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bin" ContentType="application/vnd.openxmlformats-officedocument.presentationml.printerSettings"/>
  <Default Extension="png" ContentType="image/png"/>
  <Default Extension="gif" ContentType="image/gif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4356" r:id="rId1"/>
  </p:sldMasterIdLst>
  <p:notesMasterIdLst>
    <p:notesMasterId r:id="rId23"/>
  </p:notesMasterIdLst>
  <p:handoutMasterIdLst>
    <p:handoutMasterId r:id="rId24"/>
  </p:handoutMasterIdLst>
  <p:sldIdLst>
    <p:sldId id="310" r:id="rId2"/>
    <p:sldId id="324" r:id="rId3"/>
    <p:sldId id="273" r:id="rId4"/>
    <p:sldId id="325" r:id="rId5"/>
    <p:sldId id="327" r:id="rId6"/>
    <p:sldId id="328" r:id="rId7"/>
    <p:sldId id="326" r:id="rId8"/>
    <p:sldId id="341" r:id="rId9"/>
    <p:sldId id="329" r:id="rId10"/>
    <p:sldId id="330" r:id="rId11"/>
    <p:sldId id="331" r:id="rId12"/>
    <p:sldId id="332" r:id="rId13"/>
    <p:sldId id="333" r:id="rId14"/>
    <p:sldId id="334" r:id="rId15"/>
    <p:sldId id="335" r:id="rId16"/>
    <p:sldId id="336" r:id="rId17"/>
    <p:sldId id="337" r:id="rId18"/>
    <p:sldId id="338" r:id="rId19"/>
    <p:sldId id="339" r:id="rId20"/>
    <p:sldId id="340" r:id="rId21"/>
    <p:sldId id="303" r:id="rId22"/>
  </p:sldIdLst>
  <p:sldSz cx="9906000" cy="6858000" type="A4"/>
  <p:notesSz cx="6022975" cy="8181975"/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1pPr>
    <a:lvl2pPr marL="4572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2pPr>
    <a:lvl3pPr marL="9144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3pPr>
    <a:lvl4pPr marL="13716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4pPr>
    <a:lvl5pPr marL="18288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05150"/>
    <a:srgbClr val="205595"/>
    <a:srgbClr val="D9D9D9"/>
    <a:srgbClr val="4A8B33"/>
    <a:srgbClr val="A7CA23"/>
    <a:srgbClr val="3EA032"/>
    <a:srgbClr val="F2F7EF"/>
    <a:srgbClr val="7B181C"/>
    <a:srgbClr val="EBD92D"/>
    <a:srgbClr val="73B63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268" autoAdjust="0"/>
    <p:restoredTop sz="93961" autoAdjust="0"/>
  </p:normalViewPr>
  <p:slideViewPr>
    <p:cSldViewPr showGuides="1">
      <p:cViewPr varScale="1">
        <p:scale>
          <a:sx n="117" d="100"/>
          <a:sy n="117" d="100"/>
        </p:scale>
        <p:origin x="-96" y="-456"/>
      </p:cViewPr>
      <p:guideLst>
        <p:guide orient="horz" pos="3294"/>
        <p:guide pos="717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howGuides="1">
      <p:cViewPr varScale="1">
        <p:scale>
          <a:sx n="134" d="100"/>
          <a:sy n="134" d="100"/>
        </p:scale>
        <p:origin x="-2232" y="-112"/>
      </p:cViewPr>
      <p:guideLst>
        <p:guide orient="horz" pos="2592"/>
        <p:guide pos="1897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8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notesMaster" Target="notesMasters/notesMaster1.xml"/><Relationship Id="rId24" Type="http://schemas.openxmlformats.org/officeDocument/2006/relationships/handoutMaster" Target="handoutMasters/handoutMaster1.xml"/><Relationship Id="rId25" Type="http://schemas.openxmlformats.org/officeDocument/2006/relationships/printerSettings" Target="printerSettings/printerSettings1.bin"/><Relationship Id="rId26" Type="http://schemas.openxmlformats.org/officeDocument/2006/relationships/presProps" Target="presProps.xml"/><Relationship Id="rId27" Type="http://schemas.openxmlformats.org/officeDocument/2006/relationships/viewProps" Target="viewProps.xml"/><Relationship Id="rId28" Type="http://schemas.openxmlformats.org/officeDocument/2006/relationships/theme" Target="theme/theme1.xml"/><Relationship Id="rId29" Type="http://schemas.openxmlformats.org/officeDocument/2006/relationships/tableStyles" Target="tableStyles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.xml"/><Relationship Id="rId2" Type="http://schemas.openxmlformats.org/officeDocument/2006/relationships/oleObject" Target="file:///C:\Users\hellpap\AppData\Local\Microsoft\Windows\Temporary%20Internet%20Files\Content.IE5\5AXDCCDZ\EnDev%20Monitoring%20tool%20neu.xlsm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1"/>
    </mc:Choice>
    <mc:Fallback>
      <c:style val="1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 algn="l">
              <a:defRPr/>
            </a:pPr>
            <a:r>
              <a:rPr lang="de-DE" sz="1400" b="0" i="1" dirty="0">
                <a:solidFill>
                  <a:schemeClr val="accent2"/>
                </a:solidFill>
              </a:rPr>
              <a:t>Graph</a:t>
            </a:r>
            <a:r>
              <a:rPr lang="de-DE" sz="1400" b="0" i="1" dirty="0"/>
              <a:t> : Cost efficiency per person by technology in current projects (based on people with access to modern energy in a sustainable manner during EnDev 1+2 and EnDev </a:t>
            </a:r>
            <a:r>
              <a:rPr lang="de-DE" sz="1400" b="0" i="1" dirty="0" smtClean="0"/>
              <a:t>2)</a:t>
            </a:r>
            <a:endParaRPr lang="de-DE" sz="1400" b="0" i="1" dirty="0"/>
          </a:p>
        </c:rich>
      </c:tx>
      <c:layout>
        <c:manualLayout>
          <c:xMode val="edge"/>
          <c:yMode val="edge"/>
          <c:x val="0.00135014513507166"/>
          <c:y val="0.014904447236692"/>
        </c:manualLayout>
      </c:layout>
      <c:overlay val="0"/>
    </c:title>
    <c:autoTitleDeleted val="0"/>
    <c:plotArea>
      <c:layout/>
      <c:barChart>
        <c:barDir val="col"/>
        <c:grouping val="clustered"/>
        <c:varyColors val="0"/>
        <c:ser>
          <c:idx val="1"/>
          <c:order val="0"/>
          <c:tx>
            <c:strRef>
              <c:f>'[EnDev Monitoring tool neu.xlsm]Graphs'!$G$184</c:f>
              <c:strCache>
                <c:ptCount val="1"/>
                <c:pt idx="0">
                  <c:v>EnDev 1+2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</c:spPr>
          <c:invertIfNegative val="0"/>
          <c:dLbls>
            <c:dLbl>
              <c:idx val="1"/>
              <c:layout>
                <c:manualLayout>
                  <c:x val="-0.00511718033261552"/>
                  <c:y val="-0.00198843321008151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0.00591514978118825"/>
                  <c:y val="-0.019872596315589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-0.0140471135025205"/>
                  <c:y val="0.00248407453944871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-0.0078171019121157"/>
                  <c:y val="-0.024547546360263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</c:dLbl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'[EnDev Monitoring tool neu.xlsm]Graphs'!$H$182:$L$182</c:f>
              <c:strCache>
                <c:ptCount val="5"/>
                <c:pt idx="0">
                  <c:v>Stoves</c:v>
                </c:pt>
                <c:pt idx="1">
                  <c:v>Solar</c:v>
                </c:pt>
                <c:pt idx="2">
                  <c:v>Grid</c:v>
                </c:pt>
                <c:pt idx="3">
                  <c:v>Biogas</c:v>
                </c:pt>
                <c:pt idx="4">
                  <c:v>Hydro</c:v>
                </c:pt>
              </c:strCache>
            </c:strRef>
          </c:cat>
          <c:val>
            <c:numRef>
              <c:f>'[EnDev Monitoring tool neu.xlsm]Graphs'!$H$184:$L$184</c:f>
              <c:numCache>
                <c:formatCode>#,##0.00\ "€"</c:formatCode>
                <c:ptCount val="5"/>
                <c:pt idx="0">
                  <c:v>4.680873837742927</c:v>
                </c:pt>
                <c:pt idx="1">
                  <c:v>21.39362403907851</c:v>
                </c:pt>
                <c:pt idx="2">
                  <c:v>40.37448175643299</c:v>
                </c:pt>
                <c:pt idx="3">
                  <c:v>206.5438178568564</c:v>
                </c:pt>
                <c:pt idx="4">
                  <c:v>138.8336830064717</c:v>
                </c:pt>
              </c:numCache>
            </c:numRef>
          </c:val>
        </c:ser>
        <c:ser>
          <c:idx val="0"/>
          <c:order val="1"/>
          <c:tx>
            <c:strRef>
              <c:f>'[EnDev Monitoring tool neu.xlsm]Graphs'!$G$183</c:f>
              <c:strCache>
                <c:ptCount val="1"/>
                <c:pt idx="0">
                  <c:v>EnDev 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</c:spPr>
          <c:invertIfNegative val="0"/>
          <c:dLbls>
            <c:dLbl>
              <c:idx val="0"/>
              <c:layout>
                <c:manualLayout>
                  <c:x val="0.0093647423350137"/>
                  <c:y val="-0.0025896966064803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0.0215361339411964"/>
                  <c:y val="0.0080763681017800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0.0215586419753086"/>
                  <c:y val="0.0031229666904864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-1.14456639659521E-16"/>
                  <c:y val="-0.019872596315589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0.00624316155667569"/>
                  <c:y val="-0.0099362981577946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'[EnDev Monitoring tool neu.xlsm]Graphs'!$H$182:$L$182</c:f>
              <c:strCache>
                <c:ptCount val="5"/>
                <c:pt idx="0">
                  <c:v>Stoves</c:v>
                </c:pt>
                <c:pt idx="1">
                  <c:v>Solar</c:v>
                </c:pt>
                <c:pt idx="2">
                  <c:v>Grid</c:v>
                </c:pt>
                <c:pt idx="3">
                  <c:v>Biogas</c:v>
                </c:pt>
                <c:pt idx="4">
                  <c:v>Hydro</c:v>
                </c:pt>
              </c:strCache>
            </c:strRef>
          </c:cat>
          <c:val>
            <c:numRef>
              <c:f>'[EnDev Monitoring tool neu.xlsm]Graphs'!$H$183:$L$183</c:f>
              <c:numCache>
                <c:formatCode>#,##0.00\ "€"</c:formatCode>
                <c:ptCount val="5"/>
                <c:pt idx="0">
                  <c:v>5.488201851291808</c:v>
                </c:pt>
                <c:pt idx="1">
                  <c:v>17.95114255483245</c:v>
                </c:pt>
                <c:pt idx="2">
                  <c:v>34.60707606222044</c:v>
                </c:pt>
                <c:pt idx="3">
                  <c:v>245.1202149728466</c:v>
                </c:pt>
                <c:pt idx="4">
                  <c:v>195.6786902467178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07010840"/>
        <c:axId val="2107013816"/>
      </c:barChart>
      <c:catAx>
        <c:axId val="2107010840"/>
        <c:scaling>
          <c:orientation val="minMax"/>
        </c:scaling>
        <c:delete val="0"/>
        <c:axPos val="b"/>
        <c:majorTickMark val="out"/>
        <c:minorTickMark val="none"/>
        <c:tickLblPos val="nextTo"/>
        <c:crossAx val="2107013816"/>
        <c:crosses val="autoZero"/>
        <c:auto val="1"/>
        <c:lblAlgn val="ctr"/>
        <c:lblOffset val="100"/>
        <c:noMultiLvlLbl val="0"/>
      </c:catAx>
      <c:valAx>
        <c:axId val="2107013816"/>
        <c:scaling>
          <c:orientation val="minMax"/>
        </c:scaling>
        <c:delete val="0"/>
        <c:axPos val="l"/>
        <c:majorGridlines>
          <c:spPr>
            <a:ln>
              <a:solidFill>
                <a:schemeClr val="tx2"/>
              </a:solidFill>
              <a:prstDash val="dash"/>
            </a:ln>
          </c:spPr>
        </c:majorGridlines>
        <c:numFmt formatCode="#,##0\ &quot;€&quot;" sourceLinked="0"/>
        <c:majorTickMark val="out"/>
        <c:minorTickMark val="none"/>
        <c:tickLblPos val="nextTo"/>
        <c:spPr>
          <a:ln>
            <a:noFill/>
          </a:ln>
        </c:spPr>
        <c:crossAx val="2107010840"/>
        <c:crosses val="autoZero"/>
        <c:crossBetween val="between"/>
      </c:valAx>
      <c:spPr>
        <a:noFill/>
        <a:ln w="25400">
          <a:noFill/>
        </a:ln>
      </c:spPr>
    </c:plotArea>
    <c:legend>
      <c:legendPos val="r"/>
      <c:layout/>
      <c:overlay val="0"/>
    </c:legend>
    <c:plotVisOnly val="1"/>
    <c:dispBlanksAs val="gap"/>
    <c:showDLblsOverMax val="0"/>
  </c:chart>
  <c:spPr>
    <a:ln>
      <a:noFill/>
    </a:ln>
  </c:spPr>
  <c:txPr>
    <a:bodyPr/>
    <a:lstStyle/>
    <a:p>
      <a:pPr>
        <a:defRPr sz="1000">
          <a:latin typeface="Calibri"/>
          <a:cs typeface="Calibri"/>
        </a:defRPr>
      </a:pPr>
      <a:endParaRPr lang="en-US"/>
    </a:p>
  </c:txPr>
  <c:externalData r:id="rId2">
    <c:autoUpdate val="0"/>
  </c:externalData>
</c:chartSpace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4" Type="http://schemas.openxmlformats.org/officeDocument/2006/relationships/image" Target="../media/image17.png"/><Relationship Id="rId5" Type="http://schemas.openxmlformats.org/officeDocument/2006/relationships/image" Target="../media/image21.png"/><Relationship Id="rId6" Type="http://schemas.openxmlformats.org/officeDocument/2006/relationships/image" Target="../media/image13.png"/><Relationship Id="rId7" Type="http://schemas.openxmlformats.org/officeDocument/2006/relationships/image" Target="../media/image22.png"/><Relationship Id="rId8" Type="http://schemas.openxmlformats.org/officeDocument/2006/relationships/image" Target="../media/image16.png"/><Relationship Id="rId9" Type="http://schemas.openxmlformats.org/officeDocument/2006/relationships/image" Target="../media/image23.png"/><Relationship Id="rId10" Type="http://schemas.openxmlformats.org/officeDocument/2006/relationships/image" Target="../media/image15.png"/><Relationship Id="rId1" Type="http://schemas.openxmlformats.org/officeDocument/2006/relationships/image" Target="../media/image19.png"/><Relationship Id="rId2" Type="http://schemas.openxmlformats.org/officeDocument/2006/relationships/image" Target="../media/image14.pn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4" Type="http://schemas.openxmlformats.org/officeDocument/2006/relationships/image" Target="../media/image17.png"/><Relationship Id="rId5" Type="http://schemas.openxmlformats.org/officeDocument/2006/relationships/image" Target="../media/image21.png"/><Relationship Id="rId6" Type="http://schemas.openxmlformats.org/officeDocument/2006/relationships/image" Target="../media/image13.png"/><Relationship Id="rId7" Type="http://schemas.openxmlformats.org/officeDocument/2006/relationships/image" Target="../media/image22.png"/><Relationship Id="rId8" Type="http://schemas.openxmlformats.org/officeDocument/2006/relationships/image" Target="../media/image16.png"/><Relationship Id="rId9" Type="http://schemas.openxmlformats.org/officeDocument/2006/relationships/image" Target="../media/image23.png"/><Relationship Id="rId10" Type="http://schemas.openxmlformats.org/officeDocument/2006/relationships/image" Target="../media/image15.png"/><Relationship Id="rId1" Type="http://schemas.openxmlformats.org/officeDocument/2006/relationships/image" Target="../media/image19.png"/><Relationship Id="rId2" Type="http://schemas.openxmlformats.org/officeDocument/2006/relationships/image" Target="../media/image14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59118F6-131E-4ADF-8ED7-B0B1FF863FCC}" type="doc">
      <dgm:prSet loTypeId="urn:microsoft.com/office/officeart/2005/8/layout/bList2#1" loCatId="list" qsTypeId="urn:microsoft.com/office/officeart/2005/8/quickstyle/simple1" qsCatId="simple" csTypeId="urn:microsoft.com/office/officeart/2005/8/colors/accent0_3" csCatId="mainScheme" phldr="1"/>
      <dgm:spPr/>
      <dgm:t>
        <a:bodyPr/>
        <a:lstStyle/>
        <a:p>
          <a:endParaRPr lang="en-US"/>
        </a:p>
      </dgm:t>
    </dgm:pt>
    <dgm:pt modelId="{F12D5EE7-3E4C-4E50-AB7D-41A0E95B5639}">
      <dgm:prSet phldrT="[Text]" custT="1"/>
      <dgm:spPr>
        <a:solidFill>
          <a:srgbClr val="D9D9D9"/>
        </a:solidFill>
        <a:ln>
          <a:noFill/>
        </a:ln>
      </dgm:spPr>
      <dgm:t>
        <a:bodyPr/>
        <a:lstStyle/>
        <a:p>
          <a:pPr marL="0" indent="90488"/>
          <a:r>
            <a:rPr lang="en-US" sz="1000" dirty="0" smtClean="0">
              <a:solidFill>
                <a:schemeClr val="tx1"/>
              </a:solidFill>
            </a:rPr>
            <a:t>Solar</a:t>
          </a:r>
        </a:p>
      </dgm:t>
    </dgm:pt>
    <dgm:pt modelId="{F22AE996-E5B8-4A01-98BB-E7904F5EA160}" type="parTrans" cxnId="{0B4DC7AE-AF71-4C6C-B2DD-36C54C6DEB3E}">
      <dgm:prSet/>
      <dgm:spPr/>
      <dgm:t>
        <a:bodyPr/>
        <a:lstStyle/>
        <a:p>
          <a:endParaRPr lang="en-US"/>
        </a:p>
      </dgm:t>
    </dgm:pt>
    <dgm:pt modelId="{3A139A70-33CC-46F4-BD9F-7A7E90409E5E}" type="sibTrans" cxnId="{0B4DC7AE-AF71-4C6C-B2DD-36C54C6DEB3E}">
      <dgm:prSet/>
      <dgm:spPr/>
      <dgm:t>
        <a:bodyPr/>
        <a:lstStyle/>
        <a:p>
          <a:endParaRPr lang="en-US"/>
        </a:p>
      </dgm:t>
    </dgm:pt>
    <dgm:pt modelId="{8A29A471-D938-4AC5-B6A2-0C857D22F49D}">
      <dgm:prSet phldrT="[Text]" custT="1"/>
      <dgm:spPr>
        <a:solidFill>
          <a:srgbClr val="D9D9D9"/>
        </a:solidFill>
        <a:ln>
          <a:noFill/>
        </a:ln>
      </dgm:spPr>
      <dgm:t>
        <a:bodyPr/>
        <a:lstStyle/>
        <a:p>
          <a:r>
            <a:rPr lang="en-US" sz="1000" b="0" dirty="0" smtClean="0">
              <a:solidFill>
                <a:schemeClr val="tx2"/>
              </a:solidFill>
            </a:rPr>
            <a:t>Micro Hydro Power</a:t>
          </a:r>
          <a:endParaRPr lang="de-DE" sz="1000" b="0" dirty="0" smtClean="0">
            <a:solidFill>
              <a:schemeClr val="tx2"/>
            </a:solidFill>
          </a:endParaRPr>
        </a:p>
      </dgm:t>
    </dgm:pt>
    <dgm:pt modelId="{4CFDC1F8-0E07-430F-BFDA-4C23AF659A40}" type="parTrans" cxnId="{79C4F39F-162F-475C-B63B-56F320DC7A14}">
      <dgm:prSet/>
      <dgm:spPr/>
      <dgm:t>
        <a:bodyPr/>
        <a:lstStyle/>
        <a:p>
          <a:endParaRPr lang="en-US"/>
        </a:p>
      </dgm:t>
    </dgm:pt>
    <dgm:pt modelId="{BE3A17B9-AAF3-483F-95C8-D0A237A26F8C}" type="sibTrans" cxnId="{79C4F39F-162F-475C-B63B-56F320DC7A14}">
      <dgm:prSet/>
      <dgm:spPr/>
      <dgm:t>
        <a:bodyPr/>
        <a:lstStyle/>
        <a:p>
          <a:endParaRPr lang="en-US"/>
        </a:p>
      </dgm:t>
    </dgm:pt>
    <dgm:pt modelId="{5FA3E6C2-BD38-4BE4-8C20-2BA3FB42C07A}">
      <dgm:prSet phldrT="[Text]" custT="1"/>
      <dgm:spPr>
        <a:solidFill>
          <a:srgbClr val="D9D9D9"/>
        </a:solidFill>
        <a:ln>
          <a:noFill/>
        </a:ln>
      </dgm:spPr>
      <dgm:t>
        <a:bodyPr/>
        <a:lstStyle/>
        <a:p>
          <a:pPr marL="0" indent="90488"/>
          <a:r>
            <a:rPr lang="en-US" sz="1000" dirty="0" smtClean="0">
              <a:solidFill>
                <a:srgbClr val="000000"/>
              </a:solidFill>
            </a:rPr>
            <a:t>Biogas</a:t>
          </a:r>
        </a:p>
      </dgm:t>
    </dgm:pt>
    <dgm:pt modelId="{71AD40C9-BE51-4F06-93E2-149BCB49975F}" type="parTrans" cxnId="{314549EA-2D10-4E0E-8BA0-B29D386B652A}">
      <dgm:prSet/>
      <dgm:spPr/>
      <dgm:t>
        <a:bodyPr/>
        <a:lstStyle/>
        <a:p>
          <a:endParaRPr lang="en-US"/>
        </a:p>
      </dgm:t>
    </dgm:pt>
    <dgm:pt modelId="{750733E3-7EE1-410F-B5EF-BD1D2637894D}" type="sibTrans" cxnId="{314549EA-2D10-4E0E-8BA0-B29D386B652A}">
      <dgm:prSet/>
      <dgm:spPr/>
      <dgm:t>
        <a:bodyPr/>
        <a:lstStyle/>
        <a:p>
          <a:endParaRPr lang="en-US"/>
        </a:p>
      </dgm:t>
    </dgm:pt>
    <dgm:pt modelId="{1F938771-F119-4ADB-94F9-A0DC4545477E}">
      <dgm:prSet phldrT="[Text]" custT="1"/>
      <dgm:spPr>
        <a:solidFill>
          <a:srgbClr val="D9D9D9"/>
        </a:solidFill>
        <a:ln>
          <a:noFill/>
        </a:ln>
      </dgm:spPr>
      <dgm:t>
        <a:bodyPr/>
        <a:lstStyle/>
        <a:p>
          <a:pPr marL="0" indent="90488"/>
          <a:r>
            <a:rPr lang="en-US" sz="1000" b="0" dirty="0" smtClean="0">
              <a:solidFill>
                <a:srgbClr val="141313"/>
              </a:solidFill>
            </a:rPr>
            <a:t>Stoves</a:t>
          </a:r>
        </a:p>
      </dgm:t>
    </dgm:pt>
    <dgm:pt modelId="{986569C3-2388-414F-9C69-612603E5FD1E}" type="parTrans" cxnId="{86BF1E3F-CFFC-4311-9A92-8D33DB1C3EAD}">
      <dgm:prSet/>
      <dgm:spPr/>
      <dgm:t>
        <a:bodyPr/>
        <a:lstStyle/>
        <a:p>
          <a:endParaRPr lang="en-US"/>
        </a:p>
      </dgm:t>
    </dgm:pt>
    <dgm:pt modelId="{DB3B9345-B513-4A2E-97E4-EEF80582E1DA}" type="sibTrans" cxnId="{86BF1E3F-CFFC-4311-9A92-8D33DB1C3EAD}">
      <dgm:prSet/>
      <dgm:spPr/>
      <dgm:t>
        <a:bodyPr/>
        <a:lstStyle/>
        <a:p>
          <a:endParaRPr lang="en-US"/>
        </a:p>
      </dgm:t>
    </dgm:pt>
    <dgm:pt modelId="{FC436E52-ED47-4D65-836B-B71B8144398E}">
      <dgm:prSet phldrT="[Text]" custT="1"/>
      <dgm:spPr>
        <a:solidFill>
          <a:srgbClr val="D9D9D9"/>
        </a:solidFill>
        <a:ln>
          <a:noFill/>
        </a:ln>
      </dgm:spPr>
      <dgm:t>
        <a:bodyPr/>
        <a:lstStyle/>
        <a:p>
          <a:pPr marL="90488" indent="0"/>
          <a:r>
            <a:rPr lang="en-US" sz="1000" b="0" dirty="0" smtClean="0">
              <a:solidFill>
                <a:srgbClr val="141313"/>
              </a:solidFill>
            </a:rPr>
            <a:t>Grid extension/</a:t>
          </a:r>
          <a:br>
            <a:rPr lang="en-US" sz="1000" b="0" dirty="0" smtClean="0">
              <a:solidFill>
                <a:srgbClr val="141313"/>
              </a:solidFill>
            </a:rPr>
          </a:br>
          <a:r>
            <a:rPr lang="en-US" sz="1000" b="0" dirty="0" smtClean="0">
              <a:solidFill>
                <a:srgbClr val="141313"/>
              </a:solidFill>
            </a:rPr>
            <a:t>densification</a:t>
          </a:r>
          <a:endParaRPr lang="en-US" sz="1000" b="0" dirty="0">
            <a:solidFill>
              <a:srgbClr val="141313"/>
            </a:solidFill>
          </a:endParaRPr>
        </a:p>
      </dgm:t>
    </dgm:pt>
    <dgm:pt modelId="{E4E71001-E514-4531-B7F3-88412452D972}" type="parTrans" cxnId="{2E4A64AD-CABC-45D3-B819-407F6E28B528}">
      <dgm:prSet/>
      <dgm:spPr/>
      <dgm:t>
        <a:bodyPr/>
        <a:lstStyle/>
        <a:p>
          <a:endParaRPr lang="en-US"/>
        </a:p>
      </dgm:t>
    </dgm:pt>
    <dgm:pt modelId="{70D43510-3BD0-4EDA-8F6C-C6E95B1F6901}" type="sibTrans" cxnId="{2E4A64AD-CABC-45D3-B819-407F6E28B528}">
      <dgm:prSet/>
      <dgm:spPr/>
      <dgm:t>
        <a:bodyPr/>
        <a:lstStyle/>
        <a:p>
          <a:endParaRPr lang="en-US"/>
        </a:p>
      </dgm:t>
    </dgm:pt>
    <dgm:pt modelId="{FA9E1ABA-E6B8-4077-8859-63014FFC512E}" type="pres">
      <dgm:prSet presAssocID="{159118F6-131E-4ADF-8ED7-B0B1FF863FCC}" presName="diagram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FC5C8A1-1C30-4ECF-9114-5ED0B62DBC5E}" type="pres">
      <dgm:prSet presAssocID="{F12D5EE7-3E4C-4E50-AB7D-41A0E95B5639}" presName="compNode" presStyleCnt="0"/>
      <dgm:spPr/>
      <dgm:t>
        <a:bodyPr/>
        <a:lstStyle/>
        <a:p>
          <a:endParaRPr lang="en-GB"/>
        </a:p>
      </dgm:t>
    </dgm:pt>
    <dgm:pt modelId="{010EFA4C-143C-4D9C-A8C3-566007133EDE}" type="pres">
      <dgm:prSet presAssocID="{F12D5EE7-3E4C-4E50-AB7D-41A0E95B5639}" presName="childRect" presStyleLbl="bgAcc1" presStyleIdx="0" presStyleCnt="5" custScaleX="96300" custLinFactNeighborX="5236" custLinFactNeighborY="-9557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1"/>
          <a:stretch>
            <a:fillRect/>
          </a:stretch>
        </a:blipFill>
        <a:ln>
          <a:noFill/>
        </a:ln>
      </dgm:spPr>
      <dgm:t>
        <a:bodyPr/>
        <a:lstStyle/>
        <a:p>
          <a:endParaRPr lang="en-US"/>
        </a:p>
      </dgm:t>
    </dgm:pt>
    <dgm:pt modelId="{C5776E3F-856C-492C-808F-8FC81C7A5E8D}" type="pres">
      <dgm:prSet presAssocID="{F12D5EE7-3E4C-4E50-AB7D-41A0E95B5639}" presName="parentText" presStyleLbl="node1" presStyleIdx="0" presStyleCnt="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91B3F4B-F4D1-41D6-8354-8563B01631DA}" type="pres">
      <dgm:prSet presAssocID="{F12D5EE7-3E4C-4E50-AB7D-41A0E95B5639}" presName="parentRect" presStyleLbl="alignNode1" presStyleIdx="0" presStyleCnt="5" custScaleX="96046" custScaleY="158169" custLinFactNeighborX="5236"/>
      <dgm:spPr/>
      <dgm:t>
        <a:bodyPr/>
        <a:lstStyle/>
        <a:p>
          <a:endParaRPr lang="en-US"/>
        </a:p>
      </dgm:t>
    </dgm:pt>
    <dgm:pt modelId="{4386EC70-C663-43FF-B5CA-903A49234558}" type="pres">
      <dgm:prSet presAssocID="{F12D5EE7-3E4C-4E50-AB7D-41A0E95B5639}" presName="adorn" presStyleLbl="fgAccFollowNode1" presStyleIdx="0" presStyleCnt="5" custLinFactNeighborX="14966"/>
      <dgm:spPr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6128F1CB-C88E-4265-AA3C-864130E5D839}" type="pres">
      <dgm:prSet presAssocID="{3A139A70-33CC-46F4-BD9F-7A7E90409E5E}" presName="sibTrans" presStyleLbl="sibTrans2D1" presStyleIdx="0" presStyleCnt="0"/>
      <dgm:spPr/>
      <dgm:t>
        <a:bodyPr/>
        <a:lstStyle/>
        <a:p>
          <a:endParaRPr lang="en-US"/>
        </a:p>
      </dgm:t>
    </dgm:pt>
    <dgm:pt modelId="{2737F349-39D8-4281-81E9-4ADCC72EED43}" type="pres">
      <dgm:prSet presAssocID="{8A29A471-D938-4AC5-B6A2-0C857D22F49D}" presName="compNode" presStyleCnt="0"/>
      <dgm:spPr/>
      <dgm:t>
        <a:bodyPr/>
        <a:lstStyle/>
        <a:p>
          <a:endParaRPr lang="en-GB"/>
        </a:p>
      </dgm:t>
    </dgm:pt>
    <dgm:pt modelId="{9D0B84D8-E868-4CD0-90F5-954178F4A5A6}" type="pres">
      <dgm:prSet presAssocID="{8A29A471-D938-4AC5-B6A2-0C857D22F49D}" presName="childRect" presStyleLbl="bgAcc1" presStyleIdx="1" presStyleCnt="5" custLinFactNeighborX="2472" custLinFactNeighborY="-9557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>
          <a:noFill/>
        </a:ln>
      </dgm:spPr>
      <dgm:t>
        <a:bodyPr/>
        <a:lstStyle/>
        <a:p>
          <a:endParaRPr lang="en-US"/>
        </a:p>
      </dgm:t>
    </dgm:pt>
    <dgm:pt modelId="{60A603F1-94BA-46CE-BEB0-CDFDE790F0B3}" type="pres">
      <dgm:prSet presAssocID="{8A29A471-D938-4AC5-B6A2-0C857D22F49D}" presName="parentText" presStyleLbl="node1" presStyleIdx="0" presStyleCnt="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7D31116-1EC6-4325-A74F-FEC7A51B2A36}" type="pres">
      <dgm:prSet presAssocID="{8A29A471-D938-4AC5-B6A2-0C857D22F49D}" presName="parentRect" presStyleLbl="alignNode1" presStyleIdx="1" presStyleCnt="5" custScaleY="158169" custLinFactNeighborX="2472"/>
      <dgm:spPr/>
      <dgm:t>
        <a:bodyPr/>
        <a:lstStyle/>
        <a:p>
          <a:endParaRPr lang="en-US"/>
        </a:p>
      </dgm:t>
    </dgm:pt>
    <dgm:pt modelId="{D58D22FC-646D-4738-B83D-2A2F6C1503E5}" type="pres">
      <dgm:prSet presAssocID="{8A29A471-D938-4AC5-B6A2-0C857D22F49D}" presName="adorn" presStyleLbl="fgAccFollowNode1" presStyleIdx="1" presStyleCnt="5"/>
      <dgm:spPr>
        <a:blipFill>
          <a:blip xmlns:r="http://schemas.openxmlformats.org/officeDocument/2006/relationships"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1F523735-74D6-4535-93FC-FA1667865BE1}" type="pres">
      <dgm:prSet presAssocID="{BE3A17B9-AAF3-483F-95C8-D0A237A26F8C}" presName="sibTrans" presStyleLbl="sibTrans2D1" presStyleIdx="0" presStyleCnt="0"/>
      <dgm:spPr/>
      <dgm:t>
        <a:bodyPr/>
        <a:lstStyle/>
        <a:p>
          <a:endParaRPr lang="en-US"/>
        </a:p>
      </dgm:t>
    </dgm:pt>
    <dgm:pt modelId="{98D0258A-BFC2-49DC-860F-111D2BA783BE}" type="pres">
      <dgm:prSet presAssocID="{5FA3E6C2-BD38-4BE4-8C20-2BA3FB42C07A}" presName="compNode" presStyleCnt="0"/>
      <dgm:spPr/>
      <dgm:t>
        <a:bodyPr/>
        <a:lstStyle/>
        <a:p>
          <a:endParaRPr lang="en-GB"/>
        </a:p>
      </dgm:t>
    </dgm:pt>
    <dgm:pt modelId="{EFF6A10C-530C-4733-B43E-CDD21ACC9EDD}" type="pres">
      <dgm:prSet presAssocID="{5FA3E6C2-BD38-4BE4-8C20-2BA3FB42C07A}" presName="childRect" presStyleLbl="bgAcc1" presStyleIdx="2" presStyleCnt="5" custLinFactNeighborY="-10069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>
          <a:noFill/>
        </a:ln>
      </dgm:spPr>
      <dgm:t>
        <a:bodyPr/>
        <a:lstStyle/>
        <a:p>
          <a:endParaRPr lang="en-US"/>
        </a:p>
      </dgm:t>
    </dgm:pt>
    <dgm:pt modelId="{95E7924B-99AD-4C33-8FD7-77872EABB076}" type="pres">
      <dgm:prSet presAssocID="{5FA3E6C2-BD38-4BE4-8C20-2BA3FB42C07A}" presName="parentText" presStyleLbl="node1" presStyleIdx="0" presStyleCnt="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77FBE31-0BA4-4CFB-8612-29BDE73E5B98}" type="pres">
      <dgm:prSet presAssocID="{5FA3E6C2-BD38-4BE4-8C20-2BA3FB42C07A}" presName="parentRect" presStyleLbl="alignNode1" presStyleIdx="2" presStyleCnt="5" custScaleY="153403"/>
      <dgm:spPr/>
      <dgm:t>
        <a:bodyPr/>
        <a:lstStyle/>
        <a:p>
          <a:endParaRPr lang="en-US"/>
        </a:p>
      </dgm:t>
    </dgm:pt>
    <dgm:pt modelId="{2817BFC0-0C94-4858-B3BA-CD08352473E0}" type="pres">
      <dgm:prSet presAssocID="{5FA3E6C2-BD38-4BE4-8C20-2BA3FB42C07A}" presName="adorn" presStyleLbl="fgAccFollowNode1" presStyleIdx="2" presStyleCnt="5"/>
      <dgm:spPr>
        <a:blipFill>
          <a:blip xmlns:r="http://schemas.openxmlformats.org/officeDocument/2006/relationships"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522DB6D2-2359-4C0D-8919-F95DD03993A5}" type="pres">
      <dgm:prSet presAssocID="{750733E3-7EE1-410F-B5EF-BD1D2637894D}" presName="sibTrans" presStyleLbl="sibTrans2D1" presStyleIdx="0" presStyleCnt="0"/>
      <dgm:spPr/>
      <dgm:t>
        <a:bodyPr/>
        <a:lstStyle/>
        <a:p>
          <a:endParaRPr lang="en-US"/>
        </a:p>
      </dgm:t>
    </dgm:pt>
    <dgm:pt modelId="{A8760659-9A63-4207-9B63-6B81551C0EBD}" type="pres">
      <dgm:prSet presAssocID="{1F938771-F119-4ADB-94F9-A0DC4545477E}" presName="compNode" presStyleCnt="0"/>
      <dgm:spPr/>
      <dgm:t>
        <a:bodyPr/>
        <a:lstStyle/>
        <a:p>
          <a:endParaRPr lang="en-GB"/>
        </a:p>
      </dgm:t>
    </dgm:pt>
    <dgm:pt modelId="{438B3A1A-CABC-4372-AB32-2B373E724698}" type="pres">
      <dgm:prSet presAssocID="{1F938771-F119-4ADB-94F9-A0DC4545477E}" presName="childRect" presStyleLbl="bgAcc1" presStyleIdx="3" presStyleCnt="5" custLinFactNeighborX="-2472" custLinFactNeighborY="-10069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>
          <a:noFill/>
        </a:ln>
      </dgm:spPr>
      <dgm:t>
        <a:bodyPr/>
        <a:lstStyle/>
        <a:p>
          <a:endParaRPr lang="en-US"/>
        </a:p>
      </dgm:t>
    </dgm:pt>
    <dgm:pt modelId="{74690145-E080-4A42-B637-DA23C6BF7344}" type="pres">
      <dgm:prSet presAssocID="{1F938771-F119-4ADB-94F9-A0DC4545477E}" presName="parentText" presStyleLbl="node1" presStyleIdx="0" presStyleCnt="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45FAE43-72FC-4EB7-85F0-43217AA68D98}" type="pres">
      <dgm:prSet presAssocID="{1F938771-F119-4ADB-94F9-A0DC4545477E}" presName="parentRect" presStyleLbl="alignNode1" presStyleIdx="3" presStyleCnt="5" custScaleY="153403" custLinFactNeighborX="-2472"/>
      <dgm:spPr/>
      <dgm:t>
        <a:bodyPr/>
        <a:lstStyle/>
        <a:p>
          <a:endParaRPr lang="en-US"/>
        </a:p>
      </dgm:t>
    </dgm:pt>
    <dgm:pt modelId="{E502ECCC-8C82-4D5C-9120-750F359275B0}" type="pres">
      <dgm:prSet presAssocID="{1F938771-F119-4ADB-94F9-A0DC4545477E}" presName="adorn" presStyleLbl="fgAccFollowNode1" presStyleIdx="3" presStyleCnt="5"/>
      <dgm:spPr>
        <a:blipFill>
          <a:blip xmlns:r="http://schemas.openxmlformats.org/officeDocument/2006/relationships"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A5B6C638-D018-4A2B-B8F7-D1504D1A6762}" type="pres">
      <dgm:prSet presAssocID="{DB3B9345-B513-4A2E-97E4-EEF80582E1DA}" presName="sibTrans" presStyleLbl="sibTrans2D1" presStyleIdx="0" presStyleCnt="0"/>
      <dgm:spPr/>
      <dgm:t>
        <a:bodyPr/>
        <a:lstStyle/>
        <a:p>
          <a:endParaRPr lang="en-US"/>
        </a:p>
      </dgm:t>
    </dgm:pt>
    <dgm:pt modelId="{44848F12-100B-4288-8F32-8F4318E5F544}" type="pres">
      <dgm:prSet presAssocID="{FC436E52-ED47-4D65-836B-B71B8144398E}" presName="compNode" presStyleCnt="0"/>
      <dgm:spPr/>
      <dgm:t>
        <a:bodyPr/>
        <a:lstStyle/>
        <a:p>
          <a:endParaRPr lang="en-GB"/>
        </a:p>
      </dgm:t>
    </dgm:pt>
    <dgm:pt modelId="{2A62617B-CBB4-4A64-BA6A-E74F31BA1C03}" type="pres">
      <dgm:prSet presAssocID="{FC436E52-ED47-4D65-836B-B71B8144398E}" presName="childRect" presStyleLbl="bgAcc1" presStyleIdx="4" presStyleCnt="5" custLinFactNeighborX="-4804" custLinFactNeighborY="-10004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>
          <a:noFill/>
        </a:ln>
      </dgm:spPr>
      <dgm:t>
        <a:bodyPr/>
        <a:lstStyle/>
        <a:p>
          <a:endParaRPr lang="en-US"/>
        </a:p>
      </dgm:t>
    </dgm:pt>
    <dgm:pt modelId="{5CF983A3-87D5-4E8E-B122-F2F20EE15BC7}" type="pres">
      <dgm:prSet presAssocID="{FC436E52-ED47-4D65-836B-B71B8144398E}" presName="parentText" presStyleLbl="node1" presStyleIdx="0" presStyleCnt="0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E7783BD-0532-4FE9-8FC6-0C1622EEEACF}" type="pres">
      <dgm:prSet presAssocID="{FC436E52-ED47-4D65-836B-B71B8144398E}" presName="parentRect" presStyleLbl="alignNode1" presStyleIdx="4" presStyleCnt="5" custScaleY="154008" custLinFactNeighborX="-4970"/>
      <dgm:spPr/>
      <dgm:t>
        <a:bodyPr/>
        <a:lstStyle/>
        <a:p>
          <a:endParaRPr lang="en-US"/>
        </a:p>
      </dgm:t>
    </dgm:pt>
    <dgm:pt modelId="{AB8758A5-F31A-43F8-94CB-141CAE6A805F}" type="pres">
      <dgm:prSet presAssocID="{FC436E52-ED47-4D65-836B-B71B8144398E}" presName="adorn" presStyleLbl="fgAccFollowNode1" presStyleIdx="4" presStyleCnt="5"/>
      <dgm:spPr>
        <a:blipFill>
          <a:blip xmlns:r="http://schemas.openxmlformats.org/officeDocument/2006/relationships"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</dgm:spPr>
      <dgm:t>
        <a:bodyPr/>
        <a:lstStyle/>
        <a:p>
          <a:endParaRPr lang="en-US"/>
        </a:p>
      </dgm:t>
    </dgm:pt>
  </dgm:ptLst>
  <dgm:cxnLst>
    <dgm:cxn modelId="{440F6DC9-560D-4A7D-9FC4-B4333C6A9817}" type="presOf" srcId="{F12D5EE7-3E4C-4E50-AB7D-41A0E95B5639}" destId="{D91B3F4B-F4D1-41D6-8354-8563B01631DA}" srcOrd="1" destOrd="0" presId="urn:microsoft.com/office/officeart/2005/8/layout/bList2#1"/>
    <dgm:cxn modelId="{1DAD6B11-D5BA-4933-B2F9-46D2E2B88E63}" type="presOf" srcId="{159118F6-131E-4ADF-8ED7-B0B1FF863FCC}" destId="{FA9E1ABA-E6B8-4077-8859-63014FFC512E}" srcOrd="0" destOrd="0" presId="urn:microsoft.com/office/officeart/2005/8/layout/bList2#1"/>
    <dgm:cxn modelId="{7A2A41EB-B1F4-4265-8941-594F02985E5C}" type="presOf" srcId="{F12D5EE7-3E4C-4E50-AB7D-41A0E95B5639}" destId="{C5776E3F-856C-492C-808F-8FC81C7A5E8D}" srcOrd="0" destOrd="0" presId="urn:microsoft.com/office/officeart/2005/8/layout/bList2#1"/>
    <dgm:cxn modelId="{D5157680-3CF3-4942-AB7D-092CADBFD67B}" type="presOf" srcId="{1F938771-F119-4ADB-94F9-A0DC4545477E}" destId="{74690145-E080-4A42-B637-DA23C6BF7344}" srcOrd="0" destOrd="0" presId="urn:microsoft.com/office/officeart/2005/8/layout/bList2#1"/>
    <dgm:cxn modelId="{7A7D47A1-2011-4334-96E0-E7E217BB99E1}" type="presOf" srcId="{3A139A70-33CC-46F4-BD9F-7A7E90409E5E}" destId="{6128F1CB-C88E-4265-AA3C-864130E5D839}" srcOrd="0" destOrd="0" presId="urn:microsoft.com/office/officeart/2005/8/layout/bList2#1"/>
    <dgm:cxn modelId="{0B4DC7AE-AF71-4C6C-B2DD-36C54C6DEB3E}" srcId="{159118F6-131E-4ADF-8ED7-B0B1FF863FCC}" destId="{F12D5EE7-3E4C-4E50-AB7D-41A0E95B5639}" srcOrd="0" destOrd="0" parTransId="{F22AE996-E5B8-4A01-98BB-E7904F5EA160}" sibTransId="{3A139A70-33CC-46F4-BD9F-7A7E90409E5E}"/>
    <dgm:cxn modelId="{3FA031EF-8DAE-4EFC-90B9-F7CA626C29E9}" type="presOf" srcId="{8A29A471-D938-4AC5-B6A2-0C857D22F49D}" destId="{60A603F1-94BA-46CE-BEB0-CDFDE790F0B3}" srcOrd="0" destOrd="0" presId="urn:microsoft.com/office/officeart/2005/8/layout/bList2#1"/>
    <dgm:cxn modelId="{837B5E0D-545C-443B-BCA3-A8E3CF39B99B}" type="presOf" srcId="{FC436E52-ED47-4D65-836B-B71B8144398E}" destId="{0E7783BD-0532-4FE9-8FC6-0C1622EEEACF}" srcOrd="1" destOrd="0" presId="urn:microsoft.com/office/officeart/2005/8/layout/bList2#1"/>
    <dgm:cxn modelId="{00BCEEEB-C053-4E48-A733-0877849A1102}" type="presOf" srcId="{5FA3E6C2-BD38-4BE4-8C20-2BA3FB42C07A}" destId="{95E7924B-99AD-4C33-8FD7-77872EABB076}" srcOrd="0" destOrd="0" presId="urn:microsoft.com/office/officeart/2005/8/layout/bList2#1"/>
    <dgm:cxn modelId="{314549EA-2D10-4E0E-8BA0-B29D386B652A}" srcId="{159118F6-131E-4ADF-8ED7-B0B1FF863FCC}" destId="{5FA3E6C2-BD38-4BE4-8C20-2BA3FB42C07A}" srcOrd="2" destOrd="0" parTransId="{71AD40C9-BE51-4F06-93E2-149BCB49975F}" sibTransId="{750733E3-7EE1-410F-B5EF-BD1D2637894D}"/>
    <dgm:cxn modelId="{AC796723-711D-4748-AFD0-5B5D54E37CD5}" type="presOf" srcId="{5FA3E6C2-BD38-4BE4-8C20-2BA3FB42C07A}" destId="{177FBE31-0BA4-4CFB-8612-29BDE73E5B98}" srcOrd="1" destOrd="0" presId="urn:microsoft.com/office/officeart/2005/8/layout/bList2#1"/>
    <dgm:cxn modelId="{79C4F39F-162F-475C-B63B-56F320DC7A14}" srcId="{159118F6-131E-4ADF-8ED7-B0B1FF863FCC}" destId="{8A29A471-D938-4AC5-B6A2-0C857D22F49D}" srcOrd="1" destOrd="0" parTransId="{4CFDC1F8-0E07-430F-BFDA-4C23AF659A40}" sibTransId="{BE3A17B9-AAF3-483F-95C8-D0A237A26F8C}"/>
    <dgm:cxn modelId="{9FB51DAE-3C03-4429-AD2D-731E90130B6E}" type="presOf" srcId="{1F938771-F119-4ADB-94F9-A0DC4545477E}" destId="{C45FAE43-72FC-4EB7-85F0-43217AA68D98}" srcOrd="1" destOrd="0" presId="urn:microsoft.com/office/officeart/2005/8/layout/bList2#1"/>
    <dgm:cxn modelId="{86BF1E3F-CFFC-4311-9A92-8D33DB1C3EAD}" srcId="{159118F6-131E-4ADF-8ED7-B0B1FF863FCC}" destId="{1F938771-F119-4ADB-94F9-A0DC4545477E}" srcOrd="3" destOrd="0" parTransId="{986569C3-2388-414F-9C69-612603E5FD1E}" sibTransId="{DB3B9345-B513-4A2E-97E4-EEF80582E1DA}"/>
    <dgm:cxn modelId="{A1793FCD-02E8-4F71-BA38-8D46E83D29CD}" type="presOf" srcId="{BE3A17B9-AAF3-483F-95C8-D0A237A26F8C}" destId="{1F523735-74D6-4535-93FC-FA1667865BE1}" srcOrd="0" destOrd="0" presId="urn:microsoft.com/office/officeart/2005/8/layout/bList2#1"/>
    <dgm:cxn modelId="{2E4A64AD-CABC-45D3-B819-407F6E28B528}" srcId="{159118F6-131E-4ADF-8ED7-B0B1FF863FCC}" destId="{FC436E52-ED47-4D65-836B-B71B8144398E}" srcOrd="4" destOrd="0" parTransId="{E4E71001-E514-4531-B7F3-88412452D972}" sibTransId="{70D43510-3BD0-4EDA-8F6C-C6E95B1F6901}"/>
    <dgm:cxn modelId="{380F6675-8CE2-43A2-A788-67E4C3BC1126}" type="presOf" srcId="{DB3B9345-B513-4A2E-97E4-EEF80582E1DA}" destId="{A5B6C638-D018-4A2B-B8F7-D1504D1A6762}" srcOrd="0" destOrd="0" presId="urn:microsoft.com/office/officeart/2005/8/layout/bList2#1"/>
    <dgm:cxn modelId="{09034D33-9B05-4D45-BD73-66F52FD29206}" type="presOf" srcId="{FC436E52-ED47-4D65-836B-B71B8144398E}" destId="{5CF983A3-87D5-4E8E-B122-F2F20EE15BC7}" srcOrd="0" destOrd="0" presId="urn:microsoft.com/office/officeart/2005/8/layout/bList2#1"/>
    <dgm:cxn modelId="{E29F81B0-39A3-4FC9-B2AE-873604D160AB}" type="presOf" srcId="{750733E3-7EE1-410F-B5EF-BD1D2637894D}" destId="{522DB6D2-2359-4C0D-8919-F95DD03993A5}" srcOrd="0" destOrd="0" presId="urn:microsoft.com/office/officeart/2005/8/layout/bList2#1"/>
    <dgm:cxn modelId="{9F240908-70C2-492C-82AD-5361CC354FBD}" type="presOf" srcId="{8A29A471-D938-4AC5-B6A2-0C857D22F49D}" destId="{47D31116-1EC6-4325-A74F-FEC7A51B2A36}" srcOrd="1" destOrd="0" presId="urn:microsoft.com/office/officeart/2005/8/layout/bList2#1"/>
    <dgm:cxn modelId="{F9978873-5867-489A-85E5-5D3C84019E0A}" type="presParOf" srcId="{FA9E1ABA-E6B8-4077-8859-63014FFC512E}" destId="{BFC5C8A1-1C30-4ECF-9114-5ED0B62DBC5E}" srcOrd="0" destOrd="0" presId="urn:microsoft.com/office/officeart/2005/8/layout/bList2#1"/>
    <dgm:cxn modelId="{8B18EB5E-EC30-49DD-A29A-5F925099EC3E}" type="presParOf" srcId="{BFC5C8A1-1C30-4ECF-9114-5ED0B62DBC5E}" destId="{010EFA4C-143C-4D9C-A8C3-566007133EDE}" srcOrd="0" destOrd="0" presId="urn:microsoft.com/office/officeart/2005/8/layout/bList2#1"/>
    <dgm:cxn modelId="{D4D2D77F-D2E3-4124-9302-B331F1E8A8E0}" type="presParOf" srcId="{BFC5C8A1-1C30-4ECF-9114-5ED0B62DBC5E}" destId="{C5776E3F-856C-492C-808F-8FC81C7A5E8D}" srcOrd="1" destOrd="0" presId="urn:microsoft.com/office/officeart/2005/8/layout/bList2#1"/>
    <dgm:cxn modelId="{86EC0AF2-B364-4715-B0B7-E24F812407FB}" type="presParOf" srcId="{BFC5C8A1-1C30-4ECF-9114-5ED0B62DBC5E}" destId="{D91B3F4B-F4D1-41D6-8354-8563B01631DA}" srcOrd="2" destOrd="0" presId="urn:microsoft.com/office/officeart/2005/8/layout/bList2#1"/>
    <dgm:cxn modelId="{55F56F22-B2C5-4541-B0A4-B909E8DAA0D6}" type="presParOf" srcId="{BFC5C8A1-1C30-4ECF-9114-5ED0B62DBC5E}" destId="{4386EC70-C663-43FF-B5CA-903A49234558}" srcOrd="3" destOrd="0" presId="urn:microsoft.com/office/officeart/2005/8/layout/bList2#1"/>
    <dgm:cxn modelId="{ABE5D112-9021-4EDC-B29E-47BB905533B6}" type="presParOf" srcId="{FA9E1ABA-E6B8-4077-8859-63014FFC512E}" destId="{6128F1CB-C88E-4265-AA3C-864130E5D839}" srcOrd="1" destOrd="0" presId="urn:microsoft.com/office/officeart/2005/8/layout/bList2#1"/>
    <dgm:cxn modelId="{07B85FCC-0B16-4C48-9134-C0A8B4127C7A}" type="presParOf" srcId="{FA9E1ABA-E6B8-4077-8859-63014FFC512E}" destId="{2737F349-39D8-4281-81E9-4ADCC72EED43}" srcOrd="2" destOrd="0" presId="urn:microsoft.com/office/officeart/2005/8/layout/bList2#1"/>
    <dgm:cxn modelId="{D9B26DC5-E74A-4FA5-83E9-441F88291ED7}" type="presParOf" srcId="{2737F349-39D8-4281-81E9-4ADCC72EED43}" destId="{9D0B84D8-E868-4CD0-90F5-954178F4A5A6}" srcOrd="0" destOrd="0" presId="urn:microsoft.com/office/officeart/2005/8/layout/bList2#1"/>
    <dgm:cxn modelId="{91135288-1CD2-49CA-92C1-371AF4B032D3}" type="presParOf" srcId="{2737F349-39D8-4281-81E9-4ADCC72EED43}" destId="{60A603F1-94BA-46CE-BEB0-CDFDE790F0B3}" srcOrd="1" destOrd="0" presId="urn:microsoft.com/office/officeart/2005/8/layout/bList2#1"/>
    <dgm:cxn modelId="{4C5049A3-9AB8-4998-BDC9-364A10BAA618}" type="presParOf" srcId="{2737F349-39D8-4281-81E9-4ADCC72EED43}" destId="{47D31116-1EC6-4325-A74F-FEC7A51B2A36}" srcOrd="2" destOrd="0" presId="urn:microsoft.com/office/officeart/2005/8/layout/bList2#1"/>
    <dgm:cxn modelId="{2FC7CBAC-C980-4CF2-8AF9-47A77D379FE6}" type="presParOf" srcId="{2737F349-39D8-4281-81E9-4ADCC72EED43}" destId="{D58D22FC-646D-4738-B83D-2A2F6C1503E5}" srcOrd="3" destOrd="0" presId="urn:microsoft.com/office/officeart/2005/8/layout/bList2#1"/>
    <dgm:cxn modelId="{ABBF13DF-7B66-4957-AC70-F39461F54621}" type="presParOf" srcId="{FA9E1ABA-E6B8-4077-8859-63014FFC512E}" destId="{1F523735-74D6-4535-93FC-FA1667865BE1}" srcOrd="3" destOrd="0" presId="urn:microsoft.com/office/officeart/2005/8/layout/bList2#1"/>
    <dgm:cxn modelId="{97CA510C-0A09-4A4B-BF0C-824EBE1247A0}" type="presParOf" srcId="{FA9E1ABA-E6B8-4077-8859-63014FFC512E}" destId="{98D0258A-BFC2-49DC-860F-111D2BA783BE}" srcOrd="4" destOrd="0" presId="urn:microsoft.com/office/officeart/2005/8/layout/bList2#1"/>
    <dgm:cxn modelId="{A870BDAF-84F6-4AF3-B14B-028C9A23AA41}" type="presParOf" srcId="{98D0258A-BFC2-49DC-860F-111D2BA783BE}" destId="{EFF6A10C-530C-4733-B43E-CDD21ACC9EDD}" srcOrd="0" destOrd="0" presId="urn:microsoft.com/office/officeart/2005/8/layout/bList2#1"/>
    <dgm:cxn modelId="{8186ABF0-3334-4F80-82AF-F1E6F964182E}" type="presParOf" srcId="{98D0258A-BFC2-49DC-860F-111D2BA783BE}" destId="{95E7924B-99AD-4C33-8FD7-77872EABB076}" srcOrd="1" destOrd="0" presId="urn:microsoft.com/office/officeart/2005/8/layout/bList2#1"/>
    <dgm:cxn modelId="{26A8932B-F5F8-438B-B820-712149FC2C68}" type="presParOf" srcId="{98D0258A-BFC2-49DC-860F-111D2BA783BE}" destId="{177FBE31-0BA4-4CFB-8612-29BDE73E5B98}" srcOrd="2" destOrd="0" presId="urn:microsoft.com/office/officeart/2005/8/layout/bList2#1"/>
    <dgm:cxn modelId="{71144B43-C823-47D2-BFA0-9A30A158D6B7}" type="presParOf" srcId="{98D0258A-BFC2-49DC-860F-111D2BA783BE}" destId="{2817BFC0-0C94-4858-B3BA-CD08352473E0}" srcOrd="3" destOrd="0" presId="urn:microsoft.com/office/officeart/2005/8/layout/bList2#1"/>
    <dgm:cxn modelId="{A9204870-F6E7-4AD1-A8D3-B6E218488A54}" type="presParOf" srcId="{FA9E1ABA-E6B8-4077-8859-63014FFC512E}" destId="{522DB6D2-2359-4C0D-8919-F95DD03993A5}" srcOrd="5" destOrd="0" presId="urn:microsoft.com/office/officeart/2005/8/layout/bList2#1"/>
    <dgm:cxn modelId="{886F4FB8-688C-41FB-9992-65ADFB416D7F}" type="presParOf" srcId="{FA9E1ABA-E6B8-4077-8859-63014FFC512E}" destId="{A8760659-9A63-4207-9B63-6B81551C0EBD}" srcOrd="6" destOrd="0" presId="urn:microsoft.com/office/officeart/2005/8/layout/bList2#1"/>
    <dgm:cxn modelId="{76EABB2E-E2B6-4E74-A047-C057A1B3ADA5}" type="presParOf" srcId="{A8760659-9A63-4207-9B63-6B81551C0EBD}" destId="{438B3A1A-CABC-4372-AB32-2B373E724698}" srcOrd="0" destOrd="0" presId="urn:microsoft.com/office/officeart/2005/8/layout/bList2#1"/>
    <dgm:cxn modelId="{0E8E5B65-F444-49AA-A382-D18AE5349D46}" type="presParOf" srcId="{A8760659-9A63-4207-9B63-6B81551C0EBD}" destId="{74690145-E080-4A42-B637-DA23C6BF7344}" srcOrd="1" destOrd="0" presId="urn:microsoft.com/office/officeart/2005/8/layout/bList2#1"/>
    <dgm:cxn modelId="{3343BAA7-60BC-47C0-9759-1DFCEB547F71}" type="presParOf" srcId="{A8760659-9A63-4207-9B63-6B81551C0EBD}" destId="{C45FAE43-72FC-4EB7-85F0-43217AA68D98}" srcOrd="2" destOrd="0" presId="urn:microsoft.com/office/officeart/2005/8/layout/bList2#1"/>
    <dgm:cxn modelId="{55BFEE41-B65F-4A06-923B-24166480E11B}" type="presParOf" srcId="{A8760659-9A63-4207-9B63-6B81551C0EBD}" destId="{E502ECCC-8C82-4D5C-9120-750F359275B0}" srcOrd="3" destOrd="0" presId="urn:microsoft.com/office/officeart/2005/8/layout/bList2#1"/>
    <dgm:cxn modelId="{7451C62C-2352-45AA-9D4A-9FA8F0FB1FE5}" type="presParOf" srcId="{FA9E1ABA-E6B8-4077-8859-63014FFC512E}" destId="{A5B6C638-D018-4A2B-B8F7-D1504D1A6762}" srcOrd="7" destOrd="0" presId="urn:microsoft.com/office/officeart/2005/8/layout/bList2#1"/>
    <dgm:cxn modelId="{E3A950CD-315E-4787-82D1-93CEFC6154DC}" type="presParOf" srcId="{FA9E1ABA-E6B8-4077-8859-63014FFC512E}" destId="{44848F12-100B-4288-8F32-8F4318E5F544}" srcOrd="8" destOrd="0" presId="urn:microsoft.com/office/officeart/2005/8/layout/bList2#1"/>
    <dgm:cxn modelId="{BC8BCD74-C5E0-46E0-9250-70EB09AC9369}" type="presParOf" srcId="{44848F12-100B-4288-8F32-8F4318E5F544}" destId="{2A62617B-CBB4-4A64-BA6A-E74F31BA1C03}" srcOrd="0" destOrd="0" presId="urn:microsoft.com/office/officeart/2005/8/layout/bList2#1"/>
    <dgm:cxn modelId="{1149FB88-81CB-4B40-B60C-C6410715511B}" type="presParOf" srcId="{44848F12-100B-4288-8F32-8F4318E5F544}" destId="{5CF983A3-87D5-4E8E-B122-F2F20EE15BC7}" srcOrd="1" destOrd="0" presId="urn:microsoft.com/office/officeart/2005/8/layout/bList2#1"/>
    <dgm:cxn modelId="{33F8D073-B937-4407-AD9C-30524B4EA2C7}" type="presParOf" srcId="{44848F12-100B-4288-8F32-8F4318E5F544}" destId="{0E7783BD-0532-4FE9-8FC6-0C1622EEEACF}" srcOrd="2" destOrd="0" presId="urn:microsoft.com/office/officeart/2005/8/layout/bList2#1"/>
    <dgm:cxn modelId="{905819A2-8142-4593-AD24-5FFC0DBBAF4C}" type="presParOf" srcId="{44848F12-100B-4288-8F32-8F4318E5F544}" destId="{AB8758A5-F31A-43F8-94CB-141CAE6A805F}" srcOrd="3" destOrd="0" presId="urn:microsoft.com/office/officeart/2005/8/layout/bList2#1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10EFA4C-143C-4D9C-A8C3-566007133EDE}">
      <dsp:nvSpPr>
        <dsp:cNvPr id="0" name=""/>
        <dsp:cNvSpPr/>
      </dsp:nvSpPr>
      <dsp:spPr>
        <a:xfrm>
          <a:off x="70497" y="112944"/>
          <a:ext cx="1185368" cy="918849"/>
        </a:xfrm>
        <a:prstGeom prst="round2SameRect">
          <a:avLst>
            <a:gd name="adj1" fmla="val 8000"/>
            <a:gd name="adj2" fmla="val 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91B3F4B-F4D1-41D6-8354-8563B01631DA}">
      <dsp:nvSpPr>
        <dsp:cNvPr id="0" name=""/>
        <dsp:cNvSpPr/>
      </dsp:nvSpPr>
      <dsp:spPr>
        <a:xfrm>
          <a:off x="72061" y="1004694"/>
          <a:ext cx="1182241" cy="624934"/>
        </a:xfrm>
        <a:prstGeom prst="rect">
          <a:avLst/>
        </a:prstGeom>
        <a:solidFill>
          <a:srgbClr val="D9D9D9"/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0" rIns="12700" bIns="0" numCol="1" spcCol="1270" anchor="ctr" anchorCtr="0">
          <a:noAutofit/>
        </a:bodyPr>
        <a:lstStyle/>
        <a:p>
          <a:pPr marL="0" lvl="0" indent="90488" algn="l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kern="1200" dirty="0" smtClean="0">
              <a:solidFill>
                <a:schemeClr val="tx1"/>
              </a:solidFill>
            </a:rPr>
            <a:t>Solar</a:t>
          </a:r>
        </a:p>
      </dsp:txBody>
      <dsp:txXfrm>
        <a:off x="72061" y="1004694"/>
        <a:ext cx="832564" cy="624934"/>
      </dsp:txXfrm>
    </dsp:sp>
    <dsp:sp modelId="{4386EC70-C663-43FF-B5CA-903A49234558}">
      <dsp:nvSpPr>
        <dsp:cNvPr id="0" name=""/>
        <dsp:cNvSpPr/>
      </dsp:nvSpPr>
      <dsp:spPr>
        <a:xfrm>
          <a:off x="949411" y="1182367"/>
          <a:ext cx="430819" cy="430819"/>
        </a:xfrm>
        <a:prstGeom prst="ellipse">
          <a:avLst/>
        </a:prstGeom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ln w="254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D0B84D8-E868-4CD0-90F5-954178F4A5A6}">
      <dsp:nvSpPr>
        <dsp:cNvPr id="0" name=""/>
        <dsp:cNvSpPr/>
      </dsp:nvSpPr>
      <dsp:spPr>
        <a:xfrm>
          <a:off x="1452915" y="112944"/>
          <a:ext cx="1230912" cy="918849"/>
        </a:xfrm>
        <a:prstGeom prst="round2SameRect">
          <a:avLst>
            <a:gd name="adj1" fmla="val 8000"/>
            <a:gd name="adj2" fmla="val 0"/>
          </a:avLst>
        </a:prstGeom>
        <a:blipFill rotWithShape="0">
          <a:blip xmlns:r="http://schemas.openxmlformats.org/officeDocument/2006/relationships"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7D31116-1EC6-4325-A74F-FEC7A51B2A36}">
      <dsp:nvSpPr>
        <dsp:cNvPr id="0" name=""/>
        <dsp:cNvSpPr/>
      </dsp:nvSpPr>
      <dsp:spPr>
        <a:xfrm>
          <a:off x="1452915" y="1004694"/>
          <a:ext cx="1230912" cy="624934"/>
        </a:xfrm>
        <a:prstGeom prst="rect">
          <a:avLst/>
        </a:prstGeom>
        <a:solidFill>
          <a:srgbClr val="D9D9D9"/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0" rIns="12700" bIns="0" numCol="1" spcCol="1270" anchor="ctr" anchorCtr="0">
          <a:noAutofit/>
        </a:bodyPr>
        <a:lstStyle/>
        <a:p>
          <a:pPr lvl="0" algn="l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b="0" kern="1200" dirty="0" smtClean="0">
              <a:solidFill>
                <a:schemeClr val="tx2"/>
              </a:solidFill>
            </a:rPr>
            <a:t>Micro Hydro Power</a:t>
          </a:r>
          <a:endParaRPr lang="de-DE" sz="1000" b="0" kern="1200" dirty="0" smtClean="0">
            <a:solidFill>
              <a:schemeClr val="tx2"/>
            </a:solidFill>
          </a:endParaRPr>
        </a:p>
      </dsp:txBody>
      <dsp:txXfrm>
        <a:off x="1452915" y="1004694"/>
        <a:ext cx="866839" cy="624934"/>
      </dsp:txXfrm>
    </dsp:sp>
    <dsp:sp modelId="{D58D22FC-646D-4738-B83D-2A2F6C1503E5}">
      <dsp:nvSpPr>
        <dsp:cNvPr id="0" name=""/>
        <dsp:cNvSpPr/>
      </dsp:nvSpPr>
      <dsp:spPr>
        <a:xfrm>
          <a:off x="2324147" y="1182367"/>
          <a:ext cx="430819" cy="430819"/>
        </a:xfrm>
        <a:prstGeom prst="ellipse">
          <a:avLst/>
        </a:prstGeom>
        <a:blipFill>
          <a:blip xmlns:r="http://schemas.openxmlformats.org/officeDocument/2006/relationships"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ln w="254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FF6A10C-530C-4733-B43E-CDD21ACC9EDD}">
      <dsp:nvSpPr>
        <dsp:cNvPr id="0" name=""/>
        <dsp:cNvSpPr/>
      </dsp:nvSpPr>
      <dsp:spPr>
        <a:xfrm>
          <a:off x="2861699" y="112947"/>
          <a:ext cx="1230912" cy="918849"/>
        </a:xfrm>
        <a:prstGeom prst="round2SameRect">
          <a:avLst>
            <a:gd name="adj1" fmla="val 8000"/>
            <a:gd name="adj2" fmla="val 0"/>
          </a:avLst>
        </a:prstGeom>
        <a:blipFill rotWithShape="0">
          <a:blip xmlns:r="http://schemas.openxmlformats.org/officeDocument/2006/relationships"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77FBE31-0BA4-4CFB-8612-29BDE73E5B98}">
      <dsp:nvSpPr>
        <dsp:cNvPr id="0" name=""/>
        <dsp:cNvSpPr/>
      </dsp:nvSpPr>
      <dsp:spPr>
        <a:xfrm>
          <a:off x="2861699" y="1018817"/>
          <a:ext cx="1230912" cy="606103"/>
        </a:xfrm>
        <a:prstGeom prst="rect">
          <a:avLst/>
        </a:prstGeom>
        <a:solidFill>
          <a:srgbClr val="D9D9D9"/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0" rIns="12700" bIns="0" numCol="1" spcCol="1270" anchor="ctr" anchorCtr="0">
          <a:noAutofit/>
        </a:bodyPr>
        <a:lstStyle/>
        <a:p>
          <a:pPr marL="0" lvl="0" indent="90488" algn="l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kern="1200" dirty="0" smtClean="0">
              <a:solidFill>
                <a:srgbClr val="000000"/>
              </a:solidFill>
            </a:rPr>
            <a:t>Biogas</a:t>
          </a:r>
        </a:p>
      </dsp:txBody>
      <dsp:txXfrm>
        <a:off x="2861699" y="1018817"/>
        <a:ext cx="866839" cy="606103"/>
      </dsp:txXfrm>
    </dsp:sp>
    <dsp:sp modelId="{2817BFC0-0C94-4858-B3BA-CD08352473E0}">
      <dsp:nvSpPr>
        <dsp:cNvPr id="0" name=""/>
        <dsp:cNvSpPr/>
      </dsp:nvSpPr>
      <dsp:spPr>
        <a:xfrm>
          <a:off x="3763359" y="1187075"/>
          <a:ext cx="430819" cy="430819"/>
        </a:xfrm>
        <a:prstGeom prst="ellipse">
          <a:avLst/>
        </a:prstGeom>
        <a:blipFill>
          <a:blip xmlns:r="http://schemas.openxmlformats.org/officeDocument/2006/relationships"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ln w="254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38B3A1A-CABC-4372-AB32-2B373E724698}">
      <dsp:nvSpPr>
        <dsp:cNvPr id="0" name=""/>
        <dsp:cNvSpPr/>
      </dsp:nvSpPr>
      <dsp:spPr>
        <a:xfrm>
          <a:off x="4270483" y="112947"/>
          <a:ext cx="1230912" cy="918849"/>
        </a:xfrm>
        <a:prstGeom prst="round2SameRect">
          <a:avLst>
            <a:gd name="adj1" fmla="val 8000"/>
            <a:gd name="adj2" fmla="val 0"/>
          </a:avLst>
        </a:prstGeom>
        <a:blipFill rotWithShape="0">
          <a:blip xmlns:r="http://schemas.openxmlformats.org/officeDocument/2006/relationships"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5FAE43-72FC-4EB7-85F0-43217AA68D98}">
      <dsp:nvSpPr>
        <dsp:cNvPr id="0" name=""/>
        <dsp:cNvSpPr/>
      </dsp:nvSpPr>
      <dsp:spPr>
        <a:xfrm>
          <a:off x="4270483" y="1018817"/>
          <a:ext cx="1230912" cy="606103"/>
        </a:xfrm>
        <a:prstGeom prst="rect">
          <a:avLst/>
        </a:prstGeom>
        <a:solidFill>
          <a:srgbClr val="D9D9D9"/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0" rIns="12700" bIns="0" numCol="1" spcCol="1270" anchor="ctr" anchorCtr="0">
          <a:noAutofit/>
        </a:bodyPr>
        <a:lstStyle/>
        <a:p>
          <a:pPr marL="0" lvl="0" indent="90488" algn="l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b="0" kern="1200" dirty="0" smtClean="0">
              <a:solidFill>
                <a:srgbClr val="141313"/>
              </a:solidFill>
            </a:rPr>
            <a:t>Stoves</a:t>
          </a:r>
        </a:p>
      </dsp:txBody>
      <dsp:txXfrm>
        <a:off x="4270483" y="1018817"/>
        <a:ext cx="866839" cy="606103"/>
      </dsp:txXfrm>
    </dsp:sp>
    <dsp:sp modelId="{E502ECCC-8C82-4D5C-9120-750F359275B0}">
      <dsp:nvSpPr>
        <dsp:cNvPr id="0" name=""/>
        <dsp:cNvSpPr/>
      </dsp:nvSpPr>
      <dsp:spPr>
        <a:xfrm>
          <a:off x="5202571" y="1187075"/>
          <a:ext cx="430819" cy="430819"/>
        </a:xfrm>
        <a:prstGeom prst="ellipse">
          <a:avLst/>
        </a:prstGeom>
        <a:blipFill>
          <a:blip xmlns:r="http://schemas.openxmlformats.org/officeDocument/2006/relationships"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ln w="254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A62617B-CBB4-4A64-BA6A-E74F31BA1C03}">
      <dsp:nvSpPr>
        <dsp:cNvPr id="0" name=""/>
        <dsp:cNvSpPr/>
      </dsp:nvSpPr>
      <dsp:spPr>
        <a:xfrm>
          <a:off x="5680990" y="112946"/>
          <a:ext cx="1230912" cy="918849"/>
        </a:xfrm>
        <a:prstGeom prst="round2SameRect">
          <a:avLst>
            <a:gd name="adj1" fmla="val 8000"/>
            <a:gd name="adj2" fmla="val 0"/>
          </a:avLst>
        </a:prstGeom>
        <a:blipFill rotWithShape="0">
          <a:blip xmlns:r="http://schemas.openxmlformats.org/officeDocument/2006/relationships"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E7783BD-0532-4FE9-8FC6-0C1622EEEACF}">
      <dsp:nvSpPr>
        <dsp:cNvPr id="0" name=""/>
        <dsp:cNvSpPr/>
      </dsp:nvSpPr>
      <dsp:spPr>
        <a:xfrm>
          <a:off x="5678947" y="1017024"/>
          <a:ext cx="1230912" cy="608494"/>
        </a:xfrm>
        <a:prstGeom prst="rect">
          <a:avLst/>
        </a:prstGeom>
        <a:solidFill>
          <a:srgbClr val="D9D9D9"/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0" rIns="12700" bIns="0" numCol="1" spcCol="1270" anchor="ctr" anchorCtr="0">
          <a:noAutofit/>
        </a:bodyPr>
        <a:lstStyle/>
        <a:p>
          <a:pPr marL="90488" lvl="0" indent="0" algn="l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00" b="0" kern="1200" dirty="0" smtClean="0">
              <a:solidFill>
                <a:srgbClr val="141313"/>
              </a:solidFill>
            </a:rPr>
            <a:t>Grid extension/</a:t>
          </a:r>
          <a:br>
            <a:rPr lang="en-US" sz="1000" b="0" kern="1200" dirty="0" smtClean="0">
              <a:solidFill>
                <a:srgbClr val="141313"/>
              </a:solidFill>
            </a:rPr>
          </a:br>
          <a:r>
            <a:rPr lang="en-US" sz="1000" b="0" kern="1200" dirty="0" smtClean="0">
              <a:solidFill>
                <a:srgbClr val="141313"/>
              </a:solidFill>
            </a:rPr>
            <a:t>densification</a:t>
          </a:r>
          <a:endParaRPr lang="en-US" sz="1000" b="0" kern="1200" dirty="0">
            <a:solidFill>
              <a:srgbClr val="141313"/>
            </a:solidFill>
          </a:endParaRPr>
        </a:p>
      </dsp:txBody>
      <dsp:txXfrm>
        <a:off x="5678947" y="1017024"/>
        <a:ext cx="866839" cy="608494"/>
      </dsp:txXfrm>
    </dsp:sp>
    <dsp:sp modelId="{AB8758A5-F31A-43F8-94CB-141CAE6A805F}">
      <dsp:nvSpPr>
        <dsp:cNvPr id="0" name=""/>
        <dsp:cNvSpPr/>
      </dsp:nvSpPr>
      <dsp:spPr>
        <a:xfrm>
          <a:off x="6641783" y="1186477"/>
          <a:ext cx="430819" cy="430819"/>
        </a:xfrm>
        <a:prstGeom prst="ellipse">
          <a:avLst/>
        </a:prstGeom>
        <a:blipFill>
          <a:blip xmlns:r="http://schemas.openxmlformats.org/officeDocument/2006/relationships"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ln w="25400" cap="flat" cmpd="sng" algn="ctr">
          <a:solidFill>
            <a:schemeClr val="dk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bList2#1">
  <dgm:title val=""/>
  <dgm:desc val=""/>
  <dgm:catLst>
    <dgm:cat type="list" pri="7000"/>
    <dgm:cat type="convert" pri="16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dir/>
      <dgm:animLvl val="lvl"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w" for="ch" ptType="sibTrans" refType="w" refFor="ch" refForName="compNode" op="equ" fact="0.08"/>
      <dgm:constr type="sp" refType="w" refFor="ch" refForName="compNode" op="equ" fact="0.16"/>
      <dgm:constr type="primFontSz" for="des" forName="parentText" op="equ" val="65"/>
      <dgm:constr type="primFontSz" for="des" forName="childRect" op="equ" val="65"/>
    </dgm:constrLst>
    <dgm:ruleLst/>
    <dgm:forEach name="nodesForEach" axis="ch" ptType="node">
      <dgm:layoutNode name="compNode">
        <dgm:alg type="composite">
          <dgm:param type="ar" val="0.943"/>
        </dgm:alg>
        <dgm:shape xmlns:r="http://schemas.openxmlformats.org/officeDocument/2006/relationships" r:blip="">
          <dgm:adjLst/>
        </dgm:shape>
        <dgm:presOf/>
        <dgm:choose name="Name3">
          <dgm:if name="Name4" axis="self" func="var" arg="dir" op="equ" val="norm">
            <dgm:constrLst>
              <dgm:constr type="w" val="1"/>
              <dgm:constr type="h" refType="w" fact="1.06"/>
              <dgm:constr type="h" for="ch" forName="childRect" refType="h" fact="0.65"/>
              <dgm:constr type="w" for="ch" forName="childRect" refType="w" fact="0.923"/>
              <dgm:constr type="l" for="ch" forName="childRect"/>
              <dgm:constr type="t" for="ch" forName="childRect"/>
              <dgm:constr type="w" for="ch" forName="parentText" refType="w" fact="0.65"/>
              <dgm:constr type="h" for="ch" forName="parentText" refType="h" refFor="ch" refForName="childRect" fact="0.43"/>
              <dgm:constr type="l" for="ch" forName="parentText"/>
              <dgm:constr type="t" for="ch" forName="parentText" refType="h" refFor="ch" refForName="childRect"/>
              <dgm:constr type="w" for="ch" forName="parentRect" refType="w" fact="0.923"/>
              <dgm:constr type="h" for="ch" forName="parentRect" refType="h" refFor="ch" refForName="parentText"/>
              <dgm:constr type="l" for="ch" forName="parentRect"/>
              <dgm:constr type="t" for="ch" forName="parentRect" refType="t" refFor="ch" refForName="parentText"/>
              <dgm:constr type="w" for="ch" forName="adorn" refType="w" refFor="ch" refForName="parentRect" fact="0.35"/>
              <dgm:constr type="h" for="ch" forName="adorn" refType="w" refFor="ch" refForName="parentRect" fact="0.35"/>
              <dgm:constr type="b" for="ch" forName="adorn" refType="h"/>
              <dgm:constr type="r" for="ch" forName="adorn" refType="w"/>
            </dgm:constrLst>
          </dgm:if>
          <dgm:else name="Name5">
            <dgm:constrLst>
              <dgm:constr type="w" val="1"/>
              <dgm:constr type="h" refType="w" fact="1.06"/>
              <dgm:constr type="h" for="ch" forName="childRect" refType="h" fact="0.65"/>
              <dgm:constr type="w" for="ch" forName="childRect" refType="w" fact="0.923"/>
              <dgm:constr type="r" for="ch" forName="childRect" refType="w"/>
              <dgm:constr type="t" for="ch" forName="childRect"/>
              <dgm:constr type="w" for="ch" forName="parentText" refType="w" fact="0.65"/>
              <dgm:constr type="h" for="ch" forName="parentText" refType="h" refFor="ch" refForName="childRect" fact="0.43"/>
              <dgm:constr type="r" for="ch" forName="parentText" refType="w"/>
              <dgm:constr type="t" for="ch" forName="parentText" refType="h" refFor="ch" refForName="childRect"/>
              <dgm:constr type="w" for="ch" forName="parentRect" refType="w" fact="0.923"/>
              <dgm:constr type="h" for="ch" forName="parentRect" refType="h" refFor="ch" refForName="parentText"/>
              <dgm:constr type="r" for="ch" forName="parentRect" refType="w"/>
              <dgm:constr type="t" for="ch" forName="parentRect" refType="t" refFor="ch" refForName="parentText"/>
              <dgm:constr type="w" for="ch" forName="adorn" refType="w" refFor="ch" refForName="parentRect" fact="0.35"/>
              <dgm:constr type="h" for="ch" forName="adorn" refType="w" refFor="ch" refForName="parentRect" fact="0.35"/>
              <dgm:constr type="b" for="ch" forName="adorn" refType="h"/>
              <dgm:constr type="l" for="ch" forName="adorn"/>
            </dgm:constrLst>
          </dgm:else>
        </dgm:choose>
        <dgm:ruleLst/>
        <dgm:layoutNode name="childRect" styleLbl="bgAcc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ound2SameRect" r:blip="">
            <dgm:adjLst>
              <dgm:adj idx="1" val="0.08"/>
            </dgm:adjLst>
          </dgm:shape>
          <dgm:presOf axis="des" ptType="node"/>
          <dgm:constrLst>
            <dgm:constr type="secFontSz" refType="primFontSz"/>
            <dgm:constr type="tMarg" refType="primFontSz" fact="0.3"/>
            <dgm:constr type="bMarg" refType="primFontSz" fact="0.1"/>
            <dgm:constr type="lMarg" refType="primFontSz" fact="0.1"/>
            <dgm:constr type="rMarg" refType="primFontSz" fact="0.1"/>
          </dgm:constrLst>
          <dgm:ruleLst>
            <dgm:rule type="primFontSz" val="5" fact="NaN" max="NaN"/>
          </dgm:ruleLst>
        </dgm:layoutNode>
        <dgm:layoutNode name="parentText">
          <dgm:varLst>
            <dgm:chMax val="0"/>
            <dgm:bulletEnabled val="1"/>
          </dgm:varLst>
          <dgm:choose name="Name6">
            <dgm:if name="Name7" func="var" arg="dir" op="equ" val="norm">
              <dgm:alg type="tx">
                <dgm:param type="parTxLTRAlign" val="l"/>
                <dgm:param type="parTxRTLAlign" val="l"/>
              </dgm:alg>
            </dgm:if>
            <dgm:else name="Name8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ect" r:blip="" zOrderOff="1" hideGeom="1">
            <dgm:adjLst/>
          </dgm:shape>
          <dgm:presOf axis="self" ptType="node"/>
          <dgm:constrLst>
            <dgm:constr type="tMarg"/>
            <dgm:constr type="bMarg"/>
            <dgm:constr type="lMarg" refType="primFontSz" fact="0.3"/>
            <dgm:constr type="rMarg" refType="primFontSz" fact="0.1"/>
          </dgm:constrLst>
          <dgm:ruleLst>
            <dgm:rule type="primFontSz" val="5" fact="NaN" max="NaN"/>
          </dgm:ruleLst>
        </dgm:layoutNode>
        <dgm:layoutNode name="parentRect" styleLbl="alignNode1">
          <dgm:alg type="sp"/>
          <dgm:shape xmlns:r="http://schemas.openxmlformats.org/officeDocument/2006/relationships" type="rect" r:blip="">
            <dgm:adjLst/>
          </dgm:shape>
          <dgm:presOf axis="self" ptType="node"/>
          <dgm:constrLst/>
          <dgm:ruleLst/>
        </dgm:layoutNode>
        <dgm:layoutNode name="adorn" styleLbl="fgAccFollowNod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w" val="1"/>
            <dgm:constr type="h" refType="w"/>
          </dgm:constrLst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413125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r>
              <a:rPr lang="de-DE"/>
              <a:t>10. Mai 2002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413125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fld id="{A75428BA-22F5-4347-AA2A-9E5AED54CD79}" type="slidenum">
              <a:rPr lang="de-DE"/>
              <a:pPr>
                <a:defRPr/>
              </a:pPr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076011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413125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r>
              <a:rPr lang="de-DE"/>
              <a:t>10. Mai 2002</a:t>
            </a:r>
          </a:p>
        </p:txBody>
      </p:sp>
      <p:sp>
        <p:nvSpPr>
          <p:cNvPr id="51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796925" y="614363"/>
            <a:ext cx="4429125" cy="30670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gray">
          <a:xfrm>
            <a:off x="803275" y="3886200"/>
            <a:ext cx="4416425" cy="3681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 smtClean="0"/>
              <a:t>Klicken Sie, um die Formate des Vorlagentextes zu bearbeiten</a:t>
            </a:r>
          </a:p>
          <a:p>
            <a:pPr lvl="1"/>
            <a:r>
              <a:rPr lang="de-DE" noProof="0" smtClean="0"/>
              <a:t>Zweite Ebene</a:t>
            </a:r>
          </a:p>
          <a:p>
            <a:pPr lvl="2"/>
            <a:r>
              <a:rPr lang="de-DE" noProof="0" smtClean="0"/>
              <a:t>Dritte Ebene</a:t>
            </a:r>
          </a:p>
          <a:p>
            <a:pPr lvl="3"/>
            <a:r>
              <a:rPr lang="de-DE" noProof="0" smtClean="0"/>
              <a:t>Vierte Ebene</a:t>
            </a:r>
          </a:p>
          <a:p>
            <a:pPr lvl="4"/>
            <a:r>
              <a:rPr lang="de-DE" noProof="0" smtClean="0"/>
              <a:t>Fünfte Ebene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413125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fld id="{D65C5F6C-6563-3043-A757-DE4DC53654FF}" type="slidenum">
              <a:rPr lang="de-DE"/>
              <a:pPr>
                <a:defRPr/>
              </a:pPr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78322580"/>
      </p:ext>
    </p:extLst>
  </p:cSld>
  <p:clrMap bg1="lt1" tx1="dk1" bg2="lt2" tx2="dk2" accent1="accent1" accent2="accent2" accent3="accent3" accent4="accent4" accent5="accent5" accent6="accent6" hlink="hlink" folHlink="folHlink"/>
  <p:hf hdr="0" ftr="0"/>
  <p:notesStyle>
    <a:lvl1pPr algn="l" defTabSz="895350" rtl="0" eaLnBrk="0" fontAlgn="base" hangingPunct="0">
      <a:spcBef>
        <a:spcPct val="30000"/>
      </a:spcBef>
      <a:spcAft>
        <a:spcPct val="0"/>
      </a:spcAft>
      <a:buClr>
        <a:schemeClr val="accent2"/>
      </a:buClr>
      <a:tabLst>
        <a:tab pos="5905500" algn="l"/>
      </a:tabLst>
      <a:defRPr kumimoji="1" sz="14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1pPr>
    <a:lvl2pPr marL="1588" algn="l" defTabSz="895350" rtl="0" eaLnBrk="0" fontAlgn="base" hangingPunct="0">
      <a:spcBef>
        <a:spcPct val="30000"/>
      </a:spcBef>
      <a:spcAft>
        <a:spcPct val="0"/>
      </a:spcAft>
      <a:buClr>
        <a:schemeClr val="accent2"/>
      </a:buClr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2pPr>
    <a:lvl3pPr marL="184150" indent="-180975" algn="l" defTabSz="895350" rtl="0" eaLnBrk="0" fontAlgn="base" hangingPunct="0">
      <a:spcBef>
        <a:spcPct val="30000"/>
      </a:spcBef>
      <a:spcAft>
        <a:spcPct val="0"/>
      </a:spcAft>
      <a:buClr>
        <a:srgbClr val="8C8C8C"/>
      </a:buClr>
      <a:buFont typeface="Webdings" charset="0"/>
      <a:buChar char="4"/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3pPr>
    <a:lvl4pPr marL="533400" indent="-190500" algn="l" defTabSz="895350" rtl="0" eaLnBrk="0" fontAlgn="base" hangingPunct="0">
      <a:spcBef>
        <a:spcPct val="30000"/>
      </a:spcBef>
      <a:spcAft>
        <a:spcPct val="0"/>
      </a:spcAft>
      <a:buClr>
        <a:srgbClr val="8C8C8C"/>
      </a:buClr>
      <a:buChar char="–"/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4pPr>
    <a:lvl5pPr marL="857250" indent="-190500" algn="l" defTabSz="895350" rtl="0" eaLnBrk="0" fontAlgn="base" hangingPunct="0">
      <a:spcBef>
        <a:spcPct val="30000"/>
      </a:spcBef>
      <a:spcAft>
        <a:spcPct val="0"/>
      </a:spcAft>
      <a:buClr>
        <a:srgbClr val="8C8C8C"/>
      </a:buClr>
      <a:buFont typeface="Webdings" charset="0"/>
      <a:buChar char="4"/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Grp="1" noChangeArrowheads="1"/>
          </p:cNvSpPr>
          <p:nvPr>
            <p:ph type="dt" sz="quarter" idx="1"/>
          </p:nvPr>
        </p:nvSpPr>
        <p:spPr/>
        <p:txBody>
          <a:bodyPr/>
          <a:lstStyle/>
          <a:p>
            <a:pPr>
              <a:defRPr/>
            </a:pPr>
            <a:r>
              <a:rPr lang="de-DE"/>
              <a:t>10. Mai 2002</a:t>
            </a:r>
          </a:p>
        </p:txBody>
      </p:sp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FE71AD53-1E76-234A-961B-44BD4D505465}" type="slidenum">
              <a:rPr lang="de-DE"/>
              <a:pPr>
                <a:defRPr/>
              </a:pPr>
              <a:t>3</a:t>
            </a:fld>
            <a:endParaRPr lang="de-DE"/>
          </a:p>
        </p:txBody>
      </p:sp>
      <p:sp>
        <p:nvSpPr>
          <p:cNvPr id="73732" name="Rectangle 4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73733" name="Rectangle 5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de-DE" smtClean="0">
              <a:cs typeface="+mn-cs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Grp="1" noChangeArrowheads="1"/>
          </p:cNvSpPr>
          <p:nvPr>
            <p:ph type="dt" sz="quarter" idx="1"/>
          </p:nvPr>
        </p:nvSpPr>
        <p:spPr/>
        <p:txBody>
          <a:bodyPr/>
          <a:lstStyle/>
          <a:p>
            <a:pPr>
              <a:defRPr/>
            </a:pPr>
            <a:r>
              <a:rPr lang="de-DE"/>
              <a:t>10. Mai 2002</a:t>
            </a:r>
          </a:p>
        </p:txBody>
      </p:sp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F37AB387-ACB4-0842-B4DE-2475943574A0}" type="slidenum">
              <a:rPr lang="de-DE"/>
              <a:pPr>
                <a:defRPr/>
              </a:pPr>
              <a:t>21</a:t>
            </a:fld>
            <a:endParaRPr lang="de-DE"/>
          </a:p>
        </p:txBody>
      </p:sp>
      <p:sp>
        <p:nvSpPr>
          <p:cNvPr id="75783" name="Rectangle 7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75784" name="Rectangle 8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de-DE" smtClean="0"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Relationship Id="rId3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Relationship Id="rId3" Type="http://schemas.openxmlformats.org/officeDocument/2006/relationships/image" Target="../media/image4.png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/>
          <p:cNvSpPr/>
          <p:nvPr/>
        </p:nvSpPr>
        <p:spPr bwMode="auto">
          <a:xfrm>
            <a:off x="0" y="0"/>
            <a:ext cx="9906000" cy="685800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9" name="Bild 16" descr="EnDev-logo_LV_RGB7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54975" y="4437063"/>
            <a:ext cx="1577975" cy="196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32520" y="4725144"/>
            <a:ext cx="7128792" cy="108012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lIns="91440" tIns="45720"/>
          <a:lstStyle>
            <a:lvl1pPr>
              <a:lnSpc>
                <a:spcPct val="90000"/>
              </a:lnSpc>
              <a:defRPr sz="3600" b="1" i="0">
                <a:solidFill>
                  <a:srgbClr val="082957"/>
                </a:solidFill>
                <a:latin typeface="Calibri"/>
                <a:cs typeface="Calibri"/>
              </a:defRPr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smtClean="0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32524" y="5784058"/>
            <a:ext cx="7128792" cy="1052736"/>
          </a:xfrm>
        </p:spPr>
        <p:txBody>
          <a:bodyPr lIns="91440" tIns="45720" rIns="91440" bIns="45720"/>
          <a:lstStyle>
            <a:lvl1pPr marL="0" marR="0" indent="0" algn="l" defTabSz="89535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30000"/>
              </a:spcAft>
              <a:buClrTx/>
              <a:buSzTx/>
              <a:buFontTx/>
              <a:buNone/>
              <a:tabLst/>
              <a:defRPr sz="2000">
                <a:solidFill>
                  <a:srgbClr val="505150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smtClean="0"/>
          </a:p>
        </p:txBody>
      </p:sp>
      <p:pic>
        <p:nvPicPr>
          <p:cNvPr id="21" name="Bild 15" descr="BG_96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906000" cy="498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Bildplatzhalter 3"/>
          <p:cNvSpPr>
            <a:spLocks noGrp="1"/>
          </p:cNvSpPr>
          <p:nvPr>
            <p:ph type="pic" sz="quarter" idx="10"/>
          </p:nvPr>
        </p:nvSpPr>
        <p:spPr bwMode="gray">
          <a:xfrm>
            <a:off x="2072680" y="-27384"/>
            <a:ext cx="7833320" cy="3456384"/>
          </a:xfrm>
          <a:custGeom>
            <a:avLst/>
            <a:gdLst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3789040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2917348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8997151"/>
              <a:gd name="connsiteY0" fmla="*/ 0 h 3789040"/>
              <a:gd name="connsiteX1" fmla="*/ 7833320 w 8997151"/>
              <a:gd name="connsiteY1" fmla="*/ 0 h 3789040"/>
              <a:gd name="connsiteX2" fmla="*/ 7833320 w 8997151"/>
              <a:gd name="connsiteY2" fmla="*/ 0 h 3789040"/>
              <a:gd name="connsiteX3" fmla="*/ 7833320 w 8997151"/>
              <a:gd name="connsiteY3" fmla="*/ 2917348 h 3789040"/>
              <a:gd name="connsiteX4" fmla="*/ 0 w 8997151"/>
              <a:gd name="connsiteY4" fmla="*/ 3789040 h 3789040"/>
              <a:gd name="connsiteX5" fmla="*/ 0 w 8997151"/>
              <a:gd name="connsiteY5" fmla="*/ 0 h 3789040"/>
              <a:gd name="connsiteX0" fmla="*/ 7651 w 8421783"/>
              <a:gd name="connsiteY0" fmla="*/ 0 h 2946105"/>
              <a:gd name="connsiteX1" fmla="*/ 7840971 w 8421783"/>
              <a:gd name="connsiteY1" fmla="*/ 0 h 2946105"/>
              <a:gd name="connsiteX2" fmla="*/ 7840971 w 8421783"/>
              <a:gd name="connsiteY2" fmla="*/ 0 h 2946105"/>
              <a:gd name="connsiteX3" fmla="*/ 7840971 w 8421783"/>
              <a:gd name="connsiteY3" fmla="*/ 2917348 h 2946105"/>
              <a:gd name="connsiteX4" fmla="*/ 0 w 8421783"/>
              <a:gd name="connsiteY4" fmla="*/ 1662113 h 2946105"/>
              <a:gd name="connsiteX5" fmla="*/ 7651 w 8421783"/>
              <a:gd name="connsiteY5" fmla="*/ 0 h 2946105"/>
              <a:gd name="connsiteX0" fmla="*/ 7651 w 8421783"/>
              <a:gd name="connsiteY0" fmla="*/ 0 h 3522563"/>
              <a:gd name="connsiteX1" fmla="*/ 7840971 w 8421783"/>
              <a:gd name="connsiteY1" fmla="*/ 0 h 3522563"/>
              <a:gd name="connsiteX2" fmla="*/ 7840971 w 8421783"/>
              <a:gd name="connsiteY2" fmla="*/ 0 h 3522563"/>
              <a:gd name="connsiteX3" fmla="*/ 7840971 w 8421783"/>
              <a:gd name="connsiteY3" fmla="*/ 2917348 h 3522563"/>
              <a:gd name="connsiteX4" fmla="*/ 0 w 8421783"/>
              <a:gd name="connsiteY4" fmla="*/ 1662113 h 3522563"/>
              <a:gd name="connsiteX5" fmla="*/ 7651 w 8421783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8017432"/>
              <a:gd name="connsiteY0" fmla="*/ 0 h 3522563"/>
              <a:gd name="connsiteX1" fmla="*/ 7840971 w 8017432"/>
              <a:gd name="connsiteY1" fmla="*/ 0 h 3522563"/>
              <a:gd name="connsiteX2" fmla="*/ 7840971 w 8017432"/>
              <a:gd name="connsiteY2" fmla="*/ 0 h 3522563"/>
              <a:gd name="connsiteX3" fmla="*/ 7840971 w 8017432"/>
              <a:gd name="connsiteY3" fmla="*/ 2917348 h 3522563"/>
              <a:gd name="connsiteX4" fmla="*/ 0 w 8017432"/>
              <a:gd name="connsiteY4" fmla="*/ 1662113 h 3522563"/>
              <a:gd name="connsiteX5" fmla="*/ 7651 w 8017432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418851"/>
              <a:gd name="connsiteX1" fmla="*/ 7840971 w 7840971"/>
              <a:gd name="connsiteY1" fmla="*/ 0 h 3418851"/>
              <a:gd name="connsiteX2" fmla="*/ 7840971 w 7840971"/>
              <a:gd name="connsiteY2" fmla="*/ 0 h 3418851"/>
              <a:gd name="connsiteX3" fmla="*/ 7840971 w 7840971"/>
              <a:gd name="connsiteY3" fmla="*/ 2687824 h 3418851"/>
              <a:gd name="connsiteX4" fmla="*/ 0 w 7840971"/>
              <a:gd name="connsiteY4" fmla="*/ 1662113 h 3418851"/>
              <a:gd name="connsiteX5" fmla="*/ 7651 w 7840971"/>
              <a:gd name="connsiteY5" fmla="*/ 0 h 3418851"/>
              <a:gd name="connsiteX0" fmla="*/ 7651 w 7840971"/>
              <a:gd name="connsiteY0" fmla="*/ 0 h 3472327"/>
              <a:gd name="connsiteX1" fmla="*/ 7840971 w 7840971"/>
              <a:gd name="connsiteY1" fmla="*/ 0 h 3472327"/>
              <a:gd name="connsiteX2" fmla="*/ 7840971 w 7840971"/>
              <a:gd name="connsiteY2" fmla="*/ 0 h 3472327"/>
              <a:gd name="connsiteX3" fmla="*/ 7840971 w 7840971"/>
              <a:gd name="connsiteY3" fmla="*/ 2687824 h 3472327"/>
              <a:gd name="connsiteX4" fmla="*/ 0 w 7840971"/>
              <a:gd name="connsiteY4" fmla="*/ 1662113 h 3472327"/>
              <a:gd name="connsiteX5" fmla="*/ 7651 w 7840971"/>
              <a:gd name="connsiteY5" fmla="*/ 0 h 3472327"/>
              <a:gd name="connsiteX0" fmla="*/ 290226 w 7840971"/>
              <a:gd name="connsiteY0" fmla="*/ 0 h 3475502"/>
              <a:gd name="connsiteX1" fmla="*/ 7840971 w 7840971"/>
              <a:gd name="connsiteY1" fmla="*/ 3175 h 3475502"/>
              <a:gd name="connsiteX2" fmla="*/ 7840971 w 7840971"/>
              <a:gd name="connsiteY2" fmla="*/ 3175 h 3475502"/>
              <a:gd name="connsiteX3" fmla="*/ 7840971 w 7840971"/>
              <a:gd name="connsiteY3" fmla="*/ 2690999 h 3475502"/>
              <a:gd name="connsiteX4" fmla="*/ 0 w 7840971"/>
              <a:gd name="connsiteY4" fmla="*/ 1665288 h 3475502"/>
              <a:gd name="connsiteX5" fmla="*/ 290226 w 7840971"/>
              <a:gd name="connsiteY5" fmla="*/ 0 h 3475502"/>
              <a:gd name="connsiteX0" fmla="*/ 247892 w 7798637"/>
              <a:gd name="connsiteY0" fmla="*/ 0 h 3107016"/>
              <a:gd name="connsiteX1" fmla="*/ 7798637 w 7798637"/>
              <a:gd name="connsiteY1" fmla="*/ 3175 h 3107016"/>
              <a:gd name="connsiteX2" fmla="*/ 7798637 w 7798637"/>
              <a:gd name="connsiteY2" fmla="*/ 3175 h 3107016"/>
              <a:gd name="connsiteX3" fmla="*/ 7798637 w 7798637"/>
              <a:gd name="connsiteY3" fmla="*/ 2690999 h 3107016"/>
              <a:gd name="connsiteX4" fmla="*/ 0 w 7798637"/>
              <a:gd name="connsiteY4" fmla="*/ 877888 h 3107016"/>
              <a:gd name="connsiteX5" fmla="*/ 247892 w 7798637"/>
              <a:gd name="connsiteY5" fmla="*/ 0 h 3107016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777747 w 8309442"/>
              <a:gd name="connsiteY0" fmla="*/ 0 h 2704047"/>
              <a:gd name="connsiteX1" fmla="*/ 8309442 w 8309442"/>
              <a:gd name="connsiteY1" fmla="*/ 6350 h 2704047"/>
              <a:gd name="connsiteX2" fmla="*/ 8309442 w 8309442"/>
              <a:gd name="connsiteY2" fmla="*/ 6350 h 2704047"/>
              <a:gd name="connsiteX3" fmla="*/ 8309442 w 8309442"/>
              <a:gd name="connsiteY3" fmla="*/ 2694174 h 2704047"/>
              <a:gd name="connsiteX4" fmla="*/ 510805 w 8309442"/>
              <a:gd name="connsiteY4" fmla="*/ 881063 h 2704047"/>
              <a:gd name="connsiteX5" fmla="*/ 777747 w 8309442"/>
              <a:gd name="connsiteY5" fmla="*/ 0 h 2704047"/>
              <a:gd name="connsiteX0" fmla="*/ 756326 w 8288021"/>
              <a:gd name="connsiteY0" fmla="*/ 0 h 2702570"/>
              <a:gd name="connsiteX1" fmla="*/ 8288021 w 8288021"/>
              <a:gd name="connsiteY1" fmla="*/ 6350 h 2702570"/>
              <a:gd name="connsiteX2" fmla="*/ 8288021 w 8288021"/>
              <a:gd name="connsiteY2" fmla="*/ 6350 h 2702570"/>
              <a:gd name="connsiteX3" fmla="*/ 8288021 w 8288021"/>
              <a:gd name="connsiteY3" fmla="*/ 2694174 h 2702570"/>
              <a:gd name="connsiteX4" fmla="*/ 489384 w 8288021"/>
              <a:gd name="connsiteY4" fmla="*/ 881063 h 2702570"/>
              <a:gd name="connsiteX5" fmla="*/ 756326 w 8288021"/>
              <a:gd name="connsiteY5" fmla="*/ 0 h 2702570"/>
              <a:gd name="connsiteX0" fmla="*/ 729034 w 8260729"/>
              <a:gd name="connsiteY0" fmla="*/ 0 h 2703155"/>
              <a:gd name="connsiteX1" fmla="*/ 8260729 w 8260729"/>
              <a:gd name="connsiteY1" fmla="*/ 6350 h 2703155"/>
              <a:gd name="connsiteX2" fmla="*/ 8260729 w 8260729"/>
              <a:gd name="connsiteY2" fmla="*/ 6350 h 2703155"/>
              <a:gd name="connsiteX3" fmla="*/ 8260729 w 8260729"/>
              <a:gd name="connsiteY3" fmla="*/ 2694174 h 2703155"/>
              <a:gd name="connsiteX4" fmla="*/ 497017 w 8260729"/>
              <a:gd name="connsiteY4" fmla="*/ 1004888 h 2703155"/>
              <a:gd name="connsiteX5" fmla="*/ 729034 w 8260729"/>
              <a:gd name="connsiteY5" fmla="*/ 0 h 2703155"/>
              <a:gd name="connsiteX0" fmla="*/ 261586 w 7793281"/>
              <a:gd name="connsiteY0" fmla="*/ 0 h 2704322"/>
              <a:gd name="connsiteX1" fmla="*/ 7793281 w 7793281"/>
              <a:gd name="connsiteY1" fmla="*/ 6350 h 2704322"/>
              <a:gd name="connsiteX2" fmla="*/ 7793281 w 7793281"/>
              <a:gd name="connsiteY2" fmla="*/ 6350 h 2704322"/>
              <a:gd name="connsiteX3" fmla="*/ 7793281 w 7793281"/>
              <a:gd name="connsiteY3" fmla="*/ 2694174 h 2704322"/>
              <a:gd name="connsiteX4" fmla="*/ 29569 w 7793281"/>
              <a:gd name="connsiteY4" fmla="*/ 1004888 h 2704322"/>
              <a:gd name="connsiteX5" fmla="*/ 261586 w 7793281"/>
              <a:gd name="connsiteY5" fmla="*/ 0 h 2704322"/>
              <a:gd name="connsiteX0" fmla="*/ 261586 w 7793281"/>
              <a:gd name="connsiteY0" fmla="*/ 0 h 3031050"/>
              <a:gd name="connsiteX1" fmla="*/ 7793281 w 7793281"/>
              <a:gd name="connsiteY1" fmla="*/ 6350 h 3031050"/>
              <a:gd name="connsiteX2" fmla="*/ 7793281 w 7793281"/>
              <a:gd name="connsiteY2" fmla="*/ 6350 h 3031050"/>
              <a:gd name="connsiteX3" fmla="*/ 7793281 w 7793281"/>
              <a:gd name="connsiteY3" fmla="*/ 2694174 h 3031050"/>
              <a:gd name="connsiteX4" fmla="*/ 29569 w 7793281"/>
              <a:gd name="connsiteY4" fmla="*/ 1004888 h 3031050"/>
              <a:gd name="connsiteX5" fmla="*/ 261586 w 7793281"/>
              <a:gd name="connsiteY5" fmla="*/ 0 h 3031050"/>
              <a:gd name="connsiteX0" fmla="*/ 261586 w 7793281"/>
              <a:gd name="connsiteY0" fmla="*/ 0 h 3402217"/>
              <a:gd name="connsiteX1" fmla="*/ 7793281 w 7793281"/>
              <a:gd name="connsiteY1" fmla="*/ 6350 h 3402217"/>
              <a:gd name="connsiteX2" fmla="*/ 7793281 w 7793281"/>
              <a:gd name="connsiteY2" fmla="*/ 6350 h 3402217"/>
              <a:gd name="connsiteX3" fmla="*/ 7793281 w 7793281"/>
              <a:gd name="connsiteY3" fmla="*/ 2694174 h 3402217"/>
              <a:gd name="connsiteX4" fmla="*/ 29569 w 7793281"/>
              <a:gd name="connsiteY4" fmla="*/ 1004888 h 3402217"/>
              <a:gd name="connsiteX5" fmla="*/ 261586 w 7793281"/>
              <a:gd name="connsiteY5" fmla="*/ 0 h 3402217"/>
              <a:gd name="connsiteX0" fmla="*/ 261586 w 7793281"/>
              <a:gd name="connsiteY0" fmla="*/ 0 h 3342709"/>
              <a:gd name="connsiteX1" fmla="*/ 7793281 w 7793281"/>
              <a:gd name="connsiteY1" fmla="*/ 6350 h 3342709"/>
              <a:gd name="connsiteX2" fmla="*/ 7793281 w 7793281"/>
              <a:gd name="connsiteY2" fmla="*/ 6350 h 3342709"/>
              <a:gd name="connsiteX3" fmla="*/ 7793281 w 7793281"/>
              <a:gd name="connsiteY3" fmla="*/ 2694174 h 3342709"/>
              <a:gd name="connsiteX4" fmla="*/ 29569 w 7793281"/>
              <a:gd name="connsiteY4" fmla="*/ 1004888 h 3342709"/>
              <a:gd name="connsiteX5" fmla="*/ 261586 w 7793281"/>
              <a:gd name="connsiteY5" fmla="*/ 0 h 3342709"/>
              <a:gd name="connsiteX0" fmla="*/ 261586 w 7793281"/>
              <a:gd name="connsiteY0" fmla="*/ 0 h 3387106"/>
              <a:gd name="connsiteX1" fmla="*/ 7793281 w 7793281"/>
              <a:gd name="connsiteY1" fmla="*/ 6350 h 3387106"/>
              <a:gd name="connsiteX2" fmla="*/ 7793281 w 7793281"/>
              <a:gd name="connsiteY2" fmla="*/ 6350 h 3387106"/>
              <a:gd name="connsiteX3" fmla="*/ 7793281 w 7793281"/>
              <a:gd name="connsiteY3" fmla="*/ 2694174 h 3387106"/>
              <a:gd name="connsiteX4" fmla="*/ 29569 w 7793281"/>
              <a:gd name="connsiteY4" fmla="*/ 1004888 h 3387106"/>
              <a:gd name="connsiteX5" fmla="*/ 261586 w 7793281"/>
              <a:gd name="connsiteY5" fmla="*/ 0 h 3387106"/>
              <a:gd name="connsiteX0" fmla="*/ 261586 w 7793281"/>
              <a:gd name="connsiteY0" fmla="*/ 0 h 3464538"/>
              <a:gd name="connsiteX1" fmla="*/ 7793281 w 7793281"/>
              <a:gd name="connsiteY1" fmla="*/ 6350 h 3464538"/>
              <a:gd name="connsiteX2" fmla="*/ 7793281 w 7793281"/>
              <a:gd name="connsiteY2" fmla="*/ 6350 h 3464538"/>
              <a:gd name="connsiteX3" fmla="*/ 7793281 w 7793281"/>
              <a:gd name="connsiteY3" fmla="*/ 2694174 h 3464538"/>
              <a:gd name="connsiteX4" fmla="*/ 4110282 w 7793281"/>
              <a:gd name="connsiteY4" fmla="*/ 3371851 h 3464538"/>
              <a:gd name="connsiteX5" fmla="*/ 29569 w 7793281"/>
              <a:gd name="connsiteY5" fmla="*/ 1004888 h 3464538"/>
              <a:gd name="connsiteX6" fmla="*/ 261586 w 7793281"/>
              <a:gd name="connsiteY6" fmla="*/ 0 h 3464538"/>
              <a:gd name="connsiteX0" fmla="*/ 261586 w 7793281"/>
              <a:gd name="connsiteY0" fmla="*/ 0 h 3503484"/>
              <a:gd name="connsiteX1" fmla="*/ 7793281 w 7793281"/>
              <a:gd name="connsiteY1" fmla="*/ 6350 h 3503484"/>
              <a:gd name="connsiteX2" fmla="*/ 7793281 w 7793281"/>
              <a:gd name="connsiteY2" fmla="*/ 6350 h 3503484"/>
              <a:gd name="connsiteX3" fmla="*/ 7793281 w 7793281"/>
              <a:gd name="connsiteY3" fmla="*/ 2694174 h 3503484"/>
              <a:gd name="connsiteX4" fmla="*/ 3716582 w 7793281"/>
              <a:gd name="connsiteY4" fmla="*/ 3416301 h 3503484"/>
              <a:gd name="connsiteX5" fmla="*/ 29569 w 7793281"/>
              <a:gd name="connsiteY5" fmla="*/ 1004888 h 3503484"/>
              <a:gd name="connsiteX6" fmla="*/ 261586 w 7793281"/>
              <a:gd name="connsiteY6" fmla="*/ 0 h 3503484"/>
              <a:gd name="connsiteX0" fmla="*/ 261586 w 7793281"/>
              <a:gd name="connsiteY0" fmla="*/ 0 h 3427293"/>
              <a:gd name="connsiteX1" fmla="*/ 7793281 w 7793281"/>
              <a:gd name="connsiteY1" fmla="*/ 6350 h 3427293"/>
              <a:gd name="connsiteX2" fmla="*/ 7793281 w 7793281"/>
              <a:gd name="connsiteY2" fmla="*/ 6350 h 3427293"/>
              <a:gd name="connsiteX3" fmla="*/ 7793281 w 7793281"/>
              <a:gd name="connsiteY3" fmla="*/ 2694174 h 3427293"/>
              <a:gd name="connsiteX4" fmla="*/ 3716582 w 7793281"/>
              <a:gd name="connsiteY4" fmla="*/ 3416301 h 3427293"/>
              <a:gd name="connsiteX5" fmla="*/ 29569 w 7793281"/>
              <a:gd name="connsiteY5" fmla="*/ 1004888 h 3427293"/>
              <a:gd name="connsiteX6" fmla="*/ 261586 w 7793281"/>
              <a:gd name="connsiteY6" fmla="*/ 0 h 3427293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2307"/>
              <a:gd name="connsiteX1" fmla="*/ 7793281 w 7793281"/>
              <a:gd name="connsiteY1" fmla="*/ 6350 h 3422307"/>
              <a:gd name="connsiteX2" fmla="*/ 7793281 w 7793281"/>
              <a:gd name="connsiteY2" fmla="*/ 6350 h 3422307"/>
              <a:gd name="connsiteX3" fmla="*/ 7793281 w 7793281"/>
              <a:gd name="connsiteY3" fmla="*/ 2694174 h 3422307"/>
              <a:gd name="connsiteX4" fmla="*/ 3716582 w 7793281"/>
              <a:gd name="connsiteY4" fmla="*/ 3416301 h 3422307"/>
              <a:gd name="connsiteX5" fmla="*/ 29569 w 7793281"/>
              <a:gd name="connsiteY5" fmla="*/ 1004888 h 3422307"/>
              <a:gd name="connsiteX6" fmla="*/ 261586 w 7793281"/>
              <a:gd name="connsiteY6" fmla="*/ 0 h 3422307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93281" h="3447174">
                <a:moveTo>
                  <a:pt x="261586" y="0"/>
                </a:moveTo>
                <a:lnTo>
                  <a:pt x="7793281" y="6350"/>
                </a:lnTo>
                <a:lnTo>
                  <a:pt x="7793281" y="6350"/>
                </a:lnTo>
                <a:lnTo>
                  <a:pt x="7793281" y="2694174"/>
                </a:lnTo>
                <a:cubicBezTo>
                  <a:pt x="7522348" y="2893141"/>
                  <a:pt x="5626484" y="3602599"/>
                  <a:pt x="3716582" y="3416301"/>
                </a:cubicBezTo>
                <a:cubicBezTo>
                  <a:pt x="2470255" y="3322078"/>
                  <a:pt x="397968" y="2411413"/>
                  <a:pt x="29569" y="1004888"/>
                </a:cubicBezTo>
                <a:cubicBezTo>
                  <a:pt x="-89171" y="459294"/>
                  <a:pt x="182836" y="149755"/>
                  <a:pt x="261586" y="0"/>
                </a:cubicBezTo>
                <a:close/>
              </a:path>
            </a:pathLst>
          </a:custGeom>
          <a:noFill/>
          <a:ln w="44450" cmpd="sng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>
            <a:lvl1pPr marL="342900" indent="-342900">
              <a:buFont typeface="Arial" pitchFamily="34" charset="0"/>
              <a:buChar char="•"/>
              <a:defRPr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  <p:sp>
        <p:nvSpPr>
          <p:cNvPr id="8" name="Rechteck 1"/>
          <p:cNvSpPr/>
          <p:nvPr userDrawn="1"/>
        </p:nvSpPr>
        <p:spPr bwMode="auto">
          <a:xfrm>
            <a:off x="0" y="0"/>
            <a:ext cx="9906000" cy="685800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10" name="Bild 16" descr="EnDev-logo_LV_RGB7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54975" y="4437063"/>
            <a:ext cx="1577975" cy="196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Bild 15" descr="BG_96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906000" cy="498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9080054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ertical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5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1136650" y="1412875"/>
            <a:ext cx="8280846" cy="5140325"/>
          </a:xfrm>
        </p:spPr>
        <p:txBody>
          <a:bodyPr vert="eaVert"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lvl1pPr>
            <a:lvl2pPr marL="712788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Tx/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8275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kumimoji="1" lang="en-US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06563" marR="0" indent="-282575" algn="l" defTabSz="893763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>
                <a:tab pos="1169988" algn="l"/>
              </a:tabLst>
              <a:defRPr/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kumimoji="1" lang="de-DE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440701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/>
          <p:cNvSpPr/>
          <p:nvPr userDrawn="1"/>
        </p:nvSpPr>
        <p:spPr bwMode="auto">
          <a:xfrm>
            <a:off x="0" y="0"/>
            <a:ext cx="9906000" cy="685800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9" name="Bild 16" descr="EnDev-logo_LV_RGB7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54975" y="4437063"/>
            <a:ext cx="1577975" cy="196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32520" y="4725144"/>
            <a:ext cx="7128792" cy="108012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lIns="91440" tIns="45720"/>
          <a:lstStyle>
            <a:lvl1pPr>
              <a:lnSpc>
                <a:spcPct val="90000"/>
              </a:lnSpc>
              <a:defRPr sz="3600" b="1" i="0">
                <a:solidFill>
                  <a:srgbClr val="082957"/>
                </a:solidFill>
                <a:latin typeface="Calibri"/>
                <a:cs typeface="Calibri"/>
              </a:defRPr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smtClean="0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32524" y="5784058"/>
            <a:ext cx="7128792" cy="1052736"/>
          </a:xfrm>
        </p:spPr>
        <p:txBody>
          <a:bodyPr lIns="91440" tIns="45720" rIns="91440" bIns="45720"/>
          <a:lstStyle>
            <a:lvl1pPr marL="0" marR="0" indent="0" algn="l" defTabSz="89535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30000"/>
              </a:spcAft>
              <a:buClrTx/>
              <a:buSzTx/>
              <a:buFontTx/>
              <a:buNone/>
              <a:tabLst/>
              <a:defRPr sz="2000">
                <a:solidFill>
                  <a:srgbClr val="505150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smtClean="0"/>
          </a:p>
        </p:txBody>
      </p:sp>
      <p:pic>
        <p:nvPicPr>
          <p:cNvPr id="21" name="Bild 15" descr="BG_96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906000" cy="498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Bildplatzhalter 3"/>
          <p:cNvSpPr>
            <a:spLocks noGrp="1"/>
          </p:cNvSpPr>
          <p:nvPr>
            <p:ph type="pic" sz="quarter" idx="10"/>
          </p:nvPr>
        </p:nvSpPr>
        <p:spPr bwMode="gray">
          <a:xfrm>
            <a:off x="2072680" y="-27384"/>
            <a:ext cx="7833320" cy="3456384"/>
          </a:xfrm>
          <a:custGeom>
            <a:avLst/>
            <a:gdLst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3789040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2917348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8997151"/>
              <a:gd name="connsiteY0" fmla="*/ 0 h 3789040"/>
              <a:gd name="connsiteX1" fmla="*/ 7833320 w 8997151"/>
              <a:gd name="connsiteY1" fmla="*/ 0 h 3789040"/>
              <a:gd name="connsiteX2" fmla="*/ 7833320 w 8997151"/>
              <a:gd name="connsiteY2" fmla="*/ 0 h 3789040"/>
              <a:gd name="connsiteX3" fmla="*/ 7833320 w 8997151"/>
              <a:gd name="connsiteY3" fmla="*/ 2917348 h 3789040"/>
              <a:gd name="connsiteX4" fmla="*/ 0 w 8997151"/>
              <a:gd name="connsiteY4" fmla="*/ 3789040 h 3789040"/>
              <a:gd name="connsiteX5" fmla="*/ 0 w 8997151"/>
              <a:gd name="connsiteY5" fmla="*/ 0 h 3789040"/>
              <a:gd name="connsiteX0" fmla="*/ 7651 w 8421783"/>
              <a:gd name="connsiteY0" fmla="*/ 0 h 2946105"/>
              <a:gd name="connsiteX1" fmla="*/ 7840971 w 8421783"/>
              <a:gd name="connsiteY1" fmla="*/ 0 h 2946105"/>
              <a:gd name="connsiteX2" fmla="*/ 7840971 w 8421783"/>
              <a:gd name="connsiteY2" fmla="*/ 0 h 2946105"/>
              <a:gd name="connsiteX3" fmla="*/ 7840971 w 8421783"/>
              <a:gd name="connsiteY3" fmla="*/ 2917348 h 2946105"/>
              <a:gd name="connsiteX4" fmla="*/ 0 w 8421783"/>
              <a:gd name="connsiteY4" fmla="*/ 1662113 h 2946105"/>
              <a:gd name="connsiteX5" fmla="*/ 7651 w 8421783"/>
              <a:gd name="connsiteY5" fmla="*/ 0 h 2946105"/>
              <a:gd name="connsiteX0" fmla="*/ 7651 w 8421783"/>
              <a:gd name="connsiteY0" fmla="*/ 0 h 3522563"/>
              <a:gd name="connsiteX1" fmla="*/ 7840971 w 8421783"/>
              <a:gd name="connsiteY1" fmla="*/ 0 h 3522563"/>
              <a:gd name="connsiteX2" fmla="*/ 7840971 w 8421783"/>
              <a:gd name="connsiteY2" fmla="*/ 0 h 3522563"/>
              <a:gd name="connsiteX3" fmla="*/ 7840971 w 8421783"/>
              <a:gd name="connsiteY3" fmla="*/ 2917348 h 3522563"/>
              <a:gd name="connsiteX4" fmla="*/ 0 w 8421783"/>
              <a:gd name="connsiteY4" fmla="*/ 1662113 h 3522563"/>
              <a:gd name="connsiteX5" fmla="*/ 7651 w 8421783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8017432"/>
              <a:gd name="connsiteY0" fmla="*/ 0 h 3522563"/>
              <a:gd name="connsiteX1" fmla="*/ 7840971 w 8017432"/>
              <a:gd name="connsiteY1" fmla="*/ 0 h 3522563"/>
              <a:gd name="connsiteX2" fmla="*/ 7840971 w 8017432"/>
              <a:gd name="connsiteY2" fmla="*/ 0 h 3522563"/>
              <a:gd name="connsiteX3" fmla="*/ 7840971 w 8017432"/>
              <a:gd name="connsiteY3" fmla="*/ 2917348 h 3522563"/>
              <a:gd name="connsiteX4" fmla="*/ 0 w 8017432"/>
              <a:gd name="connsiteY4" fmla="*/ 1662113 h 3522563"/>
              <a:gd name="connsiteX5" fmla="*/ 7651 w 8017432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418851"/>
              <a:gd name="connsiteX1" fmla="*/ 7840971 w 7840971"/>
              <a:gd name="connsiteY1" fmla="*/ 0 h 3418851"/>
              <a:gd name="connsiteX2" fmla="*/ 7840971 w 7840971"/>
              <a:gd name="connsiteY2" fmla="*/ 0 h 3418851"/>
              <a:gd name="connsiteX3" fmla="*/ 7840971 w 7840971"/>
              <a:gd name="connsiteY3" fmla="*/ 2687824 h 3418851"/>
              <a:gd name="connsiteX4" fmla="*/ 0 w 7840971"/>
              <a:gd name="connsiteY4" fmla="*/ 1662113 h 3418851"/>
              <a:gd name="connsiteX5" fmla="*/ 7651 w 7840971"/>
              <a:gd name="connsiteY5" fmla="*/ 0 h 3418851"/>
              <a:gd name="connsiteX0" fmla="*/ 7651 w 7840971"/>
              <a:gd name="connsiteY0" fmla="*/ 0 h 3472327"/>
              <a:gd name="connsiteX1" fmla="*/ 7840971 w 7840971"/>
              <a:gd name="connsiteY1" fmla="*/ 0 h 3472327"/>
              <a:gd name="connsiteX2" fmla="*/ 7840971 w 7840971"/>
              <a:gd name="connsiteY2" fmla="*/ 0 h 3472327"/>
              <a:gd name="connsiteX3" fmla="*/ 7840971 w 7840971"/>
              <a:gd name="connsiteY3" fmla="*/ 2687824 h 3472327"/>
              <a:gd name="connsiteX4" fmla="*/ 0 w 7840971"/>
              <a:gd name="connsiteY4" fmla="*/ 1662113 h 3472327"/>
              <a:gd name="connsiteX5" fmla="*/ 7651 w 7840971"/>
              <a:gd name="connsiteY5" fmla="*/ 0 h 3472327"/>
              <a:gd name="connsiteX0" fmla="*/ 290226 w 7840971"/>
              <a:gd name="connsiteY0" fmla="*/ 0 h 3475502"/>
              <a:gd name="connsiteX1" fmla="*/ 7840971 w 7840971"/>
              <a:gd name="connsiteY1" fmla="*/ 3175 h 3475502"/>
              <a:gd name="connsiteX2" fmla="*/ 7840971 w 7840971"/>
              <a:gd name="connsiteY2" fmla="*/ 3175 h 3475502"/>
              <a:gd name="connsiteX3" fmla="*/ 7840971 w 7840971"/>
              <a:gd name="connsiteY3" fmla="*/ 2690999 h 3475502"/>
              <a:gd name="connsiteX4" fmla="*/ 0 w 7840971"/>
              <a:gd name="connsiteY4" fmla="*/ 1665288 h 3475502"/>
              <a:gd name="connsiteX5" fmla="*/ 290226 w 7840971"/>
              <a:gd name="connsiteY5" fmla="*/ 0 h 3475502"/>
              <a:gd name="connsiteX0" fmla="*/ 247892 w 7798637"/>
              <a:gd name="connsiteY0" fmla="*/ 0 h 3107016"/>
              <a:gd name="connsiteX1" fmla="*/ 7798637 w 7798637"/>
              <a:gd name="connsiteY1" fmla="*/ 3175 h 3107016"/>
              <a:gd name="connsiteX2" fmla="*/ 7798637 w 7798637"/>
              <a:gd name="connsiteY2" fmla="*/ 3175 h 3107016"/>
              <a:gd name="connsiteX3" fmla="*/ 7798637 w 7798637"/>
              <a:gd name="connsiteY3" fmla="*/ 2690999 h 3107016"/>
              <a:gd name="connsiteX4" fmla="*/ 0 w 7798637"/>
              <a:gd name="connsiteY4" fmla="*/ 877888 h 3107016"/>
              <a:gd name="connsiteX5" fmla="*/ 247892 w 7798637"/>
              <a:gd name="connsiteY5" fmla="*/ 0 h 3107016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777747 w 8309442"/>
              <a:gd name="connsiteY0" fmla="*/ 0 h 2704047"/>
              <a:gd name="connsiteX1" fmla="*/ 8309442 w 8309442"/>
              <a:gd name="connsiteY1" fmla="*/ 6350 h 2704047"/>
              <a:gd name="connsiteX2" fmla="*/ 8309442 w 8309442"/>
              <a:gd name="connsiteY2" fmla="*/ 6350 h 2704047"/>
              <a:gd name="connsiteX3" fmla="*/ 8309442 w 8309442"/>
              <a:gd name="connsiteY3" fmla="*/ 2694174 h 2704047"/>
              <a:gd name="connsiteX4" fmla="*/ 510805 w 8309442"/>
              <a:gd name="connsiteY4" fmla="*/ 881063 h 2704047"/>
              <a:gd name="connsiteX5" fmla="*/ 777747 w 8309442"/>
              <a:gd name="connsiteY5" fmla="*/ 0 h 2704047"/>
              <a:gd name="connsiteX0" fmla="*/ 756326 w 8288021"/>
              <a:gd name="connsiteY0" fmla="*/ 0 h 2702570"/>
              <a:gd name="connsiteX1" fmla="*/ 8288021 w 8288021"/>
              <a:gd name="connsiteY1" fmla="*/ 6350 h 2702570"/>
              <a:gd name="connsiteX2" fmla="*/ 8288021 w 8288021"/>
              <a:gd name="connsiteY2" fmla="*/ 6350 h 2702570"/>
              <a:gd name="connsiteX3" fmla="*/ 8288021 w 8288021"/>
              <a:gd name="connsiteY3" fmla="*/ 2694174 h 2702570"/>
              <a:gd name="connsiteX4" fmla="*/ 489384 w 8288021"/>
              <a:gd name="connsiteY4" fmla="*/ 881063 h 2702570"/>
              <a:gd name="connsiteX5" fmla="*/ 756326 w 8288021"/>
              <a:gd name="connsiteY5" fmla="*/ 0 h 2702570"/>
              <a:gd name="connsiteX0" fmla="*/ 729034 w 8260729"/>
              <a:gd name="connsiteY0" fmla="*/ 0 h 2703155"/>
              <a:gd name="connsiteX1" fmla="*/ 8260729 w 8260729"/>
              <a:gd name="connsiteY1" fmla="*/ 6350 h 2703155"/>
              <a:gd name="connsiteX2" fmla="*/ 8260729 w 8260729"/>
              <a:gd name="connsiteY2" fmla="*/ 6350 h 2703155"/>
              <a:gd name="connsiteX3" fmla="*/ 8260729 w 8260729"/>
              <a:gd name="connsiteY3" fmla="*/ 2694174 h 2703155"/>
              <a:gd name="connsiteX4" fmla="*/ 497017 w 8260729"/>
              <a:gd name="connsiteY4" fmla="*/ 1004888 h 2703155"/>
              <a:gd name="connsiteX5" fmla="*/ 729034 w 8260729"/>
              <a:gd name="connsiteY5" fmla="*/ 0 h 2703155"/>
              <a:gd name="connsiteX0" fmla="*/ 261586 w 7793281"/>
              <a:gd name="connsiteY0" fmla="*/ 0 h 2704322"/>
              <a:gd name="connsiteX1" fmla="*/ 7793281 w 7793281"/>
              <a:gd name="connsiteY1" fmla="*/ 6350 h 2704322"/>
              <a:gd name="connsiteX2" fmla="*/ 7793281 w 7793281"/>
              <a:gd name="connsiteY2" fmla="*/ 6350 h 2704322"/>
              <a:gd name="connsiteX3" fmla="*/ 7793281 w 7793281"/>
              <a:gd name="connsiteY3" fmla="*/ 2694174 h 2704322"/>
              <a:gd name="connsiteX4" fmla="*/ 29569 w 7793281"/>
              <a:gd name="connsiteY4" fmla="*/ 1004888 h 2704322"/>
              <a:gd name="connsiteX5" fmla="*/ 261586 w 7793281"/>
              <a:gd name="connsiteY5" fmla="*/ 0 h 2704322"/>
              <a:gd name="connsiteX0" fmla="*/ 261586 w 7793281"/>
              <a:gd name="connsiteY0" fmla="*/ 0 h 3031050"/>
              <a:gd name="connsiteX1" fmla="*/ 7793281 w 7793281"/>
              <a:gd name="connsiteY1" fmla="*/ 6350 h 3031050"/>
              <a:gd name="connsiteX2" fmla="*/ 7793281 w 7793281"/>
              <a:gd name="connsiteY2" fmla="*/ 6350 h 3031050"/>
              <a:gd name="connsiteX3" fmla="*/ 7793281 w 7793281"/>
              <a:gd name="connsiteY3" fmla="*/ 2694174 h 3031050"/>
              <a:gd name="connsiteX4" fmla="*/ 29569 w 7793281"/>
              <a:gd name="connsiteY4" fmla="*/ 1004888 h 3031050"/>
              <a:gd name="connsiteX5" fmla="*/ 261586 w 7793281"/>
              <a:gd name="connsiteY5" fmla="*/ 0 h 3031050"/>
              <a:gd name="connsiteX0" fmla="*/ 261586 w 7793281"/>
              <a:gd name="connsiteY0" fmla="*/ 0 h 3402217"/>
              <a:gd name="connsiteX1" fmla="*/ 7793281 w 7793281"/>
              <a:gd name="connsiteY1" fmla="*/ 6350 h 3402217"/>
              <a:gd name="connsiteX2" fmla="*/ 7793281 w 7793281"/>
              <a:gd name="connsiteY2" fmla="*/ 6350 h 3402217"/>
              <a:gd name="connsiteX3" fmla="*/ 7793281 w 7793281"/>
              <a:gd name="connsiteY3" fmla="*/ 2694174 h 3402217"/>
              <a:gd name="connsiteX4" fmla="*/ 29569 w 7793281"/>
              <a:gd name="connsiteY4" fmla="*/ 1004888 h 3402217"/>
              <a:gd name="connsiteX5" fmla="*/ 261586 w 7793281"/>
              <a:gd name="connsiteY5" fmla="*/ 0 h 3402217"/>
              <a:gd name="connsiteX0" fmla="*/ 261586 w 7793281"/>
              <a:gd name="connsiteY0" fmla="*/ 0 h 3342709"/>
              <a:gd name="connsiteX1" fmla="*/ 7793281 w 7793281"/>
              <a:gd name="connsiteY1" fmla="*/ 6350 h 3342709"/>
              <a:gd name="connsiteX2" fmla="*/ 7793281 w 7793281"/>
              <a:gd name="connsiteY2" fmla="*/ 6350 h 3342709"/>
              <a:gd name="connsiteX3" fmla="*/ 7793281 w 7793281"/>
              <a:gd name="connsiteY3" fmla="*/ 2694174 h 3342709"/>
              <a:gd name="connsiteX4" fmla="*/ 29569 w 7793281"/>
              <a:gd name="connsiteY4" fmla="*/ 1004888 h 3342709"/>
              <a:gd name="connsiteX5" fmla="*/ 261586 w 7793281"/>
              <a:gd name="connsiteY5" fmla="*/ 0 h 3342709"/>
              <a:gd name="connsiteX0" fmla="*/ 261586 w 7793281"/>
              <a:gd name="connsiteY0" fmla="*/ 0 h 3387106"/>
              <a:gd name="connsiteX1" fmla="*/ 7793281 w 7793281"/>
              <a:gd name="connsiteY1" fmla="*/ 6350 h 3387106"/>
              <a:gd name="connsiteX2" fmla="*/ 7793281 w 7793281"/>
              <a:gd name="connsiteY2" fmla="*/ 6350 h 3387106"/>
              <a:gd name="connsiteX3" fmla="*/ 7793281 w 7793281"/>
              <a:gd name="connsiteY3" fmla="*/ 2694174 h 3387106"/>
              <a:gd name="connsiteX4" fmla="*/ 29569 w 7793281"/>
              <a:gd name="connsiteY4" fmla="*/ 1004888 h 3387106"/>
              <a:gd name="connsiteX5" fmla="*/ 261586 w 7793281"/>
              <a:gd name="connsiteY5" fmla="*/ 0 h 3387106"/>
              <a:gd name="connsiteX0" fmla="*/ 261586 w 7793281"/>
              <a:gd name="connsiteY0" fmla="*/ 0 h 3464538"/>
              <a:gd name="connsiteX1" fmla="*/ 7793281 w 7793281"/>
              <a:gd name="connsiteY1" fmla="*/ 6350 h 3464538"/>
              <a:gd name="connsiteX2" fmla="*/ 7793281 w 7793281"/>
              <a:gd name="connsiteY2" fmla="*/ 6350 h 3464538"/>
              <a:gd name="connsiteX3" fmla="*/ 7793281 w 7793281"/>
              <a:gd name="connsiteY3" fmla="*/ 2694174 h 3464538"/>
              <a:gd name="connsiteX4" fmla="*/ 4110282 w 7793281"/>
              <a:gd name="connsiteY4" fmla="*/ 3371851 h 3464538"/>
              <a:gd name="connsiteX5" fmla="*/ 29569 w 7793281"/>
              <a:gd name="connsiteY5" fmla="*/ 1004888 h 3464538"/>
              <a:gd name="connsiteX6" fmla="*/ 261586 w 7793281"/>
              <a:gd name="connsiteY6" fmla="*/ 0 h 3464538"/>
              <a:gd name="connsiteX0" fmla="*/ 261586 w 7793281"/>
              <a:gd name="connsiteY0" fmla="*/ 0 h 3503484"/>
              <a:gd name="connsiteX1" fmla="*/ 7793281 w 7793281"/>
              <a:gd name="connsiteY1" fmla="*/ 6350 h 3503484"/>
              <a:gd name="connsiteX2" fmla="*/ 7793281 w 7793281"/>
              <a:gd name="connsiteY2" fmla="*/ 6350 h 3503484"/>
              <a:gd name="connsiteX3" fmla="*/ 7793281 w 7793281"/>
              <a:gd name="connsiteY3" fmla="*/ 2694174 h 3503484"/>
              <a:gd name="connsiteX4" fmla="*/ 3716582 w 7793281"/>
              <a:gd name="connsiteY4" fmla="*/ 3416301 h 3503484"/>
              <a:gd name="connsiteX5" fmla="*/ 29569 w 7793281"/>
              <a:gd name="connsiteY5" fmla="*/ 1004888 h 3503484"/>
              <a:gd name="connsiteX6" fmla="*/ 261586 w 7793281"/>
              <a:gd name="connsiteY6" fmla="*/ 0 h 3503484"/>
              <a:gd name="connsiteX0" fmla="*/ 261586 w 7793281"/>
              <a:gd name="connsiteY0" fmla="*/ 0 h 3427293"/>
              <a:gd name="connsiteX1" fmla="*/ 7793281 w 7793281"/>
              <a:gd name="connsiteY1" fmla="*/ 6350 h 3427293"/>
              <a:gd name="connsiteX2" fmla="*/ 7793281 w 7793281"/>
              <a:gd name="connsiteY2" fmla="*/ 6350 h 3427293"/>
              <a:gd name="connsiteX3" fmla="*/ 7793281 w 7793281"/>
              <a:gd name="connsiteY3" fmla="*/ 2694174 h 3427293"/>
              <a:gd name="connsiteX4" fmla="*/ 3716582 w 7793281"/>
              <a:gd name="connsiteY4" fmla="*/ 3416301 h 3427293"/>
              <a:gd name="connsiteX5" fmla="*/ 29569 w 7793281"/>
              <a:gd name="connsiteY5" fmla="*/ 1004888 h 3427293"/>
              <a:gd name="connsiteX6" fmla="*/ 261586 w 7793281"/>
              <a:gd name="connsiteY6" fmla="*/ 0 h 3427293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2307"/>
              <a:gd name="connsiteX1" fmla="*/ 7793281 w 7793281"/>
              <a:gd name="connsiteY1" fmla="*/ 6350 h 3422307"/>
              <a:gd name="connsiteX2" fmla="*/ 7793281 w 7793281"/>
              <a:gd name="connsiteY2" fmla="*/ 6350 h 3422307"/>
              <a:gd name="connsiteX3" fmla="*/ 7793281 w 7793281"/>
              <a:gd name="connsiteY3" fmla="*/ 2694174 h 3422307"/>
              <a:gd name="connsiteX4" fmla="*/ 3716582 w 7793281"/>
              <a:gd name="connsiteY4" fmla="*/ 3416301 h 3422307"/>
              <a:gd name="connsiteX5" fmla="*/ 29569 w 7793281"/>
              <a:gd name="connsiteY5" fmla="*/ 1004888 h 3422307"/>
              <a:gd name="connsiteX6" fmla="*/ 261586 w 7793281"/>
              <a:gd name="connsiteY6" fmla="*/ 0 h 3422307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93281" h="3447174">
                <a:moveTo>
                  <a:pt x="261586" y="0"/>
                </a:moveTo>
                <a:lnTo>
                  <a:pt x="7793281" y="6350"/>
                </a:lnTo>
                <a:lnTo>
                  <a:pt x="7793281" y="6350"/>
                </a:lnTo>
                <a:lnTo>
                  <a:pt x="7793281" y="2694174"/>
                </a:lnTo>
                <a:cubicBezTo>
                  <a:pt x="7522348" y="2893141"/>
                  <a:pt x="5626484" y="3602599"/>
                  <a:pt x="3716582" y="3416301"/>
                </a:cubicBezTo>
                <a:cubicBezTo>
                  <a:pt x="2470255" y="3322078"/>
                  <a:pt x="397968" y="2411413"/>
                  <a:pt x="29569" y="1004888"/>
                </a:cubicBezTo>
                <a:cubicBezTo>
                  <a:pt x="-89171" y="459294"/>
                  <a:pt x="182836" y="149755"/>
                  <a:pt x="261586" y="0"/>
                </a:cubicBezTo>
                <a:close/>
              </a:path>
            </a:pathLst>
          </a:custGeom>
          <a:noFill/>
          <a:ln w="44450" cmpd="sng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>
            <a:lvl1pPr marL="342900" indent="-342900">
              <a:buFont typeface="Arial" pitchFamily="34" charset="0"/>
              <a:buChar char="•"/>
              <a:defRPr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9080054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idx="1"/>
          </p:nvPr>
        </p:nvSpPr>
        <p:spPr>
          <a:xfrm>
            <a:off x="1136650" y="1412875"/>
            <a:ext cx="8280846" cy="5140325"/>
          </a:xfrm>
        </p:spPr>
        <p:txBody>
          <a:bodyPr/>
          <a:lstStyle>
            <a:lvl1pPr>
              <a:defRPr/>
            </a:lvl1pPr>
            <a:lvl2pPr marL="642938" indent="-285750">
              <a:buClrTx/>
              <a:buFont typeface="Symbol" pitchFamily="18" charset="2"/>
              <a:buChar char="-"/>
              <a:defRPr sz="2000"/>
            </a:lvl2pPr>
            <a:lvl3pPr marL="938213" indent="-285750">
              <a:buFont typeface="Arial" pitchFamily="34" charset="0"/>
              <a:buChar char="•"/>
              <a:tabLst/>
              <a:defRPr sz="1800"/>
            </a:lvl3pPr>
            <a:lvl4pPr marL="1250950" indent="-285750">
              <a:buFont typeface="Symbol" pitchFamily="18" charset="2"/>
              <a:buChar char="-"/>
              <a:tabLst/>
              <a:defRPr/>
            </a:lvl4pPr>
            <a:lvl5pPr marL="1511300" indent="-282575">
              <a:buFontTx/>
              <a:buBlip>
                <a:blip r:embed="rId2"/>
              </a:buBlip>
              <a:tabLst/>
              <a:defRPr>
                <a:solidFill>
                  <a:srgbClr val="205595"/>
                </a:solidFill>
              </a:defRPr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01660060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5" name="Textplatzhalter 2"/>
          <p:cNvSpPr>
            <a:spLocks noGrp="1"/>
          </p:cNvSpPr>
          <p:nvPr>
            <p:ph type="body" idx="1"/>
          </p:nvPr>
        </p:nvSpPr>
        <p:spPr>
          <a:xfrm>
            <a:off x="782638" y="2906713"/>
            <a:ext cx="84201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Titel 1"/>
          <p:cNvSpPr>
            <a:spLocks noGrp="1"/>
          </p:cNvSpPr>
          <p:nvPr>
            <p:ph type="title"/>
          </p:nvPr>
        </p:nvSpPr>
        <p:spPr>
          <a:xfrm>
            <a:off x="782638" y="4406900"/>
            <a:ext cx="8420100" cy="1362075"/>
          </a:xfrm>
        </p:spPr>
        <p:txBody>
          <a:bodyPr anchor="t"/>
          <a:lstStyle>
            <a:lvl1pPr algn="l">
              <a:defRPr sz="4000" b="1" cap="none" baseline="0"/>
            </a:lvl1pPr>
          </a:lstStyle>
          <a:p>
            <a:r>
              <a:rPr lang="en-US" smtClean="0"/>
              <a:t>Click to edit Master title style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8308708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414800"/>
            <a:ext cx="4032374" cy="5140800"/>
          </a:xfrm>
        </p:spPr>
        <p:txBody>
          <a:bodyPr/>
          <a:lstStyle>
            <a:lvl1pPr marL="377825" indent="-377825">
              <a:defRPr sz="2400"/>
            </a:lvl1pPr>
            <a:lvl2pPr marL="712788" indent="-285750">
              <a:buClrTx/>
              <a:buFont typeface="Symbol" pitchFamily="18" charset="2"/>
              <a:buChar char="-"/>
              <a:tabLst/>
              <a:defRPr sz="2000"/>
            </a:lvl2pPr>
            <a:lvl3pPr marL="1004888" indent="-285750">
              <a:buFont typeface="Arial" pitchFamily="34" charset="0"/>
              <a:buChar char="•"/>
              <a:defRPr sz="1800"/>
            </a:lvl3pPr>
            <a:lvl4pPr marL="1344613" indent="-285750">
              <a:buFont typeface="Symbol" pitchFamily="18" charset="2"/>
              <a:buChar char="-"/>
              <a:defRPr sz="1800"/>
            </a:lvl4pPr>
            <a:lvl5pPr marL="1617663" indent="-282575"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6" name="Inhaltsplatzhalter 3"/>
          <p:cNvSpPr>
            <a:spLocks noGrp="1"/>
          </p:cNvSpPr>
          <p:nvPr>
            <p:ph sz="half" idx="2"/>
          </p:nvPr>
        </p:nvSpPr>
        <p:spPr>
          <a:xfrm>
            <a:off x="5385048" y="1414800"/>
            <a:ext cx="4032000" cy="5140800"/>
          </a:xfrm>
        </p:spPr>
        <p:txBody>
          <a:bodyPr/>
          <a:lstStyle>
            <a:lvl1pPr marL="342900" indent="-342900">
              <a:defRPr sz="2400"/>
            </a:lvl1pPr>
            <a:lvl2pPr marL="712788" indent="-285750">
              <a:buClr>
                <a:srgbClr val="505150"/>
              </a:buClr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22350" indent="-301625">
              <a:spcBef>
                <a:spcPts val="600"/>
              </a:spcBef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344613" indent="-285750">
              <a:spcBef>
                <a:spcPts val="600"/>
              </a:spcBef>
              <a:buFont typeface="Symbol" pitchFamily="18" charset="2"/>
              <a:buChar char="-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587500" indent="-277813">
              <a:spcBef>
                <a:spcPts val="600"/>
              </a:spcBef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255738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440158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circle pictures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295400"/>
            <a:ext cx="6120606" cy="5257800"/>
          </a:xfrm>
        </p:spPr>
        <p:txBody>
          <a:bodyPr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 sz="2400"/>
            </a:lvl1pPr>
            <a:lvl2pPr marL="646113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141313"/>
              </a:buClr>
              <a:buSzTx/>
              <a:buFont typeface="Symbol" pitchFamily="18" charset="2"/>
              <a:buChar char="-"/>
              <a:tabLst>
                <a:tab pos="268288" algn="l"/>
              </a:tabLst>
              <a:defRPr sz="2000"/>
            </a:lvl2pPr>
            <a:lvl3pPr marL="941388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sz="1800"/>
            </a:lvl3pPr>
            <a:lvl4pPr marL="12509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sz="1800"/>
            </a:lvl4pPr>
            <a:lvl5pPr marL="1504950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marL="342900" marR="0" lvl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Click to edit Master text styles</a:t>
            </a:r>
          </a:p>
          <a:p>
            <a:pPr marL="342900" marR="0" lvl="1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Second level</a:t>
            </a:r>
          </a:p>
          <a:p>
            <a:pPr marL="342900" marR="0" lvl="2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Third level</a:t>
            </a:r>
          </a:p>
          <a:p>
            <a:pPr marL="342900" marR="0" lvl="3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Fourth level</a:t>
            </a:r>
          </a:p>
          <a:p>
            <a:pPr marL="342900" marR="0" lvl="4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Fifth level</a:t>
            </a:r>
            <a:endParaRPr kumimoji="1" lang="en-GB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2"/>
          </p:nvPr>
        </p:nvSpPr>
        <p:spPr>
          <a:xfrm>
            <a:off x="6897216" y="1772816"/>
            <a:ext cx="3600531" cy="3599607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  <p:sp>
        <p:nvSpPr>
          <p:cNvPr id="7" name="Bildplatzhalter 5"/>
          <p:cNvSpPr>
            <a:spLocks noGrp="1"/>
          </p:cNvSpPr>
          <p:nvPr>
            <p:ph type="pic" sz="quarter" idx="13"/>
          </p:nvPr>
        </p:nvSpPr>
        <p:spPr>
          <a:xfrm>
            <a:off x="272480" y="5085184"/>
            <a:ext cx="1185505" cy="1185201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077922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4972605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Caption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6" name="Textplatzhalter 3"/>
          <p:cNvSpPr>
            <a:spLocks noGrp="1"/>
          </p:cNvSpPr>
          <p:nvPr>
            <p:ph type="body" sz="half" idx="2"/>
          </p:nvPr>
        </p:nvSpPr>
        <p:spPr>
          <a:xfrm>
            <a:off x="1280592" y="1435100"/>
            <a:ext cx="3259138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Inhaltsplatzhalter 2"/>
          <p:cNvSpPr>
            <a:spLocks noGrp="1"/>
          </p:cNvSpPr>
          <p:nvPr>
            <p:ph idx="1"/>
          </p:nvPr>
        </p:nvSpPr>
        <p:spPr>
          <a:xfrm>
            <a:off x="4664968" y="273050"/>
            <a:ext cx="4745732" cy="5853113"/>
          </a:xfrm>
        </p:spPr>
        <p:txBody>
          <a:bodyPr/>
          <a:lstStyle>
            <a:lvl1pPr>
              <a:defRPr sz="2400"/>
            </a:lvl1pPr>
            <a:lvl2pPr marL="815850" indent="-457200">
              <a:buClr>
                <a:schemeClr val="tx2"/>
              </a:buClr>
              <a:buSzPct val="100000"/>
              <a:buFont typeface="Symbol" pitchFamily="18" charset="2"/>
              <a:buChar char="-"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indent="-285750">
              <a:buFont typeface="Arial" pitchFamily="34" charset="0"/>
              <a:buChar char="•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9863" indent="-342900">
              <a:buFont typeface="Symbol" pitchFamily="18" charset="2"/>
              <a:buChar char="-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93875" indent="-282575">
              <a:defRPr sz="1800"/>
            </a:lvl5pPr>
            <a:lvl6pPr>
              <a:defRPr kumimoji="1" lang="de-DE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 dirty="0"/>
          </a:p>
        </p:txBody>
      </p:sp>
      <p:sp>
        <p:nvSpPr>
          <p:cNvPr id="8" name="Titel 1"/>
          <p:cNvSpPr>
            <a:spLocks noGrp="1"/>
          </p:cNvSpPr>
          <p:nvPr>
            <p:ph type="title"/>
          </p:nvPr>
        </p:nvSpPr>
        <p:spPr>
          <a:xfrm>
            <a:off x="1280592" y="273050"/>
            <a:ext cx="3259138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7360568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982737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313040" y="6552238"/>
            <a:ext cx="3136900" cy="307684"/>
          </a:xfrm>
        </p:spPr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idx="1"/>
          </p:nvPr>
        </p:nvSpPr>
        <p:spPr>
          <a:xfrm>
            <a:off x="1136650" y="1412875"/>
            <a:ext cx="8280846" cy="5140325"/>
          </a:xfrm>
        </p:spPr>
        <p:txBody>
          <a:bodyPr/>
          <a:lstStyle>
            <a:lvl1pPr>
              <a:defRPr/>
            </a:lvl1pPr>
            <a:lvl2pPr marL="642938" indent="-285750">
              <a:buClrTx/>
              <a:buFont typeface="Symbol" pitchFamily="18" charset="2"/>
              <a:buChar char="-"/>
              <a:defRPr sz="2000"/>
            </a:lvl2pPr>
            <a:lvl3pPr marL="938213" indent="-285750">
              <a:buFont typeface="Arial" pitchFamily="34" charset="0"/>
              <a:buChar char="•"/>
              <a:tabLst/>
              <a:defRPr sz="1800"/>
            </a:lvl3pPr>
            <a:lvl4pPr marL="1250950" indent="-285750">
              <a:buFont typeface="Symbol" pitchFamily="18" charset="2"/>
              <a:buChar char="-"/>
              <a:tabLst/>
              <a:defRPr/>
            </a:lvl4pPr>
            <a:lvl5pPr marL="1511300" indent="-282575">
              <a:buFontTx/>
              <a:buBlip>
                <a:blip r:embed="rId2"/>
              </a:buBlip>
              <a:tabLst/>
              <a:defRPr>
                <a:solidFill>
                  <a:srgbClr val="205595"/>
                </a:solidFill>
              </a:defRPr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01660060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ertical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5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1136650" y="1412875"/>
            <a:ext cx="8280846" cy="5140325"/>
          </a:xfrm>
        </p:spPr>
        <p:txBody>
          <a:bodyPr vert="eaVert"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lvl1pPr>
            <a:lvl2pPr marL="712788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Tx/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8275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kumimoji="1" lang="en-US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06563" marR="0" indent="-282575" algn="l" defTabSz="893763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>
                <a:tab pos="1169988" algn="l"/>
              </a:tabLst>
              <a:defRPr/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kumimoji="1" lang="de-DE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440701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5" name="Textplatzhalter 2"/>
          <p:cNvSpPr>
            <a:spLocks noGrp="1"/>
          </p:cNvSpPr>
          <p:nvPr>
            <p:ph type="body" idx="1"/>
          </p:nvPr>
        </p:nvSpPr>
        <p:spPr>
          <a:xfrm>
            <a:off x="782638" y="2906713"/>
            <a:ext cx="84201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Titel 1"/>
          <p:cNvSpPr>
            <a:spLocks noGrp="1"/>
          </p:cNvSpPr>
          <p:nvPr>
            <p:ph type="title"/>
          </p:nvPr>
        </p:nvSpPr>
        <p:spPr>
          <a:xfrm>
            <a:off x="782638" y="4406900"/>
            <a:ext cx="8420100" cy="1362075"/>
          </a:xfrm>
        </p:spPr>
        <p:txBody>
          <a:bodyPr anchor="t"/>
          <a:lstStyle>
            <a:lvl1pPr algn="l">
              <a:defRPr sz="4000" b="1" cap="none" baseline="0"/>
            </a:lvl1pPr>
          </a:lstStyle>
          <a:p>
            <a:r>
              <a:rPr lang="en-US" smtClean="0"/>
              <a:t>Click to edit Master title style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8308708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414800"/>
            <a:ext cx="4032374" cy="5140800"/>
          </a:xfrm>
        </p:spPr>
        <p:txBody>
          <a:bodyPr/>
          <a:lstStyle>
            <a:lvl1pPr marL="377825" indent="-377825">
              <a:defRPr sz="2400"/>
            </a:lvl1pPr>
            <a:lvl2pPr marL="712788" indent="-285750">
              <a:buClrTx/>
              <a:buFont typeface="Symbol" pitchFamily="18" charset="2"/>
              <a:buChar char="-"/>
              <a:tabLst/>
              <a:defRPr sz="2000"/>
            </a:lvl2pPr>
            <a:lvl3pPr marL="1004888" indent="-285750">
              <a:buFont typeface="Arial" pitchFamily="34" charset="0"/>
              <a:buChar char="•"/>
              <a:defRPr sz="1800"/>
            </a:lvl3pPr>
            <a:lvl4pPr marL="1344613" indent="-285750">
              <a:buFont typeface="Symbol" pitchFamily="18" charset="2"/>
              <a:buChar char="-"/>
              <a:defRPr sz="1800"/>
            </a:lvl4pPr>
            <a:lvl5pPr marL="1617663" indent="-282575"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6" name="Inhaltsplatzhalter 3"/>
          <p:cNvSpPr>
            <a:spLocks noGrp="1"/>
          </p:cNvSpPr>
          <p:nvPr>
            <p:ph sz="half" idx="2"/>
          </p:nvPr>
        </p:nvSpPr>
        <p:spPr>
          <a:xfrm>
            <a:off x="5385048" y="1414800"/>
            <a:ext cx="4032000" cy="5140800"/>
          </a:xfrm>
        </p:spPr>
        <p:txBody>
          <a:bodyPr/>
          <a:lstStyle>
            <a:lvl1pPr marL="342900" indent="-342900">
              <a:defRPr sz="2400"/>
            </a:lvl1pPr>
            <a:lvl2pPr marL="712788" indent="-285750">
              <a:buClr>
                <a:srgbClr val="505150"/>
              </a:buClr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22350" indent="-301625">
              <a:spcBef>
                <a:spcPts val="600"/>
              </a:spcBef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344613" indent="-285750">
              <a:spcBef>
                <a:spcPts val="600"/>
              </a:spcBef>
              <a:buFont typeface="Symbol" pitchFamily="18" charset="2"/>
              <a:buChar char="-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587500" indent="-277813">
              <a:spcBef>
                <a:spcPts val="600"/>
              </a:spcBef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255738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440158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ircle pictures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295400"/>
            <a:ext cx="6120606" cy="5257800"/>
          </a:xfrm>
        </p:spPr>
        <p:txBody>
          <a:bodyPr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 sz="2400"/>
            </a:lvl1pPr>
            <a:lvl2pPr marL="646113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141313"/>
              </a:buClr>
              <a:buSzTx/>
              <a:buFont typeface="Symbol" pitchFamily="18" charset="2"/>
              <a:buChar char="-"/>
              <a:tabLst>
                <a:tab pos="268288" algn="l"/>
              </a:tabLst>
              <a:defRPr sz="2000"/>
            </a:lvl2pPr>
            <a:lvl3pPr marL="941388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sz="1800"/>
            </a:lvl3pPr>
            <a:lvl4pPr marL="12509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sz="1800"/>
            </a:lvl4pPr>
            <a:lvl5pPr marL="1504950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marL="342900" marR="0" lvl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Click to edit Master text styles</a:t>
            </a:r>
          </a:p>
          <a:p>
            <a:pPr marL="342900" marR="0" lvl="1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Second level</a:t>
            </a:r>
          </a:p>
          <a:p>
            <a:pPr marL="342900" marR="0" lvl="2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Third level</a:t>
            </a:r>
          </a:p>
          <a:p>
            <a:pPr marL="342900" marR="0" lvl="3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Fourth level</a:t>
            </a:r>
          </a:p>
          <a:p>
            <a:pPr marL="342900" marR="0" lvl="4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Fifth level</a:t>
            </a:r>
            <a:endParaRPr kumimoji="1" lang="en-GB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2"/>
          </p:nvPr>
        </p:nvSpPr>
        <p:spPr>
          <a:xfrm>
            <a:off x="6897216" y="1772816"/>
            <a:ext cx="3600531" cy="3599607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  <p:sp>
        <p:nvSpPr>
          <p:cNvPr id="7" name="Bildplatzhalter 5"/>
          <p:cNvSpPr>
            <a:spLocks noGrp="1"/>
          </p:cNvSpPr>
          <p:nvPr>
            <p:ph type="pic" sz="quarter" idx="13"/>
          </p:nvPr>
        </p:nvSpPr>
        <p:spPr>
          <a:xfrm>
            <a:off x="272480" y="5085184"/>
            <a:ext cx="1185505" cy="1185201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077922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4972605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6" name="Textplatzhalter 3"/>
          <p:cNvSpPr>
            <a:spLocks noGrp="1"/>
          </p:cNvSpPr>
          <p:nvPr>
            <p:ph type="body" sz="half" idx="2"/>
          </p:nvPr>
        </p:nvSpPr>
        <p:spPr>
          <a:xfrm>
            <a:off x="1280592" y="1435100"/>
            <a:ext cx="3259138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Inhaltsplatzhalter 2"/>
          <p:cNvSpPr>
            <a:spLocks noGrp="1"/>
          </p:cNvSpPr>
          <p:nvPr>
            <p:ph idx="1"/>
          </p:nvPr>
        </p:nvSpPr>
        <p:spPr>
          <a:xfrm>
            <a:off x="4664968" y="273050"/>
            <a:ext cx="4745732" cy="5853113"/>
          </a:xfrm>
        </p:spPr>
        <p:txBody>
          <a:bodyPr/>
          <a:lstStyle>
            <a:lvl1pPr>
              <a:defRPr sz="2400"/>
            </a:lvl1pPr>
            <a:lvl2pPr marL="815850" indent="-457200">
              <a:buClr>
                <a:schemeClr val="tx2"/>
              </a:buClr>
              <a:buSzPct val="100000"/>
              <a:buFont typeface="Symbol" pitchFamily="18" charset="2"/>
              <a:buChar char="-"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indent="-285750">
              <a:buFont typeface="Arial" pitchFamily="34" charset="0"/>
              <a:buChar char="•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9863" indent="-342900">
              <a:buFont typeface="Symbol" pitchFamily="18" charset="2"/>
              <a:buChar char="-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93875" indent="-282575">
              <a:defRPr sz="1800"/>
            </a:lvl5pPr>
            <a:lvl6pPr>
              <a:defRPr kumimoji="1" lang="de-DE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 dirty="0"/>
          </a:p>
        </p:txBody>
      </p:sp>
      <p:sp>
        <p:nvSpPr>
          <p:cNvPr id="8" name="Titel 1"/>
          <p:cNvSpPr>
            <a:spLocks noGrp="1"/>
          </p:cNvSpPr>
          <p:nvPr>
            <p:ph type="title"/>
          </p:nvPr>
        </p:nvSpPr>
        <p:spPr>
          <a:xfrm>
            <a:off x="1280592" y="273050"/>
            <a:ext cx="3259138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7360568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982737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20" Type="http://schemas.openxmlformats.org/officeDocument/2006/relationships/slideLayout" Target="../slideLayouts/slideLayout20.xml"/><Relationship Id="rId21" Type="http://schemas.openxmlformats.org/officeDocument/2006/relationships/theme" Target="../theme/theme1.xml"/><Relationship Id="rId22" Type="http://schemas.openxmlformats.org/officeDocument/2006/relationships/image" Target="../media/image1.jpeg"/><Relationship Id="rId23" Type="http://schemas.openxmlformats.org/officeDocument/2006/relationships/image" Target="../media/image2.gif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75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räne 1"/>
          <p:cNvSpPr/>
          <p:nvPr/>
        </p:nvSpPr>
        <p:spPr bwMode="auto">
          <a:xfrm>
            <a:off x="-9422" y="-9906"/>
            <a:ext cx="1711152" cy="4074068"/>
          </a:xfrm>
          <a:custGeom>
            <a:avLst/>
            <a:gdLst>
              <a:gd name="connsiteX0" fmla="*/ 0 w 914400"/>
              <a:gd name="connsiteY0" fmla="*/ 457200 h 914400"/>
              <a:gd name="connsiteX1" fmla="*/ 457200 w 914400"/>
              <a:gd name="connsiteY1" fmla="*/ 0 h 914400"/>
              <a:gd name="connsiteX2" fmla="*/ 914400 w 914400"/>
              <a:gd name="connsiteY2" fmla="*/ 0 h 914400"/>
              <a:gd name="connsiteX3" fmla="*/ 914400 w 914400"/>
              <a:gd name="connsiteY3" fmla="*/ 457200 h 914400"/>
              <a:gd name="connsiteX4" fmla="*/ 457200 w 914400"/>
              <a:gd name="connsiteY4" fmla="*/ 914400 h 914400"/>
              <a:gd name="connsiteX5" fmla="*/ 0 w 914400"/>
              <a:gd name="connsiteY5" fmla="*/ 457200 h 914400"/>
              <a:gd name="connsiteX0" fmla="*/ 813607 w 1728007"/>
              <a:gd name="connsiteY0" fmla="*/ 457318 h 2862960"/>
              <a:gd name="connsiteX1" fmla="*/ 1270807 w 1728007"/>
              <a:gd name="connsiteY1" fmla="*/ 118 h 2862960"/>
              <a:gd name="connsiteX2" fmla="*/ 1728007 w 1728007"/>
              <a:gd name="connsiteY2" fmla="*/ 118 h 2862960"/>
              <a:gd name="connsiteX3" fmla="*/ 1728007 w 1728007"/>
              <a:gd name="connsiteY3" fmla="*/ 457318 h 2862960"/>
              <a:gd name="connsiteX4" fmla="*/ 48088 w 1728007"/>
              <a:gd name="connsiteY4" fmla="*/ 2862960 h 2862960"/>
              <a:gd name="connsiteX5" fmla="*/ 813607 w 1728007"/>
              <a:gd name="connsiteY5" fmla="*/ 457318 h 2862960"/>
              <a:gd name="connsiteX0" fmla="*/ 164308 w 1883337"/>
              <a:gd name="connsiteY0" fmla="*/ 82216 h 4247070"/>
              <a:gd name="connsiteX1" fmla="*/ 1426137 w 1883337"/>
              <a:gd name="connsiteY1" fmla="*/ 1360470 h 4247070"/>
              <a:gd name="connsiteX2" fmla="*/ 1883337 w 1883337"/>
              <a:gd name="connsiteY2" fmla="*/ 1360470 h 4247070"/>
              <a:gd name="connsiteX3" fmla="*/ 1883337 w 1883337"/>
              <a:gd name="connsiteY3" fmla="*/ 1817670 h 4247070"/>
              <a:gd name="connsiteX4" fmla="*/ 203418 w 1883337"/>
              <a:gd name="connsiteY4" fmla="*/ 4223312 h 4247070"/>
              <a:gd name="connsiteX5" fmla="*/ 164308 w 1883337"/>
              <a:gd name="connsiteY5" fmla="*/ 82216 h 4247070"/>
              <a:gd name="connsiteX0" fmla="*/ 194272 w 1921523"/>
              <a:gd name="connsiteY0" fmla="*/ 265541 h 4430395"/>
              <a:gd name="connsiteX1" fmla="*/ 1921523 w 1921523"/>
              <a:gd name="connsiteY1" fmla="*/ 399973 h 4430395"/>
              <a:gd name="connsiteX2" fmla="*/ 1913301 w 1921523"/>
              <a:gd name="connsiteY2" fmla="*/ 1543795 h 4430395"/>
              <a:gd name="connsiteX3" fmla="*/ 1913301 w 1921523"/>
              <a:gd name="connsiteY3" fmla="*/ 2000995 h 4430395"/>
              <a:gd name="connsiteX4" fmla="*/ 233382 w 1921523"/>
              <a:gd name="connsiteY4" fmla="*/ 4406637 h 4430395"/>
              <a:gd name="connsiteX5" fmla="*/ 194272 w 1921523"/>
              <a:gd name="connsiteY5" fmla="*/ 265541 h 4430395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946056"/>
              <a:gd name="connsiteY0" fmla="*/ 265541 h 4429344"/>
              <a:gd name="connsiteX1" fmla="*/ 1859556 w 1946056"/>
              <a:gd name="connsiteY1" fmla="*/ 399973 h 4429344"/>
              <a:gd name="connsiteX2" fmla="*/ 1945996 w 1946056"/>
              <a:gd name="connsiteY2" fmla="*/ 739176 h 4429344"/>
              <a:gd name="connsiteX3" fmla="*/ 597060 w 1946056"/>
              <a:gd name="connsiteY3" fmla="*/ 1969442 h 4429344"/>
              <a:gd name="connsiteX4" fmla="*/ 171415 w 1946056"/>
              <a:gd name="connsiteY4" fmla="*/ 4406637 h 4429344"/>
              <a:gd name="connsiteX5" fmla="*/ 132305 w 1946056"/>
              <a:gd name="connsiteY5" fmla="*/ 265541 h 4429344"/>
              <a:gd name="connsiteX0" fmla="*/ 80421 w 1894119"/>
              <a:gd name="connsiteY0" fmla="*/ 467199 h 4631002"/>
              <a:gd name="connsiteX1" fmla="*/ 1105595 w 1894119"/>
              <a:gd name="connsiteY1" fmla="*/ 96771 h 4631002"/>
              <a:gd name="connsiteX2" fmla="*/ 1894112 w 1894119"/>
              <a:gd name="connsiteY2" fmla="*/ 940834 h 4631002"/>
              <a:gd name="connsiteX3" fmla="*/ 545176 w 1894119"/>
              <a:gd name="connsiteY3" fmla="*/ 2171100 h 4631002"/>
              <a:gd name="connsiteX4" fmla="*/ 119531 w 1894119"/>
              <a:gd name="connsiteY4" fmla="*/ 4608295 h 4631002"/>
              <a:gd name="connsiteX5" fmla="*/ 80421 w 1894119"/>
              <a:gd name="connsiteY5" fmla="*/ 467199 h 4631002"/>
              <a:gd name="connsiteX0" fmla="*/ 80421 w 1791570"/>
              <a:gd name="connsiteY0" fmla="*/ 467199 h 4631002"/>
              <a:gd name="connsiteX1" fmla="*/ 1105595 w 1791570"/>
              <a:gd name="connsiteY1" fmla="*/ 96771 h 4631002"/>
              <a:gd name="connsiteX2" fmla="*/ 1791562 w 1791570"/>
              <a:gd name="connsiteY2" fmla="*/ 546413 h 4631002"/>
              <a:gd name="connsiteX3" fmla="*/ 545176 w 1791570"/>
              <a:gd name="connsiteY3" fmla="*/ 2171100 h 4631002"/>
              <a:gd name="connsiteX4" fmla="*/ 119531 w 1791570"/>
              <a:gd name="connsiteY4" fmla="*/ 4608295 h 4631002"/>
              <a:gd name="connsiteX5" fmla="*/ 80421 w 1791570"/>
              <a:gd name="connsiteY5" fmla="*/ 467199 h 4631002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50412"/>
              <a:gd name="connsiteX1" fmla="*/ 1120293 w 1806268"/>
              <a:gd name="connsiteY1" fmla="*/ 96771 h 4650412"/>
              <a:gd name="connsiteX2" fmla="*/ 1806260 w 1806268"/>
              <a:gd name="connsiteY2" fmla="*/ 546413 h 4650412"/>
              <a:gd name="connsiteX3" fmla="*/ 883303 w 1806268"/>
              <a:gd name="connsiteY3" fmla="*/ 2478748 h 4650412"/>
              <a:gd name="connsiteX4" fmla="*/ 134229 w 1806268"/>
              <a:gd name="connsiteY4" fmla="*/ 4608295 h 4650412"/>
              <a:gd name="connsiteX5" fmla="*/ 95119 w 1806268"/>
              <a:gd name="connsiteY5" fmla="*/ 467199 h 4650412"/>
              <a:gd name="connsiteX0" fmla="*/ 176280 w 1887429"/>
              <a:gd name="connsiteY0" fmla="*/ 467199 h 4803815"/>
              <a:gd name="connsiteX1" fmla="*/ 1201454 w 1887429"/>
              <a:gd name="connsiteY1" fmla="*/ 96771 h 4803815"/>
              <a:gd name="connsiteX2" fmla="*/ 1887421 w 1887429"/>
              <a:gd name="connsiteY2" fmla="*/ 546413 h 4803815"/>
              <a:gd name="connsiteX3" fmla="*/ 964464 w 1887429"/>
              <a:gd name="connsiteY3" fmla="*/ 2478748 h 4803815"/>
              <a:gd name="connsiteX4" fmla="*/ 215390 w 1887429"/>
              <a:gd name="connsiteY4" fmla="*/ 4608295 h 4803815"/>
              <a:gd name="connsiteX5" fmla="*/ 176280 w 1887429"/>
              <a:gd name="connsiteY5" fmla="*/ 467199 h 4803815"/>
              <a:gd name="connsiteX0" fmla="*/ 150943 w 1862092"/>
              <a:gd name="connsiteY0" fmla="*/ 467199 h 4847401"/>
              <a:gd name="connsiteX1" fmla="*/ 1176117 w 1862092"/>
              <a:gd name="connsiteY1" fmla="*/ 96771 h 4847401"/>
              <a:gd name="connsiteX2" fmla="*/ 1862084 w 1862092"/>
              <a:gd name="connsiteY2" fmla="*/ 546413 h 4847401"/>
              <a:gd name="connsiteX3" fmla="*/ 939127 w 1862092"/>
              <a:gd name="connsiteY3" fmla="*/ 2478748 h 4847401"/>
              <a:gd name="connsiteX4" fmla="*/ 190053 w 1862092"/>
              <a:gd name="connsiteY4" fmla="*/ 4608295 h 4847401"/>
              <a:gd name="connsiteX5" fmla="*/ 150943 w 1862092"/>
              <a:gd name="connsiteY5" fmla="*/ 467199 h 4847401"/>
              <a:gd name="connsiteX0" fmla="*/ 212350 w 1923499"/>
              <a:gd name="connsiteY0" fmla="*/ 467199 h 4849645"/>
              <a:gd name="connsiteX1" fmla="*/ 1237524 w 1923499"/>
              <a:gd name="connsiteY1" fmla="*/ 96771 h 4849645"/>
              <a:gd name="connsiteX2" fmla="*/ 1923491 w 1923499"/>
              <a:gd name="connsiteY2" fmla="*/ 546413 h 4849645"/>
              <a:gd name="connsiteX3" fmla="*/ 1000534 w 1923499"/>
              <a:gd name="connsiteY3" fmla="*/ 2478748 h 4849645"/>
              <a:gd name="connsiteX4" fmla="*/ 251460 w 1923499"/>
              <a:gd name="connsiteY4" fmla="*/ 4608295 h 4849645"/>
              <a:gd name="connsiteX5" fmla="*/ 212350 w 1923499"/>
              <a:gd name="connsiteY5" fmla="*/ 467199 h 4849645"/>
              <a:gd name="connsiteX0" fmla="*/ 244589 w 1955738"/>
              <a:gd name="connsiteY0" fmla="*/ 469687 h 4890187"/>
              <a:gd name="connsiteX1" fmla="*/ 1269763 w 1955738"/>
              <a:gd name="connsiteY1" fmla="*/ 99259 h 4890187"/>
              <a:gd name="connsiteX2" fmla="*/ 1955730 w 1955738"/>
              <a:gd name="connsiteY2" fmla="*/ 548901 h 4890187"/>
              <a:gd name="connsiteX3" fmla="*/ 1032773 w 1955738"/>
              <a:gd name="connsiteY3" fmla="*/ 2481236 h 4890187"/>
              <a:gd name="connsiteX4" fmla="*/ 236368 w 1955738"/>
              <a:gd name="connsiteY4" fmla="*/ 4650225 h 4890187"/>
              <a:gd name="connsiteX5" fmla="*/ 244589 w 1955738"/>
              <a:gd name="connsiteY5" fmla="*/ 469687 h 4890187"/>
              <a:gd name="connsiteX0" fmla="*/ 120521 w 1831670"/>
              <a:gd name="connsiteY0" fmla="*/ 469687 h 4684626"/>
              <a:gd name="connsiteX1" fmla="*/ 1145695 w 1831670"/>
              <a:gd name="connsiteY1" fmla="*/ 99259 h 4684626"/>
              <a:gd name="connsiteX2" fmla="*/ 1831662 w 1831670"/>
              <a:gd name="connsiteY2" fmla="*/ 548901 h 4684626"/>
              <a:gd name="connsiteX3" fmla="*/ 948148 w 1831670"/>
              <a:gd name="connsiteY3" fmla="*/ 2347133 h 4684626"/>
              <a:gd name="connsiteX4" fmla="*/ 112300 w 1831670"/>
              <a:gd name="connsiteY4" fmla="*/ 4650225 h 4684626"/>
              <a:gd name="connsiteX5" fmla="*/ 120521 w 1831670"/>
              <a:gd name="connsiteY5" fmla="*/ 469687 h 468462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21000 w 1832149"/>
              <a:gd name="connsiteY0" fmla="*/ 469687 h 4686166"/>
              <a:gd name="connsiteX1" fmla="*/ 1146174 w 1832149"/>
              <a:gd name="connsiteY1" fmla="*/ 99259 h 4686166"/>
              <a:gd name="connsiteX2" fmla="*/ 1832141 w 1832149"/>
              <a:gd name="connsiteY2" fmla="*/ 548901 h 4686166"/>
              <a:gd name="connsiteX3" fmla="*/ 956516 w 1832149"/>
              <a:gd name="connsiteY3" fmla="*/ 2378687 h 4686166"/>
              <a:gd name="connsiteX4" fmla="*/ 112779 w 1832149"/>
              <a:gd name="connsiteY4" fmla="*/ 4650225 h 4686166"/>
              <a:gd name="connsiteX5" fmla="*/ 121000 w 1832149"/>
              <a:gd name="connsiteY5" fmla="*/ 469687 h 4686166"/>
              <a:gd name="connsiteX0" fmla="*/ 180608 w 1891757"/>
              <a:gd name="connsiteY0" fmla="*/ 469687 h 4751022"/>
              <a:gd name="connsiteX1" fmla="*/ 1205782 w 1891757"/>
              <a:gd name="connsiteY1" fmla="*/ 99259 h 4751022"/>
              <a:gd name="connsiteX2" fmla="*/ 1891749 w 1891757"/>
              <a:gd name="connsiteY2" fmla="*/ 548901 h 4751022"/>
              <a:gd name="connsiteX3" fmla="*/ 1016124 w 1891757"/>
              <a:gd name="connsiteY3" fmla="*/ 2378687 h 4751022"/>
              <a:gd name="connsiteX4" fmla="*/ 172387 w 1891757"/>
              <a:gd name="connsiteY4" fmla="*/ 4650225 h 4751022"/>
              <a:gd name="connsiteX5" fmla="*/ 180608 w 1891757"/>
              <a:gd name="connsiteY5" fmla="*/ 469687 h 4751022"/>
              <a:gd name="connsiteX0" fmla="*/ 180608 w 1891757"/>
              <a:gd name="connsiteY0" fmla="*/ 475195 h 4841802"/>
              <a:gd name="connsiteX1" fmla="*/ 1205782 w 1891757"/>
              <a:gd name="connsiteY1" fmla="*/ 104767 h 4841802"/>
              <a:gd name="connsiteX2" fmla="*/ 1891749 w 1891757"/>
              <a:gd name="connsiteY2" fmla="*/ 554409 h 4841802"/>
              <a:gd name="connsiteX3" fmla="*/ 1016124 w 1891757"/>
              <a:gd name="connsiteY3" fmla="*/ 2384195 h 4841802"/>
              <a:gd name="connsiteX4" fmla="*/ 172387 w 1891757"/>
              <a:gd name="connsiteY4" fmla="*/ 4742506 h 4841802"/>
              <a:gd name="connsiteX5" fmla="*/ 180608 w 1891757"/>
              <a:gd name="connsiteY5" fmla="*/ 475195 h 4841802"/>
              <a:gd name="connsiteX0" fmla="*/ 154605 w 1865754"/>
              <a:gd name="connsiteY0" fmla="*/ 475195 h 4857313"/>
              <a:gd name="connsiteX1" fmla="*/ 1179779 w 1865754"/>
              <a:gd name="connsiteY1" fmla="*/ 104767 h 4857313"/>
              <a:gd name="connsiteX2" fmla="*/ 1865746 w 1865754"/>
              <a:gd name="connsiteY2" fmla="*/ 554409 h 4857313"/>
              <a:gd name="connsiteX3" fmla="*/ 990121 w 1865754"/>
              <a:gd name="connsiteY3" fmla="*/ 2384195 h 4857313"/>
              <a:gd name="connsiteX4" fmla="*/ 146384 w 1865754"/>
              <a:gd name="connsiteY4" fmla="*/ 4742506 h 4857313"/>
              <a:gd name="connsiteX5" fmla="*/ 154605 w 1865754"/>
              <a:gd name="connsiteY5" fmla="*/ 475195 h 4857313"/>
              <a:gd name="connsiteX0" fmla="*/ 154605 w 1913084"/>
              <a:gd name="connsiteY0" fmla="*/ 475195 h 4857313"/>
              <a:gd name="connsiteX1" fmla="*/ 1179779 w 1913084"/>
              <a:gd name="connsiteY1" fmla="*/ 104767 h 4857313"/>
              <a:gd name="connsiteX2" fmla="*/ 1913077 w 1913084"/>
              <a:gd name="connsiteY2" fmla="*/ 530743 h 4857313"/>
              <a:gd name="connsiteX3" fmla="*/ 990121 w 1913084"/>
              <a:gd name="connsiteY3" fmla="*/ 2384195 h 4857313"/>
              <a:gd name="connsiteX4" fmla="*/ 146384 w 1913084"/>
              <a:gd name="connsiteY4" fmla="*/ 4742506 h 4857313"/>
              <a:gd name="connsiteX5" fmla="*/ 154605 w 1913084"/>
              <a:gd name="connsiteY5" fmla="*/ 475195 h 4857313"/>
              <a:gd name="connsiteX0" fmla="*/ 161018 w 1919497"/>
              <a:gd name="connsiteY0" fmla="*/ 475195 h 4830294"/>
              <a:gd name="connsiteX1" fmla="*/ 1186192 w 1919497"/>
              <a:gd name="connsiteY1" fmla="*/ 104767 h 4830294"/>
              <a:gd name="connsiteX2" fmla="*/ 1919490 w 1919497"/>
              <a:gd name="connsiteY2" fmla="*/ 530743 h 4830294"/>
              <a:gd name="connsiteX3" fmla="*/ 996534 w 1919497"/>
              <a:gd name="connsiteY3" fmla="*/ 2384195 h 4830294"/>
              <a:gd name="connsiteX4" fmla="*/ 152797 w 1919497"/>
              <a:gd name="connsiteY4" fmla="*/ 4742506 h 4830294"/>
              <a:gd name="connsiteX5" fmla="*/ 161018 w 1919497"/>
              <a:gd name="connsiteY5" fmla="*/ 475195 h 4830294"/>
              <a:gd name="connsiteX0" fmla="*/ 121000 w 1879479"/>
              <a:gd name="connsiteY0" fmla="*/ 475195 h 4742506"/>
              <a:gd name="connsiteX1" fmla="*/ 1146174 w 1879479"/>
              <a:gd name="connsiteY1" fmla="*/ 104767 h 4742506"/>
              <a:gd name="connsiteX2" fmla="*/ 1879472 w 1879479"/>
              <a:gd name="connsiteY2" fmla="*/ 530743 h 4742506"/>
              <a:gd name="connsiteX3" fmla="*/ 956516 w 1879479"/>
              <a:gd name="connsiteY3" fmla="*/ 2384195 h 4742506"/>
              <a:gd name="connsiteX4" fmla="*/ 112779 w 1879479"/>
              <a:gd name="connsiteY4" fmla="*/ 4742506 h 4742506"/>
              <a:gd name="connsiteX5" fmla="*/ 121000 w 1879479"/>
              <a:gd name="connsiteY5" fmla="*/ 475195 h 4742506"/>
              <a:gd name="connsiteX0" fmla="*/ 121000 w 1879472"/>
              <a:gd name="connsiteY0" fmla="*/ 375424 h 4642735"/>
              <a:gd name="connsiteX1" fmla="*/ 1879472 w 1879472"/>
              <a:gd name="connsiteY1" fmla="*/ 430972 h 4642735"/>
              <a:gd name="connsiteX2" fmla="*/ 956516 w 1879472"/>
              <a:gd name="connsiteY2" fmla="*/ 2284424 h 4642735"/>
              <a:gd name="connsiteX3" fmla="*/ 112779 w 1879472"/>
              <a:gd name="connsiteY3" fmla="*/ 4642735 h 4642735"/>
              <a:gd name="connsiteX4" fmla="*/ 121000 w 1879472"/>
              <a:gd name="connsiteY4" fmla="*/ 375424 h 4642735"/>
              <a:gd name="connsiteX0" fmla="*/ 224733 w 1983205"/>
              <a:gd name="connsiteY0" fmla="*/ 97705 h 4365016"/>
              <a:gd name="connsiteX1" fmla="*/ 1983205 w 1983205"/>
              <a:gd name="connsiteY1" fmla="*/ 153253 h 4365016"/>
              <a:gd name="connsiteX2" fmla="*/ 1060249 w 1983205"/>
              <a:gd name="connsiteY2" fmla="*/ 2006705 h 4365016"/>
              <a:gd name="connsiteX3" fmla="*/ 216512 w 1983205"/>
              <a:gd name="connsiteY3" fmla="*/ 4365016 h 4365016"/>
              <a:gd name="connsiteX4" fmla="*/ 224733 w 1983205"/>
              <a:gd name="connsiteY4" fmla="*/ 97705 h 4365016"/>
              <a:gd name="connsiteX0" fmla="*/ 72091 w 1830563"/>
              <a:gd name="connsiteY0" fmla="*/ 97705 h 4365016"/>
              <a:gd name="connsiteX1" fmla="*/ 1830563 w 1830563"/>
              <a:gd name="connsiteY1" fmla="*/ 153253 h 4365016"/>
              <a:gd name="connsiteX2" fmla="*/ 907607 w 1830563"/>
              <a:gd name="connsiteY2" fmla="*/ 2006705 h 4365016"/>
              <a:gd name="connsiteX3" fmla="*/ 63870 w 1830563"/>
              <a:gd name="connsiteY3" fmla="*/ 4365016 h 4365016"/>
              <a:gd name="connsiteX4" fmla="*/ 72091 w 1830563"/>
              <a:gd name="connsiteY4" fmla="*/ 97705 h 4365016"/>
              <a:gd name="connsiteX0" fmla="*/ 72091 w 1830563"/>
              <a:gd name="connsiteY0" fmla="*/ 0 h 4267311"/>
              <a:gd name="connsiteX1" fmla="*/ 1830563 w 1830563"/>
              <a:gd name="connsiteY1" fmla="*/ 55548 h 4267311"/>
              <a:gd name="connsiteX2" fmla="*/ 907607 w 1830563"/>
              <a:gd name="connsiteY2" fmla="*/ 1909000 h 4267311"/>
              <a:gd name="connsiteX3" fmla="*/ 63870 w 1830563"/>
              <a:gd name="connsiteY3" fmla="*/ 4267311 h 4267311"/>
              <a:gd name="connsiteX4" fmla="*/ 72091 w 1830563"/>
              <a:gd name="connsiteY4" fmla="*/ 0 h 4267311"/>
              <a:gd name="connsiteX0" fmla="*/ 155100 w 1811021"/>
              <a:gd name="connsiteY0" fmla="*/ 223537 h 4214753"/>
              <a:gd name="connsiteX1" fmla="*/ 1811021 w 1811021"/>
              <a:gd name="connsiteY1" fmla="*/ 2990 h 4214753"/>
              <a:gd name="connsiteX2" fmla="*/ 888065 w 1811021"/>
              <a:gd name="connsiteY2" fmla="*/ 1856442 h 4214753"/>
              <a:gd name="connsiteX3" fmla="*/ 44328 w 1811021"/>
              <a:gd name="connsiteY3" fmla="*/ 4214753 h 4214753"/>
              <a:gd name="connsiteX4" fmla="*/ 155100 w 1811021"/>
              <a:gd name="connsiteY4" fmla="*/ 223537 h 4214753"/>
              <a:gd name="connsiteX0" fmla="*/ 83849 w 1826543"/>
              <a:gd name="connsiteY0" fmla="*/ 99586 h 4217017"/>
              <a:gd name="connsiteX1" fmla="*/ 1826543 w 1826543"/>
              <a:gd name="connsiteY1" fmla="*/ 5254 h 4217017"/>
              <a:gd name="connsiteX2" fmla="*/ 903587 w 1826543"/>
              <a:gd name="connsiteY2" fmla="*/ 1858706 h 4217017"/>
              <a:gd name="connsiteX3" fmla="*/ 59850 w 1826543"/>
              <a:gd name="connsiteY3" fmla="*/ 4217017 h 4217017"/>
              <a:gd name="connsiteX4" fmla="*/ 83849 w 1826543"/>
              <a:gd name="connsiteY4" fmla="*/ 99586 h 4217017"/>
              <a:gd name="connsiteX0" fmla="*/ 79056 w 1828100"/>
              <a:gd name="connsiteY0" fmla="*/ 99586 h 4217017"/>
              <a:gd name="connsiteX1" fmla="*/ 1828100 w 1828100"/>
              <a:gd name="connsiteY1" fmla="*/ 5254 h 4217017"/>
              <a:gd name="connsiteX2" fmla="*/ 905144 w 1828100"/>
              <a:gd name="connsiteY2" fmla="*/ 1858706 h 4217017"/>
              <a:gd name="connsiteX3" fmla="*/ 61407 w 1828100"/>
              <a:gd name="connsiteY3" fmla="*/ 4217017 h 4217017"/>
              <a:gd name="connsiteX4" fmla="*/ 79056 w 1828100"/>
              <a:gd name="connsiteY4" fmla="*/ 99586 h 4217017"/>
              <a:gd name="connsiteX0" fmla="*/ 79056 w 1786825"/>
              <a:gd name="connsiteY0" fmla="*/ 1590 h 4119021"/>
              <a:gd name="connsiteX1" fmla="*/ 1786825 w 1786825"/>
              <a:gd name="connsiteY1" fmla="*/ 15208 h 4119021"/>
              <a:gd name="connsiteX2" fmla="*/ 905144 w 1786825"/>
              <a:gd name="connsiteY2" fmla="*/ 1760710 h 4119021"/>
              <a:gd name="connsiteX3" fmla="*/ 61407 w 1786825"/>
              <a:gd name="connsiteY3" fmla="*/ 4119021 h 4119021"/>
              <a:gd name="connsiteX4" fmla="*/ 79056 w 1786825"/>
              <a:gd name="connsiteY4" fmla="*/ 1590 h 4119021"/>
              <a:gd name="connsiteX0" fmla="*/ 79056 w 1786828"/>
              <a:gd name="connsiteY0" fmla="*/ 0 h 4117431"/>
              <a:gd name="connsiteX1" fmla="*/ 1786825 w 1786828"/>
              <a:gd name="connsiteY1" fmla="*/ 13618 h 4117431"/>
              <a:gd name="connsiteX2" fmla="*/ 905144 w 1786828"/>
              <a:gd name="connsiteY2" fmla="*/ 1759120 h 4117431"/>
              <a:gd name="connsiteX3" fmla="*/ 61407 w 1786828"/>
              <a:gd name="connsiteY3" fmla="*/ 4117431 h 4117431"/>
              <a:gd name="connsiteX4" fmla="*/ 79056 w 1786828"/>
              <a:gd name="connsiteY4" fmla="*/ 0 h 4117431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17649 w 1725420"/>
              <a:gd name="connsiteY0" fmla="*/ 382 h 4117814"/>
              <a:gd name="connsiteX1" fmla="*/ 1725418 w 1725420"/>
              <a:gd name="connsiteY1" fmla="*/ 14000 h 4117814"/>
              <a:gd name="connsiteX2" fmla="*/ 843737 w 1725420"/>
              <a:gd name="connsiteY2" fmla="*/ 1759502 h 4117814"/>
              <a:gd name="connsiteX3" fmla="*/ 0 w 1725420"/>
              <a:gd name="connsiteY3" fmla="*/ 4117813 h 4117814"/>
              <a:gd name="connsiteX4" fmla="*/ 17649 w 1725420"/>
              <a:gd name="connsiteY4" fmla="*/ 382 h 4117814"/>
              <a:gd name="connsiteX0" fmla="*/ 3960 w 1711731"/>
              <a:gd name="connsiteY0" fmla="*/ 382 h 4086064"/>
              <a:gd name="connsiteX1" fmla="*/ 1711729 w 1711731"/>
              <a:gd name="connsiteY1" fmla="*/ 14000 h 4086064"/>
              <a:gd name="connsiteX2" fmla="*/ 830048 w 1711731"/>
              <a:gd name="connsiteY2" fmla="*/ 1759502 h 4086064"/>
              <a:gd name="connsiteX3" fmla="*/ 5361 w 1711731"/>
              <a:gd name="connsiteY3" fmla="*/ 4086063 h 4086064"/>
              <a:gd name="connsiteX4" fmla="*/ 3960 w 1711731"/>
              <a:gd name="connsiteY4" fmla="*/ 382 h 4086064"/>
              <a:gd name="connsiteX0" fmla="*/ 172819 w 1880590"/>
              <a:gd name="connsiteY0" fmla="*/ 382 h 4086064"/>
              <a:gd name="connsiteX1" fmla="*/ 1880588 w 1880590"/>
              <a:gd name="connsiteY1" fmla="*/ 14000 h 4086064"/>
              <a:gd name="connsiteX2" fmla="*/ 998907 w 1880590"/>
              <a:gd name="connsiteY2" fmla="*/ 1759502 h 4086064"/>
              <a:gd name="connsiteX3" fmla="*/ 174220 w 1880590"/>
              <a:gd name="connsiteY3" fmla="*/ 4086063 h 4086064"/>
              <a:gd name="connsiteX4" fmla="*/ 172819 w 1880590"/>
              <a:gd name="connsiteY4" fmla="*/ 382 h 4086064"/>
              <a:gd name="connsiteX0" fmla="*/ 4817 w 1712588"/>
              <a:gd name="connsiteY0" fmla="*/ 382 h 4086066"/>
              <a:gd name="connsiteX1" fmla="*/ 1712586 w 1712588"/>
              <a:gd name="connsiteY1" fmla="*/ 14000 h 4086066"/>
              <a:gd name="connsiteX2" fmla="*/ 830905 w 1712588"/>
              <a:gd name="connsiteY2" fmla="*/ 1759502 h 4086066"/>
              <a:gd name="connsiteX3" fmla="*/ 6218 w 1712588"/>
              <a:gd name="connsiteY3" fmla="*/ 4086063 h 4086066"/>
              <a:gd name="connsiteX4" fmla="*/ 4817 w 1712588"/>
              <a:gd name="connsiteY4" fmla="*/ 382 h 4086066"/>
              <a:gd name="connsiteX0" fmla="*/ 98103 w 1755074"/>
              <a:gd name="connsiteY0" fmla="*/ 91157 h 4099295"/>
              <a:gd name="connsiteX1" fmla="*/ 1755072 w 1755074"/>
              <a:gd name="connsiteY1" fmla="*/ 0 h 4099295"/>
              <a:gd name="connsiteX2" fmla="*/ 873391 w 1755074"/>
              <a:gd name="connsiteY2" fmla="*/ 1745502 h 4099295"/>
              <a:gd name="connsiteX3" fmla="*/ 48704 w 1755074"/>
              <a:gd name="connsiteY3" fmla="*/ 4072063 h 4099295"/>
              <a:gd name="connsiteX4" fmla="*/ 98103 w 1755074"/>
              <a:gd name="connsiteY4" fmla="*/ 91157 h 4099295"/>
              <a:gd name="connsiteX0" fmla="*/ 64781 w 1769377"/>
              <a:gd name="connsiteY0" fmla="*/ 1087 h 4104037"/>
              <a:gd name="connsiteX1" fmla="*/ 1769375 w 1769377"/>
              <a:gd name="connsiteY1" fmla="*/ 2005 h 4104037"/>
              <a:gd name="connsiteX2" fmla="*/ 887694 w 1769377"/>
              <a:gd name="connsiteY2" fmla="*/ 1747507 h 4104037"/>
              <a:gd name="connsiteX3" fmla="*/ 63007 w 1769377"/>
              <a:gd name="connsiteY3" fmla="*/ 4074068 h 4104037"/>
              <a:gd name="connsiteX4" fmla="*/ 64781 w 1769377"/>
              <a:gd name="connsiteY4" fmla="*/ 1087 h 4104037"/>
              <a:gd name="connsiteX0" fmla="*/ 64781 w 1769377"/>
              <a:gd name="connsiteY0" fmla="*/ 1087 h 4074068"/>
              <a:gd name="connsiteX1" fmla="*/ 1769375 w 1769377"/>
              <a:gd name="connsiteY1" fmla="*/ 2005 h 4074068"/>
              <a:gd name="connsiteX2" fmla="*/ 887694 w 1769377"/>
              <a:gd name="connsiteY2" fmla="*/ 1747507 h 4074068"/>
              <a:gd name="connsiteX3" fmla="*/ 63007 w 1769377"/>
              <a:gd name="connsiteY3" fmla="*/ 4074068 h 4074068"/>
              <a:gd name="connsiteX4" fmla="*/ 64781 w 1769377"/>
              <a:gd name="connsiteY4" fmla="*/ 1087 h 4074068"/>
              <a:gd name="connsiteX0" fmla="*/ 18367 w 1722963"/>
              <a:gd name="connsiteY0" fmla="*/ 1087 h 4074068"/>
              <a:gd name="connsiteX1" fmla="*/ 1722961 w 1722963"/>
              <a:gd name="connsiteY1" fmla="*/ 2005 h 4074068"/>
              <a:gd name="connsiteX2" fmla="*/ 841280 w 1722963"/>
              <a:gd name="connsiteY2" fmla="*/ 1747507 h 4074068"/>
              <a:gd name="connsiteX3" fmla="*/ 16593 w 1722963"/>
              <a:gd name="connsiteY3" fmla="*/ 4074068 h 4074068"/>
              <a:gd name="connsiteX4" fmla="*/ 18367 w 1722963"/>
              <a:gd name="connsiteY4" fmla="*/ 1087 h 4074068"/>
              <a:gd name="connsiteX0" fmla="*/ 6556 w 1711152"/>
              <a:gd name="connsiteY0" fmla="*/ 1087 h 4074068"/>
              <a:gd name="connsiteX1" fmla="*/ 1711150 w 1711152"/>
              <a:gd name="connsiteY1" fmla="*/ 2005 h 4074068"/>
              <a:gd name="connsiteX2" fmla="*/ 829469 w 1711152"/>
              <a:gd name="connsiteY2" fmla="*/ 1747507 h 4074068"/>
              <a:gd name="connsiteX3" fmla="*/ 4782 w 1711152"/>
              <a:gd name="connsiteY3" fmla="*/ 4074068 h 4074068"/>
              <a:gd name="connsiteX4" fmla="*/ 6556 w 1711152"/>
              <a:gd name="connsiteY4" fmla="*/ 1087 h 4074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1152" h="4074068">
                <a:moveTo>
                  <a:pt x="6556" y="1087"/>
                </a:moveTo>
                <a:cubicBezTo>
                  <a:pt x="17646" y="-2077"/>
                  <a:pt x="1713654" y="2747"/>
                  <a:pt x="1711150" y="2005"/>
                </a:cubicBezTo>
                <a:cubicBezTo>
                  <a:pt x="1348279" y="593527"/>
                  <a:pt x="1129232" y="1029770"/>
                  <a:pt x="829469" y="1747507"/>
                </a:cubicBezTo>
                <a:cubicBezTo>
                  <a:pt x="561259" y="2457541"/>
                  <a:pt x="81609" y="3758713"/>
                  <a:pt x="4782" y="4074068"/>
                </a:cubicBezTo>
                <a:cubicBezTo>
                  <a:pt x="980" y="4049698"/>
                  <a:pt x="-4534" y="4251"/>
                  <a:pt x="6556" y="1087"/>
                </a:cubicBezTo>
                <a:close/>
              </a:path>
            </a:pathLst>
          </a:custGeom>
          <a:solidFill>
            <a:srgbClr val="FFFFFF"/>
          </a:solidFill>
          <a:ln w="571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Overflow="overflow" horzOverflow="overflow" vert="horz" wrap="none" lIns="90000" tIns="46800" rIns="90000" bIns="468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1030" name="Bild 7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200025" y="239390"/>
            <a:ext cx="754063" cy="835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Bogen 13"/>
          <p:cNvSpPr/>
          <p:nvPr/>
        </p:nvSpPr>
        <p:spPr bwMode="auto">
          <a:xfrm rot="995317" flipH="1">
            <a:off x="-119063" y="-801688"/>
            <a:ext cx="1919288" cy="10729913"/>
          </a:xfrm>
          <a:prstGeom prst="arc">
            <a:avLst>
              <a:gd name="adj1" fmla="val 16541223"/>
              <a:gd name="adj2" fmla="val 21452552"/>
            </a:avLst>
          </a:prstGeom>
          <a:noFill/>
          <a:ln w="57150" cap="flat" cmpd="sng" algn="ctr">
            <a:solidFill>
              <a:srgbClr val="3EA032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wrap="none" lIns="90000" tIns="46800" rIns="90000" bIns="46800" anchor="ctr"/>
          <a:lstStyle/>
          <a:p>
            <a:pPr>
              <a:defRPr/>
            </a:pPr>
            <a:endParaRPr lang="en-GB"/>
          </a:p>
        </p:txBody>
      </p:sp>
      <p:sp>
        <p:nvSpPr>
          <p:cNvPr id="10" name="Träne 1"/>
          <p:cNvSpPr/>
          <p:nvPr/>
        </p:nvSpPr>
        <p:spPr bwMode="auto">
          <a:xfrm rot="10800000">
            <a:off x="8473972" y="6188787"/>
            <a:ext cx="1440751" cy="693461"/>
          </a:xfrm>
          <a:custGeom>
            <a:avLst/>
            <a:gdLst>
              <a:gd name="connsiteX0" fmla="*/ 0 w 914400"/>
              <a:gd name="connsiteY0" fmla="*/ 457200 h 914400"/>
              <a:gd name="connsiteX1" fmla="*/ 457200 w 914400"/>
              <a:gd name="connsiteY1" fmla="*/ 0 h 914400"/>
              <a:gd name="connsiteX2" fmla="*/ 914400 w 914400"/>
              <a:gd name="connsiteY2" fmla="*/ 0 h 914400"/>
              <a:gd name="connsiteX3" fmla="*/ 914400 w 914400"/>
              <a:gd name="connsiteY3" fmla="*/ 457200 h 914400"/>
              <a:gd name="connsiteX4" fmla="*/ 457200 w 914400"/>
              <a:gd name="connsiteY4" fmla="*/ 914400 h 914400"/>
              <a:gd name="connsiteX5" fmla="*/ 0 w 914400"/>
              <a:gd name="connsiteY5" fmla="*/ 457200 h 914400"/>
              <a:gd name="connsiteX0" fmla="*/ 813607 w 1728007"/>
              <a:gd name="connsiteY0" fmla="*/ 457318 h 2862960"/>
              <a:gd name="connsiteX1" fmla="*/ 1270807 w 1728007"/>
              <a:gd name="connsiteY1" fmla="*/ 118 h 2862960"/>
              <a:gd name="connsiteX2" fmla="*/ 1728007 w 1728007"/>
              <a:gd name="connsiteY2" fmla="*/ 118 h 2862960"/>
              <a:gd name="connsiteX3" fmla="*/ 1728007 w 1728007"/>
              <a:gd name="connsiteY3" fmla="*/ 457318 h 2862960"/>
              <a:gd name="connsiteX4" fmla="*/ 48088 w 1728007"/>
              <a:gd name="connsiteY4" fmla="*/ 2862960 h 2862960"/>
              <a:gd name="connsiteX5" fmla="*/ 813607 w 1728007"/>
              <a:gd name="connsiteY5" fmla="*/ 457318 h 2862960"/>
              <a:gd name="connsiteX0" fmla="*/ 164308 w 1883337"/>
              <a:gd name="connsiteY0" fmla="*/ 82216 h 4247070"/>
              <a:gd name="connsiteX1" fmla="*/ 1426137 w 1883337"/>
              <a:gd name="connsiteY1" fmla="*/ 1360470 h 4247070"/>
              <a:gd name="connsiteX2" fmla="*/ 1883337 w 1883337"/>
              <a:gd name="connsiteY2" fmla="*/ 1360470 h 4247070"/>
              <a:gd name="connsiteX3" fmla="*/ 1883337 w 1883337"/>
              <a:gd name="connsiteY3" fmla="*/ 1817670 h 4247070"/>
              <a:gd name="connsiteX4" fmla="*/ 203418 w 1883337"/>
              <a:gd name="connsiteY4" fmla="*/ 4223312 h 4247070"/>
              <a:gd name="connsiteX5" fmla="*/ 164308 w 1883337"/>
              <a:gd name="connsiteY5" fmla="*/ 82216 h 4247070"/>
              <a:gd name="connsiteX0" fmla="*/ 194272 w 1921523"/>
              <a:gd name="connsiteY0" fmla="*/ 265541 h 4430395"/>
              <a:gd name="connsiteX1" fmla="*/ 1921523 w 1921523"/>
              <a:gd name="connsiteY1" fmla="*/ 399973 h 4430395"/>
              <a:gd name="connsiteX2" fmla="*/ 1913301 w 1921523"/>
              <a:gd name="connsiteY2" fmla="*/ 1543795 h 4430395"/>
              <a:gd name="connsiteX3" fmla="*/ 1913301 w 1921523"/>
              <a:gd name="connsiteY3" fmla="*/ 2000995 h 4430395"/>
              <a:gd name="connsiteX4" fmla="*/ 233382 w 1921523"/>
              <a:gd name="connsiteY4" fmla="*/ 4406637 h 4430395"/>
              <a:gd name="connsiteX5" fmla="*/ 194272 w 1921523"/>
              <a:gd name="connsiteY5" fmla="*/ 265541 h 4430395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946056"/>
              <a:gd name="connsiteY0" fmla="*/ 265541 h 4429344"/>
              <a:gd name="connsiteX1" fmla="*/ 1859556 w 1946056"/>
              <a:gd name="connsiteY1" fmla="*/ 399973 h 4429344"/>
              <a:gd name="connsiteX2" fmla="*/ 1945996 w 1946056"/>
              <a:gd name="connsiteY2" fmla="*/ 739176 h 4429344"/>
              <a:gd name="connsiteX3" fmla="*/ 597060 w 1946056"/>
              <a:gd name="connsiteY3" fmla="*/ 1969442 h 4429344"/>
              <a:gd name="connsiteX4" fmla="*/ 171415 w 1946056"/>
              <a:gd name="connsiteY4" fmla="*/ 4406637 h 4429344"/>
              <a:gd name="connsiteX5" fmla="*/ 132305 w 1946056"/>
              <a:gd name="connsiteY5" fmla="*/ 265541 h 4429344"/>
              <a:gd name="connsiteX0" fmla="*/ 80421 w 1894119"/>
              <a:gd name="connsiteY0" fmla="*/ 467199 h 4631002"/>
              <a:gd name="connsiteX1" fmla="*/ 1105595 w 1894119"/>
              <a:gd name="connsiteY1" fmla="*/ 96771 h 4631002"/>
              <a:gd name="connsiteX2" fmla="*/ 1894112 w 1894119"/>
              <a:gd name="connsiteY2" fmla="*/ 940834 h 4631002"/>
              <a:gd name="connsiteX3" fmla="*/ 545176 w 1894119"/>
              <a:gd name="connsiteY3" fmla="*/ 2171100 h 4631002"/>
              <a:gd name="connsiteX4" fmla="*/ 119531 w 1894119"/>
              <a:gd name="connsiteY4" fmla="*/ 4608295 h 4631002"/>
              <a:gd name="connsiteX5" fmla="*/ 80421 w 1894119"/>
              <a:gd name="connsiteY5" fmla="*/ 467199 h 4631002"/>
              <a:gd name="connsiteX0" fmla="*/ 80421 w 1791570"/>
              <a:gd name="connsiteY0" fmla="*/ 467199 h 4631002"/>
              <a:gd name="connsiteX1" fmla="*/ 1105595 w 1791570"/>
              <a:gd name="connsiteY1" fmla="*/ 96771 h 4631002"/>
              <a:gd name="connsiteX2" fmla="*/ 1791562 w 1791570"/>
              <a:gd name="connsiteY2" fmla="*/ 546413 h 4631002"/>
              <a:gd name="connsiteX3" fmla="*/ 545176 w 1791570"/>
              <a:gd name="connsiteY3" fmla="*/ 2171100 h 4631002"/>
              <a:gd name="connsiteX4" fmla="*/ 119531 w 1791570"/>
              <a:gd name="connsiteY4" fmla="*/ 4608295 h 4631002"/>
              <a:gd name="connsiteX5" fmla="*/ 80421 w 1791570"/>
              <a:gd name="connsiteY5" fmla="*/ 467199 h 4631002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50412"/>
              <a:gd name="connsiteX1" fmla="*/ 1120293 w 1806268"/>
              <a:gd name="connsiteY1" fmla="*/ 96771 h 4650412"/>
              <a:gd name="connsiteX2" fmla="*/ 1806260 w 1806268"/>
              <a:gd name="connsiteY2" fmla="*/ 546413 h 4650412"/>
              <a:gd name="connsiteX3" fmla="*/ 883303 w 1806268"/>
              <a:gd name="connsiteY3" fmla="*/ 2478748 h 4650412"/>
              <a:gd name="connsiteX4" fmla="*/ 134229 w 1806268"/>
              <a:gd name="connsiteY4" fmla="*/ 4608295 h 4650412"/>
              <a:gd name="connsiteX5" fmla="*/ 95119 w 1806268"/>
              <a:gd name="connsiteY5" fmla="*/ 467199 h 4650412"/>
              <a:gd name="connsiteX0" fmla="*/ 176280 w 1887429"/>
              <a:gd name="connsiteY0" fmla="*/ 467199 h 4803815"/>
              <a:gd name="connsiteX1" fmla="*/ 1201454 w 1887429"/>
              <a:gd name="connsiteY1" fmla="*/ 96771 h 4803815"/>
              <a:gd name="connsiteX2" fmla="*/ 1887421 w 1887429"/>
              <a:gd name="connsiteY2" fmla="*/ 546413 h 4803815"/>
              <a:gd name="connsiteX3" fmla="*/ 964464 w 1887429"/>
              <a:gd name="connsiteY3" fmla="*/ 2478748 h 4803815"/>
              <a:gd name="connsiteX4" fmla="*/ 215390 w 1887429"/>
              <a:gd name="connsiteY4" fmla="*/ 4608295 h 4803815"/>
              <a:gd name="connsiteX5" fmla="*/ 176280 w 1887429"/>
              <a:gd name="connsiteY5" fmla="*/ 467199 h 4803815"/>
              <a:gd name="connsiteX0" fmla="*/ 150943 w 1862092"/>
              <a:gd name="connsiteY0" fmla="*/ 467199 h 4847401"/>
              <a:gd name="connsiteX1" fmla="*/ 1176117 w 1862092"/>
              <a:gd name="connsiteY1" fmla="*/ 96771 h 4847401"/>
              <a:gd name="connsiteX2" fmla="*/ 1862084 w 1862092"/>
              <a:gd name="connsiteY2" fmla="*/ 546413 h 4847401"/>
              <a:gd name="connsiteX3" fmla="*/ 939127 w 1862092"/>
              <a:gd name="connsiteY3" fmla="*/ 2478748 h 4847401"/>
              <a:gd name="connsiteX4" fmla="*/ 190053 w 1862092"/>
              <a:gd name="connsiteY4" fmla="*/ 4608295 h 4847401"/>
              <a:gd name="connsiteX5" fmla="*/ 150943 w 1862092"/>
              <a:gd name="connsiteY5" fmla="*/ 467199 h 4847401"/>
              <a:gd name="connsiteX0" fmla="*/ 212350 w 1923499"/>
              <a:gd name="connsiteY0" fmla="*/ 467199 h 4849645"/>
              <a:gd name="connsiteX1" fmla="*/ 1237524 w 1923499"/>
              <a:gd name="connsiteY1" fmla="*/ 96771 h 4849645"/>
              <a:gd name="connsiteX2" fmla="*/ 1923491 w 1923499"/>
              <a:gd name="connsiteY2" fmla="*/ 546413 h 4849645"/>
              <a:gd name="connsiteX3" fmla="*/ 1000534 w 1923499"/>
              <a:gd name="connsiteY3" fmla="*/ 2478748 h 4849645"/>
              <a:gd name="connsiteX4" fmla="*/ 251460 w 1923499"/>
              <a:gd name="connsiteY4" fmla="*/ 4608295 h 4849645"/>
              <a:gd name="connsiteX5" fmla="*/ 212350 w 1923499"/>
              <a:gd name="connsiteY5" fmla="*/ 467199 h 4849645"/>
              <a:gd name="connsiteX0" fmla="*/ 244589 w 1955738"/>
              <a:gd name="connsiteY0" fmla="*/ 469687 h 4890187"/>
              <a:gd name="connsiteX1" fmla="*/ 1269763 w 1955738"/>
              <a:gd name="connsiteY1" fmla="*/ 99259 h 4890187"/>
              <a:gd name="connsiteX2" fmla="*/ 1955730 w 1955738"/>
              <a:gd name="connsiteY2" fmla="*/ 548901 h 4890187"/>
              <a:gd name="connsiteX3" fmla="*/ 1032773 w 1955738"/>
              <a:gd name="connsiteY3" fmla="*/ 2481236 h 4890187"/>
              <a:gd name="connsiteX4" fmla="*/ 236368 w 1955738"/>
              <a:gd name="connsiteY4" fmla="*/ 4650225 h 4890187"/>
              <a:gd name="connsiteX5" fmla="*/ 244589 w 1955738"/>
              <a:gd name="connsiteY5" fmla="*/ 469687 h 4890187"/>
              <a:gd name="connsiteX0" fmla="*/ 120521 w 1831670"/>
              <a:gd name="connsiteY0" fmla="*/ 469687 h 4684626"/>
              <a:gd name="connsiteX1" fmla="*/ 1145695 w 1831670"/>
              <a:gd name="connsiteY1" fmla="*/ 99259 h 4684626"/>
              <a:gd name="connsiteX2" fmla="*/ 1831662 w 1831670"/>
              <a:gd name="connsiteY2" fmla="*/ 548901 h 4684626"/>
              <a:gd name="connsiteX3" fmla="*/ 948148 w 1831670"/>
              <a:gd name="connsiteY3" fmla="*/ 2347133 h 4684626"/>
              <a:gd name="connsiteX4" fmla="*/ 112300 w 1831670"/>
              <a:gd name="connsiteY4" fmla="*/ 4650225 h 4684626"/>
              <a:gd name="connsiteX5" fmla="*/ 120521 w 1831670"/>
              <a:gd name="connsiteY5" fmla="*/ 469687 h 468462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21000 w 1832149"/>
              <a:gd name="connsiteY0" fmla="*/ 469687 h 4686166"/>
              <a:gd name="connsiteX1" fmla="*/ 1146174 w 1832149"/>
              <a:gd name="connsiteY1" fmla="*/ 99259 h 4686166"/>
              <a:gd name="connsiteX2" fmla="*/ 1832141 w 1832149"/>
              <a:gd name="connsiteY2" fmla="*/ 548901 h 4686166"/>
              <a:gd name="connsiteX3" fmla="*/ 956516 w 1832149"/>
              <a:gd name="connsiteY3" fmla="*/ 2378687 h 4686166"/>
              <a:gd name="connsiteX4" fmla="*/ 112779 w 1832149"/>
              <a:gd name="connsiteY4" fmla="*/ 4650225 h 4686166"/>
              <a:gd name="connsiteX5" fmla="*/ 121000 w 1832149"/>
              <a:gd name="connsiteY5" fmla="*/ 469687 h 4686166"/>
              <a:gd name="connsiteX0" fmla="*/ 180608 w 1891757"/>
              <a:gd name="connsiteY0" fmla="*/ 469687 h 4751022"/>
              <a:gd name="connsiteX1" fmla="*/ 1205782 w 1891757"/>
              <a:gd name="connsiteY1" fmla="*/ 99259 h 4751022"/>
              <a:gd name="connsiteX2" fmla="*/ 1891749 w 1891757"/>
              <a:gd name="connsiteY2" fmla="*/ 548901 h 4751022"/>
              <a:gd name="connsiteX3" fmla="*/ 1016124 w 1891757"/>
              <a:gd name="connsiteY3" fmla="*/ 2378687 h 4751022"/>
              <a:gd name="connsiteX4" fmla="*/ 172387 w 1891757"/>
              <a:gd name="connsiteY4" fmla="*/ 4650225 h 4751022"/>
              <a:gd name="connsiteX5" fmla="*/ 180608 w 1891757"/>
              <a:gd name="connsiteY5" fmla="*/ 469687 h 4751022"/>
              <a:gd name="connsiteX0" fmla="*/ 180608 w 1891757"/>
              <a:gd name="connsiteY0" fmla="*/ 475195 h 4841802"/>
              <a:gd name="connsiteX1" fmla="*/ 1205782 w 1891757"/>
              <a:gd name="connsiteY1" fmla="*/ 104767 h 4841802"/>
              <a:gd name="connsiteX2" fmla="*/ 1891749 w 1891757"/>
              <a:gd name="connsiteY2" fmla="*/ 554409 h 4841802"/>
              <a:gd name="connsiteX3" fmla="*/ 1016124 w 1891757"/>
              <a:gd name="connsiteY3" fmla="*/ 2384195 h 4841802"/>
              <a:gd name="connsiteX4" fmla="*/ 172387 w 1891757"/>
              <a:gd name="connsiteY4" fmla="*/ 4742506 h 4841802"/>
              <a:gd name="connsiteX5" fmla="*/ 180608 w 1891757"/>
              <a:gd name="connsiteY5" fmla="*/ 475195 h 4841802"/>
              <a:gd name="connsiteX0" fmla="*/ 154605 w 1865754"/>
              <a:gd name="connsiteY0" fmla="*/ 475195 h 4857313"/>
              <a:gd name="connsiteX1" fmla="*/ 1179779 w 1865754"/>
              <a:gd name="connsiteY1" fmla="*/ 104767 h 4857313"/>
              <a:gd name="connsiteX2" fmla="*/ 1865746 w 1865754"/>
              <a:gd name="connsiteY2" fmla="*/ 554409 h 4857313"/>
              <a:gd name="connsiteX3" fmla="*/ 990121 w 1865754"/>
              <a:gd name="connsiteY3" fmla="*/ 2384195 h 4857313"/>
              <a:gd name="connsiteX4" fmla="*/ 146384 w 1865754"/>
              <a:gd name="connsiteY4" fmla="*/ 4742506 h 4857313"/>
              <a:gd name="connsiteX5" fmla="*/ 154605 w 1865754"/>
              <a:gd name="connsiteY5" fmla="*/ 475195 h 4857313"/>
              <a:gd name="connsiteX0" fmla="*/ 154605 w 1913084"/>
              <a:gd name="connsiteY0" fmla="*/ 475195 h 4857313"/>
              <a:gd name="connsiteX1" fmla="*/ 1179779 w 1913084"/>
              <a:gd name="connsiteY1" fmla="*/ 104767 h 4857313"/>
              <a:gd name="connsiteX2" fmla="*/ 1913077 w 1913084"/>
              <a:gd name="connsiteY2" fmla="*/ 530743 h 4857313"/>
              <a:gd name="connsiteX3" fmla="*/ 990121 w 1913084"/>
              <a:gd name="connsiteY3" fmla="*/ 2384195 h 4857313"/>
              <a:gd name="connsiteX4" fmla="*/ 146384 w 1913084"/>
              <a:gd name="connsiteY4" fmla="*/ 4742506 h 4857313"/>
              <a:gd name="connsiteX5" fmla="*/ 154605 w 1913084"/>
              <a:gd name="connsiteY5" fmla="*/ 475195 h 4857313"/>
              <a:gd name="connsiteX0" fmla="*/ 161018 w 1919497"/>
              <a:gd name="connsiteY0" fmla="*/ 475195 h 4830294"/>
              <a:gd name="connsiteX1" fmla="*/ 1186192 w 1919497"/>
              <a:gd name="connsiteY1" fmla="*/ 104767 h 4830294"/>
              <a:gd name="connsiteX2" fmla="*/ 1919490 w 1919497"/>
              <a:gd name="connsiteY2" fmla="*/ 530743 h 4830294"/>
              <a:gd name="connsiteX3" fmla="*/ 996534 w 1919497"/>
              <a:gd name="connsiteY3" fmla="*/ 2384195 h 4830294"/>
              <a:gd name="connsiteX4" fmla="*/ 152797 w 1919497"/>
              <a:gd name="connsiteY4" fmla="*/ 4742506 h 4830294"/>
              <a:gd name="connsiteX5" fmla="*/ 161018 w 1919497"/>
              <a:gd name="connsiteY5" fmla="*/ 475195 h 4830294"/>
              <a:gd name="connsiteX0" fmla="*/ 121000 w 1879479"/>
              <a:gd name="connsiteY0" fmla="*/ 475195 h 4742506"/>
              <a:gd name="connsiteX1" fmla="*/ 1146174 w 1879479"/>
              <a:gd name="connsiteY1" fmla="*/ 104767 h 4742506"/>
              <a:gd name="connsiteX2" fmla="*/ 1879472 w 1879479"/>
              <a:gd name="connsiteY2" fmla="*/ 530743 h 4742506"/>
              <a:gd name="connsiteX3" fmla="*/ 956516 w 1879479"/>
              <a:gd name="connsiteY3" fmla="*/ 2384195 h 4742506"/>
              <a:gd name="connsiteX4" fmla="*/ 112779 w 1879479"/>
              <a:gd name="connsiteY4" fmla="*/ 4742506 h 4742506"/>
              <a:gd name="connsiteX5" fmla="*/ 121000 w 1879479"/>
              <a:gd name="connsiteY5" fmla="*/ 475195 h 4742506"/>
              <a:gd name="connsiteX0" fmla="*/ 121000 w 1879472"/>
              <a:gd name="connsiteY0" fmla="*/ 375424 h 4642735"/>
              <a:gd name="connsiteX1" fmla="*/ 1879472 w 1879472"/>
              <a:gd name="connsiteY1" fmla="*/ 430972 h 4642735"/>
              <a:gd name="connsiteX2" fmla="*/ 956516 w 1879472"/>
              <a:gd name="connsiteY2" fmla="*/ 2284424 h 4642735"/>
              <a:gd name="connsiteX3" fmla="*/ 112779 w 1879472"/>
              <a:gd name="connsiteY3" fmla="*/ 4642735 h 4642735"/>
              <a:gd name="connsiteX4" fmla="*/ 121000 w 1879472"/>
              <a:gd name="connsiteY4" fmla="*/ 375424 h 4642735"/>
              <a:gd name="connsiteX0" fmla="*/ 224733 w 1983205"/>
              <a:gd name="connsiteY0" fmla="*/ 97705 h 4365016"/>
              <a:gd name="connsiteX1" fmla="*/ 1983205 w 1983205"/>
              <a:gd name="connsiteY1" fmla="*/ 153253 h 4365016"/>
              <a:gd name="connsiteX2" fmla="*/ 1060249 w 1983205"/>
              <a:gd name="connsiteY2" fmla="*/ 2006705 h 4365016"/>
              <a:gd name="connsiteX3" fmla="*/ 216512 w 1983205"/>
              <a:gd name="connsiteY3" fmla="*/ 4365016 h 4365016"/>
              <a:gd name="connsiteX4" fmla="*/ 224733 w 1983205"/>
              <a:gd name="connsiteY4" fmla="*/ 97705 h 4365016"/>
              <a:gd name="connsiteX0" fmla="*/ 72091 w 1830563"/>
              <a:gd name="connsiteY0" fmla="*/ 97705 h 4365016"/>
              <a:gd name="connsiteX1" fmla="*/ 1830563 w 1830563"/>
              <a:gd name="connsiteY1" fmla="*/ 153253 h 4365016"/>
              <a:gd name="connsiteX2" fmla="*/ 907607 w 1830563"/>
              <a:gd name="connsiteY2" fmla="*/ 2006705 h 4365016"/>
              <a:gd name="connsiteX3" fmla="*/ 63870 w 1830563"/>
              <a:gd name="connsiteY3" fmla="*/ 4365016 h 4365016"/>
              <a:gd name="connsiteX4" fmla="*/ 72091 w 1830563"/>
              <a:gd name="connsiteY4" fmla="*/ 97705 h 4365016"/>
              <a:gd name="connsiteX0" fmla="*/ 72091 w 1830563"/>
              <a:gd name="connsiteY0" fmla="*/ 0 h 4267311"/>
              <a:gd name="connsiteX1" fmla="*/ 1830563 w 1830563"/>
              <a:gd name="connsiteY1" fmla="*/ 55548 h 4267311"/>
              <a:gd name="connsiteX2" fmla="*/ 907607 w 1830563"/>
              <a:gd name="connsiteY2" fmla="*/ 1909000 h 4267311"/>
              <a:gd name="connsiteX3" fmla="*/ 63870 w 1830563"/>
              <a:gd name="connsiteY3" fmla="*/ 4267311 h 4267311"/>
              <a:gd name="connsiteX4" fmla="*/ 72091 w 1830563"/>
              <a:gd name="connsiteY4" fmla="*/ 0 h 4267311"/>
              <a:gd name="connsiteX0" fmla="*/ 155100 w 1811021"/>
              <a:gd name="connsiteY0" fmla="*/ 223537 h 4214753"/>
              <a:gd name="connsiteX1" fmla="*/ 1811021 w 1811021"/>
              <a:gd name="connsiteY1" fmla="*/ 2990 h 4214753"/>
              <a:gd name="connsiteX2" fmla="*/ 888065 w 1811021"/>
              <a:gd name="connsiteY2" fmla="*/ 1856442 h 4214753"/>
              <a:gd name="connsiteX3" fmla="*/ 44328 w 1811021"/>
              <a:gd name="connsiteY3" fmla="*/ 4214753 h 4214753"/>
              <a:gd name="connsiteX4" fmla="*/ 155100 w 1811021"/>
              <a:gd name="connsiteY4" fmla="*/ 223537 h 4214753"/>
              <a:gd name="connsiteX0" fmla="*/ 83849 w 1826543"/>
              <a:gd name="connsiteY0" fmla="*/ 99586 h 4217017"/>
              <a:gd name="connsiteX1" fmla="*/ 1826543 w 1826543"/>
              <a:gd name="connsiteY1" fmla="*/ 5254 h 4217017"/>
              <a:gd name="connsiteX2" fmla="*/ 903587 w 1826543"/>
              <a:gd name="connsiteY2" fmla="*/ 1858706 h 4217017"/>
              <a:gd name="connsiteX3" fmla="*/ 59850 w 1826543"/>
              <a:gd name="connsiteY3" fmla="*/ 4217017 h 4217017"/>
              <a:gd name="connsiteX4" fmla="*/ 83849 w 1826543"/>
              <a:gd name="connsiteY4" fmla="*/ 99586 h 4217017"/>
              <a:gd name="connsiteX0" fmla="*/ 79056 w 1828100"/>
              <a:gd name="connsiteY0" fmla="*/ 99586 h 4217017"/>
              <a:gd name="connsiteX1" fmla="*/ 1828100 w 1828100"/>
              <a:gd name="connsiteY1" fmla="*/ 5254 h 4217017"/>
              <a:gd name="connsiteX2" fmla="*/ 905144 w 1828100"/>
              <a:gd name="connsiteY2" fmla="*/ 1858706 h 4217017"/>
              <a:gd name="connsiteX3" fmla="*/ 61407 w 1828100"/>
              <a:gd name="connsiteY3" fmla="*/ 4217017 h 4217017"/>
              <a:gd name="connsiteX4" fmla="*/ 79056 w 1828100"/>
              <a:gd name="connsiteY4" fmla="*/ 99586 h 4217017"/>
              <a:gd name="connsiteX0" fmla="*/ 79056 w 1786825"/>
              <a:gd name="connsiteY0" fmla="*/ 1590 h 4119021"/>
              <a:gd name="connsiteX1" fmla="*/ 1786825 w 1786825"/>
              <a:gd name="connsiteY1" fmla="*/ 15208 h 4119021"/>
              <a:gd name="connsiteX2" fmla="*/ 905144 w 1786825"/>
              <a:gd name="connsiteY2" fmla="*/ 1760710 h 4119021"/>
              <a:gd name="connsiteX3" fmla="*/ 61407 w 1786825"/>
              <a:gd name="connsiteY3" fmla="*/ 4119021 h 4119021"/>
              <a:gd name="connsiteX4" fmla="*/ 79056 w 1786825"/>
              <a:gd name="connsiteY4" fmla="*/ 1590 h 4119021"/>
              <a:gd name="connsiteX0" fmla="*/ 79056 w 1786828"/>
              <a:gd name="connsiteY0" fmla="*/ 0 h 4117431"/>
              <a:gd name="connsiteX1" fmla="*/ 1786825 w 1786828"/>
              <a:gd name="connsiteY1" fmla="*/ 13618 h 4117431"/>
              <a:gd name="connsiteX2" fmla="*/ 905144 w 1786828"/>
              <a:gd name="connsiteY2" fmla="*/ 1759120 h 4117431"/>
              <a:gd name="connsiteX3" fmla="*/ 61407 w 1786828"/>
              <a:gd name="connsiteY3" fmla="*/ 4117431 h 4117431"/>
              <a:gd name="connsiteX4" fmla="*/ 79056 w 1786828"/>
              <a:gd name="connsiteY4" fmla="*/ 0 h 4117431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17649 w 1725420"/>
              <a:gd name="connsiteY0" fmla="*/ 382 h 4117814"/>
              <a:gd name="connsiteX1" fmla="*/ 1725418 w 1725420"/>
              <a:gd name="connsiteY1" fmla="*/ 14000 h 4117814"/>
              <a:gd name="connsiteX2" fmla="*/ 843737 w 1725420"/>
              <a:gd name="connsiteY2" fmla="*/ 1759502 h 4117814"/>
              <a:gd name="connsiteX3" fmla="*/ 0 w 1725420"/>
              <a:gd name="connsiteY3" fmla="*/ 4117813 h 4117814"/>
              <a:gd name="connsiteX4" fmla="*/ 17649 w 1725420"/>
              <a:gd name="connsiteY4" fmla="*/ 382 h 4117814"/>
              <a:gd name="connsiteX0" fmla="*/ 3960 w 1711731"/>
              <a:gd name="connsiteY0" fmla="*/ 382 h 4086064"/>
              <a:gd name="connsiteX1" fmla="*/ 1711729 w 1711731"/>
              <a:gd name="connsiteY1" fmla="*/ 14000 h 4086064"/>
              <a:gd name="connsiteX2" fmla="*/ 830048 w 1711731"/>
              <a:gd name="connsiteY2" fmla="*/ 1759502 h 4086064"/>
              <a:gd name="connsiteX3" fmla="*/ 5361 w 1711731"/>
              <a:gd name="connsiteY3" fmla="*/ 4086063 h 4086064"/>
              <a:gd name="connsiteX4" fmla="*/ 3960 w 1711731"/>
              <a:gd name="connsiteY4" fmla="*/ 382 h 4086064"/>
              <a:gd name="connsiteX0" fmla="*/ 172819 w 1880590"/>
              <a:gd name="connsiteY0" fmla="*/ 382 h 4086064"/>
              <a:gd name="connsiteX1" fmla="*/ 1880588 w 1880590"/>
              <a:gd name="connsiteY1" fmla="*/ 14000 h 4086064"/>
              <a:gd name="connsiteX2" fmla="*/ 998907 w 1880590"/>
              <a:gd name="connsiteY2" fmla="*/ 1759502 h 4086064"/>
              <a:gd name="connsiteX3" fmla="*/ 174220 w 1880590"/>
              <a:gd name="connsiteY3" fmla="*/ 4086063 h 4086064"/>
              <a:gd name="connsiteX4" fmla="*/ 172819 w 1880590"/>
              <a:gd name="connsiteY4" fmla="*/ 382 h 4086064"/>
              <a:gd name="connsiteX0" fmla="*/ 4817 w 1712588"/>
              <a:gd name="connsiteY0" fmla="*/ 382 h 4086066"/>
              <a:gd name="connsiteX1" fmla="*/ 1712586 w 1712588"/>
              <a:gd name="connsiteY1" fmla="*/ 14000 h 4086066"/>
              <a:gd name="connsiteX2" fmla="*/ 830905 w 1712588"/>
              <a:gd name="connsiteY2" fmla="*/ 1759502 h 4086066"/>
              <a:gd name="connsiteX3" fmla="*/ 6218 w 1712588"/>
              <a:gd name="connsiteY3" fmla="*/ 4086063 h 4086066"/>
              <a:gd name="connsiteX4" fmla="*/ 4817 w 1712588"/>
              <a:gd name="connsiteY4" fmla="*/ 382 h 4086066"/>
              <a:gd name="connsiteX0" fmla="*/ 98103 w 1755074"/>
              <a:gd name="connsiteY0" fmla="*/ 91157 h 4099295"/>
              <a:gd name="connsiteX1" fmla="*/ 1755072 w 1755074"/>
              <a:gd name="connsiteY1" fmla="*/ 0 h 4099295"/>
              <a:gd name="connsiteX2" fmla="*/ 873391 w 1755074"/>
              <a:gd name="connsiteY2" fmla="*/ 1745502 h 4099295"/>
              <a:gd name="connsiteX3" fmla="*/ 48704 w 1755074"/>
              <a:gd name="connsiteY3" fmla="*/ 4072063 h 4099295"/>
              <a:gd name="connsiteX4" fmla="*/ 98103 w 1755074"/>
              <a:gd name="connsiteY4" fmla="*/ 91157 h 4099295"/>
              <a:gd name="connsiteX0" fmla="*/ 64781 w 1769377"/>
              <a:gd name="connsiteY0" fmla="*/ 1087 h 4104037"/>
              <a:gd name="connsiteX1" fmla="*/ 1769375 w 1769377"/>
              <a:gd name="connsiteY1" fmla="*/ 2005 h 4104037"/>
              <a:gd name="connsiteX2" fmla="*/ 887694 w 1769377"/>
              <a:gd name="connsiteY2" fmla="*/ 1747507 h 4104037"/>
              <a:gd name="connsiteX3" fmla="*/ 63007 w 1769377"/>
              <a:gd name="connsiteY3" fmla="*/ 4074068 h 4104037"/>
              <a:gd name="connsiteX4" fmla="*/ 64781 w 1769377"/>
              <a:gd name="connsiteY4" fmla="*/ 1087 h 4104037"/>
              <a:gd name="connsiteX0" fmla="*/ 64781 w 1769377"/>
              <a:gd name="connsiteY0" fmla="*/ 1087 h 4074068"/>
              <a:gd name="connsiteX1" fmla="*/ 1769375 w 1769377"/>
              <a:gd name="connsiteY1" fmla="*/ 2005 h 4074068"/>
              <a:gd name="connsiteX2" fmla="*/ 887694 w 1769377"/>
              <a:gd name="connsiteY2" fmla="*/ 1747507 h 4074068"/>
              <a:gd name="connsiteX3" fmla="*/ 63007 w 1769377"/>
              <a:gd name="connsiteY3" fmla="*/ 4074068 h 4074068"/>
              <a:gd name="connsiteX4" fmla="*/ 64781 w 1769377"/>
              <a:gd name="connsiteY4" fmla="*/ 1087 h 4074068"/>
              <a:gd name="connsiteX0" fmla="*/ 18367 w 1722963"/>
              <a:gd name="connsiteY0" fmla="*/ 1087 h 4074068"/>
              <a:gd name="connsiteX1" fmla="*/ 1722961 w 1722963"/>
              <a:gd name="connsiteY1" fmla="*/ 2005 h 4074068"/>
              <a:gd name="connsiteX2" fmla="*/ 841280 w 1722963"/>
              <a:gd name="connsiteY2" fmla="*/ 1747507 h 4074068"/>
              <a:gd name="connsiteX3" fmla="*/ 16593 w 1722963"/>
              <a:gd name="connsiteY3" fmla="*/ 4074068 h 4074068"/>
              <a:gd name="connsiteX4" fmla="*/ 18367 w 1722963"/>
              <a:gd name="connsiteY4" fmla="*/ 1087 h 4074068"/>
              <a:gd name="connsiteX0" fmla="*/ 6556 w 1711152"/>
              <a:gd name="connsiteY0" fmla="*/ 1087 h 4074068"/>
              <a:gd name="connsiteX1" fmla="*/ 1711150 w 1711152"/>
              <a:gd name="connsiteY1" fmla="*/ 2005 h 4074068"/>
              <a:gd name="connsiteX2" fmla="*/ 829469 w 1711152"/>
              <a:gd name="connsiteY2" fmla="*/ 1747507 h 4074068"/>
              <a:gd name="connsiteX3" fmla="*/ 4782 w 1711152"/>
              <a:gd name="connsiteY3" fmla="*/ 4074068 h 4074068"/>
              <a:gd name="connsiteX4" fmla="*/ 6556 w 1711152"/>
              <a:gd name="connsiteY4" fmla="*/ 1087 h 4074068"/>
              <a:gd name="connsiteX0" fmla="*/ 68676 w 1773273"/>
              <a:gd name="connsiteY0" fmla="*/ 70424 h 1983014"/>
              <a:gd name="connsiteX1" fmla="*/ 1773270 w 1773273"/>
              <a:gd name="connsiteY1" fmla="*/ 71342 h 1983014"/>
              <a:gd name="connsiteX2" fmla="*/ 891589 w 1773273"/>
              <a:gd name="connsiteY2" fmla="*/ 1816844 h 1983014"/>
              <a:gd name="connsiteX3" fmla="*/ 311446 w 1773273"/>
              <a:gd name="connsiteY3" fmla="*/ 1027477 h 1983014"/>
              <a:gd name="connsiteX4" fmla="*/ 68676 w 1773273"/>
              <a:gd name="connsiteY4" fmla="*/ 70424 h 1983014"/>
              <a:gd name="connsiteX0" fmla="*/ 68676 w 1773273"/>
              <a:gd name="connsiteY0" fmla="*/ 70424 h 1983014"/>
              <a:gd name="connsiteX1" fmla="*/ 1773270 w 1773273"/>
              <a:gd name="connsiteY1" fmla="*/ 71342 h 1983014"/>
              <a:gd name="connsiteX2" fmla="*/ 891589 w 1773273"/>
              <a:gd name="connsiteY2" fmla="*/ 1816844 h 1983014"/>
              <a:gd name="connsiteX3" fmla="*/ 311446 w 1773273"/>
              <a:gd name="connsiteY3" fmla="*/ 1027477 h 1983014"/>
              <a:gd name="connsiteX4" fmla="*/ 68676 w 1773273"/>
              <a:gd name="connsiteY4" fmla="*/ 70424 h 1983014"/>
              <a:gd name="connsiteX0" fmla="*/ 68676 w 1509748"/>
              <a:gd name="connsiteY0" fmla="*/ 75667 h 1988257"/>
              <a:gd name="connsiteX1" fmla="*/ 1509745 w 1509748"/>
              <a:gd name="connsiteY1" fmla="*/ 57535 h 1988257"/>
              <a:gd name="connsiteX2" fmla="*/ 891589 w 1509748"/>
              <a:gd name="connsiteY2" fmla="*/ 1822087 h 1988257"/>
              <a:gd name="connsiteX3" fmla="*/ 311446 w 1509748"/>
              <a:gd name="connsiteY3" fmla="*/ 1032720 h 1988257"/>
              <a:gd name="connsiteX4" fmla="*/ 68676 w 1509748"/>
              <a:gd name="connsiteY4" fmla="*/ 75667 h 1988257"/>
              <a:gd name="connsiteX0" fmla="*/ 68676 w 1509745"/>
              <a:gd name="connsiteY0" fmla="*/ 18132 h 1930722"/>
              <a:gd name="connsiteX1" fmla="*/ 1509745 w 1509745"/>
              <a:gd name="connsiteY1" fmla="*/ 0 h 1930722"/>
              <a:gd name="connsiteX2" fmla="*/ 891589 w 1509745"/>
              <a:gd name="connsiteY2" fmla="*/ 1764552 h 1930722"/>
              <a:gd name="connsiteX3" fmla="*/ 311446 w 1509745"/>
              <a:gd name="connsiteY3" fmla="*/ 975185 h 1930722"/>
              <a:gd name="connsiteX4" fmla="*/ 68676 w 1509745"/>
              <a:gd name="connsiteY4" fmla="*/ 18132 h 1930722"/>
              <a:gd name="connsiteX0" fmla="*/ 17 w 1441086"/>
              <a:gd name="connsiteY0" fmla="*/ 126496 h 2039086"/>
              <a:gd name="connsiteX1" fmla="*/ 1441086 w 1441086"/>
              <a:gd name="connsiteY1" fmla="*/ 108364 h 2039086"/>
              <a:gd name="connsiteX2" fmla="*/ 822930 w 1441086"/>
              <a:gd name="connsiteY2" fmla="*/ 1872916 h 2039086"/>
              <a:gd name="connsiteX3" fmla="*/ 242787 w 1441086"/>
              <a:gd name="connsiteY3" fmla="*/ 1083549 h 2039086"/>
              <a:gd name="connsiteX4" fmla="*/ 17 w 1441086"/>
              <a:gd name="connsiteY4" fmla="*/ 126496 h 2039086"/>
              <a:gd name="connsiteX0" fmla="*/ 17 w 1441086"/>
              <a:gd name="connsiteY0" fmla="*/ 18132 h 1930722"/>
              <a:gd name="connsiteX1" fmla="*/ 1441086 w 1441086"/>
              <a:gd name="connsiteY1" fmla="*/ 0 h 1930722"/>
              <a:gd name="connsiteX2" fmla="*/ 822930 w 1441086"/>
              <a:gd name="connsiteY2" fmla="*/ 1764552 h 1930722"/>
              <a:gd name="connsiteX3" fmla="*/ 242787 w 1441086"/>
              <a:gd name="connsiteY3" fmla="*/ 975185 h 1930722"/>
              <a:gd name="connsiteX4" fmla="*/ 17 w 1441086"/>
              <a:gd name="connsiteY4" fmla="*/ 18132 h 1930722"/>
              <a:gd name="connsiteX0" fmla="*/ 103 w 1441172"/>
              <a:gd name="connsiteY0" fmla="*/ 18132 h 1917612"/>
              <a:gd name="connsiteX1" fmla="*/ 1441172 w 1441172"/>
              <a:gd name="connsiteY1" fmla="*/ 0 h 1917612"/>
              <a:gd name="connsiteX2" fmla="*/ 823016 w 1441172"/>
              <a:gd name="connsiteY2" fmla="*/ 1764552 h 1917612"/>
              <a:gd name="connsiteX3" fmla="*/ 39673 w 1441172"/>
              <a:gd name="connsiteY3" fmla="*/ 781510 h 1917612"/>
              <a:gd name="connsiteX4" fmla="*/ 103 w 1441172"/>
              <a:gd name="connsiteY4" fmla="*/ 18132 h 1917612"/>
              <a:gd name="connsiteX0" fmla="*/ 364 w 1441433"/>
              <a:gd name="connsiteY0" fmla="*/ 18132 h 1914133"/>
              <a:gd name="connsiteX1" fmla="*/ 1441433 w 1441433"/>
              <a:gd name="connsiteY1" fmla="*/ 0 h 1914133"/>
              <a:gd name="connsiteX2" fmla="*/ 823277 w 1441433"/>
              <a:gd name="connsiteY2" fmla="*/ 1764552 h 1914133"/>
              <a:gd name="connsiteX3" fmla="*/ 11359 w 1441433"/>
              <a:gd name="connsiteY3" fmla="*/ 724360 h 1914133"/>
              <a:gd name="connsiteX4" fmla="*/ 364 w 1441433"/>
              <a:gd name="connsiteY4" fmla="*/ 18132 h 1914133"/>
              <a:gd name="connsiteX0" fmla="*/ 364 w 1441435"/>
              <a:gd name="connsiteY0" fmla="*/ 18132 h 724360"/>
              <a:gd name="connsiteX1" fmla="*/ 1441433 w 1441435"/>
              <a:gd name="connsiteY1" fmla="*/ 0 h 724360"/>
              <a:gd name="connsiteX2" fmla="*/ 11359 w 1441435"/>
              <a:gd name="connsiteY2" fmla="*/ 724360 h 724360"/>
              <a:gd name="connsiteX3" fmla="*/ 364 w 1441435"/>
              <a:gd name="connsiteY3" fmla="*/ 18132 h 724360"/>
              <a:gd name="connsiteX0" fmla="*/ 364 w 1441433"/>
              <a:gd name="connsiteY0" fmla="*/ 18132 h 724360"/>
              <a:gd name="connsiteX1" fmla="*/ 1441433 w 1441433"/>
              <a:gd name="connsiteY1" fmla="*/ 0 h 724360"/>
              <a:gd name="connsiteX2" fmla="*/ 11359 w 1441433"/>
              <a:gd name="connsiteY2" fmla="*/ 724360 h 724360"/>
              <a:gd name="connsiteX3" fmla="*/ 364 w 1441433"/>
              <a:gd name="connsiteY3" fmla="*/ 18132 h 724360"/>
              <a:gd name="connsiteX0" fmla="*/ 364 w 1441433"/>
              <a:gd name="connsiteY0" fmla="*/ 18132 h 724360"/>
              <a:gd name="connsiteX1" fmla="*/ 1441433 w 1441433"/>
              <a:gd name="connsiteY1" fmla="*/ 0 h 724360"/>
              <a:gd name="connsiteX2" fmla="*/ 11359 w 1441433"/>
              <a:gd name="connsiteY2" fmla="*/ 724360 h 724360"/>
              <a:gd name="connsiteX3" fmla="*/ 364 w 1441433"/>
              <a:gd name="connsiteY3" fmla="*/ 18132 h 724360"/>
              <a:gd name="connsiteX0" fmla="*/ 492 w 1441561"/>
              <a:gd name="connsiteY0" fmla="*/ 18132 h 724360"/>
              <a:gd name="connsiteX1" fmla="*/ 1441561 w 1441561"/>
              <a:gd name="connsiteY1" fmla="*/ 0 h 724360"/>
              <a:gd name="connsiteX2" fmla="*/ 11487 w 1441561"/>
              <a:gd name="connsiteY2" fmla="*/ 724360 h 724360"/>
              <a:gd name="connsiteX3" fmla="*/ 492 w 1441561"/>
              <a:gd name="connsiteY3" fmla="*/ 18132 h 724360"/>
              <a:gd name="connsiteX0" fmla="*/ 492 w 1441561"/>
              <a:gd name="connsiteY0" fmla="*/ 18132 h 686260"/>
              <a:gd name="connsiteX1" fmla="*/ 1441561 w 1441561"/>
              <a:gd name="connsiteY1" fmla="*/ 0 h 686260"/>
              <a:gd name="connsiteX2" fmla="*/ 11487 w 1441561"/>
              <a:gd name="connsiteY2" fmla="*/ 686260 h 686260"/>
              <a:gd name="connsiteX3" fmla="*/ 492 w 1441561"/>
              <a:gd name="connsiteY3" fmla="*/ 18132 h 686260"/>
              <a:gd name="connsiteX0" fmla="*/ 492 w 1441561"/>
              <a:gd name="connsiteY0" fmla="*/ 18132 h 686260"/>
              <a:gd name="connsiteX1" fmla="*/ 1441561 w 1441561"/>
              <a:gd name="connsiteY1" fmla="*/ 0 h 686260"/>
              <a:gd name="connsiteX2" fmla="*/ 11487 w 1441561"/>
              <a:gd name="connsiteY2" fmla="*/ 686260 h 686260"/>
              <a:gd name="connsiteX3" fmla="*/ 492 w 1441561"/>
              <a:gd name="connsiteY3" fmla="*/ 18132 h 686260"/>
              <a:gd name="connsiteX0" fmla="*/ 212201 w 1653270"/>
              <a:gd name="connsiteY0" fmla="*/ 18132 h 686260"/>
              <a:gd name="connsiteX1" fmla="*/ 1653270 w 1653270"/>
              <a:gd name="connsiteY1" fmla="*/ 0 h 686260"/>
              <a:gd name="connsiteX2" fmla="*/ 223196 w 1653270"/>
              <a:gd name="connsiteY2" fmla="*/ 686260 h 686260"/>
              <a:gd name="connsiteX3" fmla="*/ 212201 w 1653270"/>
              <a:gd name="connsiteY3" fmla="*/ 18132 h 686260"/>
              <a:gd name="connsiteX0" fmla="*/ 2355 w 1443424"/>
              <a:gd name="connsiteY0" fmla="*/ 18132 h 686260"/>
              <a:gd name="connsiteX1" fmla="*/ 1443424 w 1443424"/>
              <a:gd name="connsiteY1" fmla="*/ 0 h 686260"/>
              <a:gd name="connsiteX2" fmla="*/ 13350 w 1443424"/>
              <a:gd name="connsiteY2" fmla="*/ 686260 h 686260"/>
              <a:gd name="connsiteX3" fmla="*/ 2355 w 1443424"/>
              <a:gd name="connsiteY3" fmla="*/ 18132 h 686260"/>
              <a:gd name="connsiteX0" fmla="*/ 2857 w 1440751"/>
              <a:gd name="connsiteY0" fmla="*/ 12633 h 693461"/>
              <a:gd name="connsiteX1" fmla="*/ 1440751 w 1440751"/>
              <a:gd name="connsiteY1" fmla="*/ 7201 h 693461"/>
              <a:gd name="connsiteX2" fmla="*/ 10677 w 1440751"/>
              <a:gd name="connsiteY2" fmla="*/ 693461 h 693461"/>
              <a:gd name="connsiteX3" fmla="*/ 2857 w 1440751"/>
              <a:gd name="connsiteY3" fmla="*/ 12633 h 693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751" h="693461">
                <a:moveTo>
                  <a:pt x="2857" y="12633"/>
                </a:moveTo>
                <a:cubicBezTo>
                  <a:pt x="483213" y="-15636"/>
                  <a:pt x="960395" y="13245"/>
                  <a:pt x="1440751" y="7201"/>
                </a:cubicBezTo>
                <a:cubicBezTo>
                  <a:pt x="950458" y="178881"/>
                  <a:pt x="374680" y="522164"/>
                  <a:pt x="10677" y="693461"/>
                </a:cubicBezTo>
                <a:cubicBezTo>
                  <a:pt x="3700" y="589716"/>
                  <a:pt x="-4424" y="250452"/>
                  <a:pt x="2857" y="12633"/>
                </a:cubicBezTo>
                <a:close/>
              </a:path>
            </a:pathLst>
          </a:custGeom>
          <a:solidFill>
            <a:srgbClr val="FFFFFF"/>
          </a:solidFill>
          <a:ln w="571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Overflow="overflow" horzOverflow="overflow" vert="horz" wrap="none" lIns="90000" tIns="46800" rIns="90000" bIns="468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21" name="Bogen 20"/>
          <p:cNvSpPr/>
          <p:nvPr/>
        </p:nvSpPr>
        <p:spPr bwMode="auto">
          <a:xfrm rot="14402614" flipH="1">
            <a:off x="8528447" y="4254561"/>
            <a:ext cx="492815" cy="4646279"/>
          </a:xfrm>
          <a:custGeom>
            <a:avLst/>
            <a:gdLst>
              <a:gd name="connsiteX0" fmla="*/ 1426445 w 1919288"/>
              <a:gd name="connsiteY0" fmla="*/ 677493 h 10729913"/>
              <a:gd name="connsiteX1" fmla="*/ 1919260 w 1919288"/>
              <a:gd name="connsiteY1" fmla="*/ 5323772 h 10729913"/>
              <a:gd name="connsiteX2" fmla="*/ 959644 w 1919288"/>
              <a:gd name="connsiteY2" fmla="*/ 5364957 h 10729913"/>
              <a:gd name="connsiteX3" fmla="*/ 1426445 w 1919288"/>
              <a:gd name="connsiteY3" fmla="*/ 677493 h 10729913"/>
              <a:gd name="connsiteX0" fmla="*/ 1426445 w 1919288"/>
              <a:gd name="connsiteY0" fmla="*/ 677493 h 10729913"/>
              <a:gd name="connsiteX1" fmla="*/ 1919260 w 1919288"/>
              <a:gd name="connsiteY1" fmla="*/ 5323772 h 10729913"/>
              <a:gd name="connsiteX0" fmla="*/ 466801 w 959616"/>
              <a:gd name="connsiteY0" fmla="*/ 0 h 4687464"/>
              <a:gd name="connsiteX1" fmla="*/ 959616 w 959616"/>
              <a:gd name="connsiteY1" fmla="*/ 4646279 h 4687464"/>
              <a:gd name="connsiteX2" fmla="*/ 0 w 959616"/>
              <a:gd name="connsiteY2" fmla="*/ 4687464 h 4687464"/>
              <a:gd name="connsiteX3" fmla="*/ 466801 w 959616"/>
              <a:gd name="connsiteY3" fmla="*/ 0 h 4687464"/>
              <a:gd name="connsiteX0" fmla="*/ 466801 w 959616"/>
              <a:gd name="connsiteY0" fmla="*/ 0 h 4687464"/>
              <a:gd name="connsiteX1" fmla="*/ 806680 w 959616"/>
              <a:gd name="connsiteY1" fmla="*/ 1756133 h 4687464"/>
              <a:gd name="connsiteX2" fmla="*/ 959616 w 959616"/>
              <a:gd name="connsiteY2" fmla="*/ 4646279 h 4687464"/>
              <a:gd name="connsiteX0" fmla="*/ 466801 w 959616"/>
              <a:gd name="connsiteY0" fmla="*/ 0 h 4687464"/>
              <a:gd name="connsiteX1" fmla="*/ 959616 w 959616"/>
              <a:gd name="connsiteY1" fmla="*/ 4646279 h 4687464"/>
              <a:gd name="connsiteX2" fmla="*/ 0 w 959616"/>
              <a:gd name="connsiteY2" fmla="*/ 4687464 h 4687464"/>
              <a:gd name="connsiteX3" fmla="*/ 466801 w 959616"/>
              <a:gd name="connsiteY3" fmla="*/ 0 h 4687464"/>
              <a:gd name="connsiteX0" fmla="*/ 466801 w 959616"/>
              <a:gd name="connsiteY0" fmla="*/ 0 h 4687464"/>
              <a:gd name="connsiteX1" fmla="*/ 806680 w 959616"/>
              <a:gd name="connsiteY1" fmla="*/ 1756133 h 4687464"/>
              <a:gd name="connsiteX2" fmla="*/ 921234 w 959616"/>
              <a:gd name="connsiteY2" fmla="*/ 3629449 h 4687464"/>
              <a:gd name="connsiteX3" fmla="*/ 959616 w 959616"/>
              <a:gd name="connsiteY3" fmla="*/ 4646279 h 4687464"/>
              <a:gd name="connsiteX0" fmla="*/ 0 w 492815"/>
              <a:gd name="connsiteY0" fmla="*/ 0 h 4646279"/>
              <a:gd name="connsiteX1" fmla="*/ 492815 w 492815"/>
              <a:gd name="connsiteY1" fmla="*/ 4646279 h 4646279"/>
              <a:gd name="connsiteX2" fmla="*/ 0 w 492815"/>
              <a:gd name="connsiteY2" fmla="*/ 0 h 4646279"/>
              <a:gd name="connsiteX0" fmla="*/ 0 w 492815"/>
              <a:gd name="connsiteY0" fmla="*/ 0 h 4646279"/>
              <a:gd name="connsiteX1" fmla="*/ 339879 w 492815"/>
              <a:gd name="connsiteY1" fmla="*/ 1756133 h 4646279"/>
              <a:gd name="connsiteX2" fmla="*/ 454433 w 492815"/>
              <a:gd name="connsiteY2" fmla="*/ 3629449 h 4646279"/>
              <a:gd name="connsiteX3" fmla="*/ 492815 w 492815"/>
              <a:gd name="connsiteY3" fmla="*/ 4646279 h 4646279"/>
              <a:gd name="connsiteX0" fmla="*/ 0 w 492815"/>
              <a:gd name="connsiteY0" fmla="*/ 0 h 4646279"/>
              <a:gd name="connsiteX1" fmla="*/ 492815 w 492815"/>
              <a:gd name="connsiteY1" fmla="*/ 4646279 h 4646279"/>
              <a:gd name="connsiteX2" fmla="*/ 0 w 492815"/>
              <a:gd name="connsiteY2" fmla="*/ 0 h 4646279"/>
              <a:gd name="connsiteX0" fmla="*/ 0 w 492815"/>
              <a:gd name="connsiteY0" fmla="*/ 0 h 4646279"/>
              <a:gd name="connsiteX1" fmla="*/ 339879 w 492815"/>
              <a:gd name="connsiteY1" fmla="*/ 1756133 h 4646279"/>
              <a:gd name="connsiteX2" fmla="*/ 454433 w 492815"/>
              <a:gd name="connsiteY2" fmla="*/ 3629449 h 4646279"/>
              <a:gd name="connsiteX0" fmla="*/ 0 w 492815"/>
              <a:gd name="connsiteY0" fmla="*/ 0 h 4646279"/>
              <a:gd name="connsiteX1" fmla="*/ 492815 w 492815"/>
              <a:gd name="connsiteY1" fmla="*/ 4646279 h 4646279"/>
              <a:gd name="connsiteX2" fmla="*/ 0 w 492815"/>
              <a:gd name="connsiteY2" fmla="*/ 0 h 4646279"/>
              <a:gd name="connsiteX0" fmla="*/ 339879 w 492815"/>
              <a:gd name="connsiteY0" fmla="*/ 1756133 h 4646279"/>
              <a:gd name="connsiteX1" fmla="*/ 454433 w 492815"/>
              <a:gd name="connsiteY1" fmla="*/ 3629449 h 464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92815" h="4646279" stroke="0" extrusionOk="0">
                <a:moveTo>
                  <a:pt x="0" y="0"/>
                </a:moveTo>
                <a:cubicBezTo>
                  <a:pt x="301927" y="939740"/>
                  <a:pt x="490162" y="2714431"/>
                  <a:pt x="492815" y="4646279"/>
                </a:cubicBezTo>
                <a:lnTo>
                  <a:pt x="0" y="0"/>
                </a:lnTo>
                <a:close/>
              </a:path>
              <a:path w="492815" h="4646279" fill="none">
                <a:moveTo>
                  <a:pt x="339879" y="1756133"/>
                </a:moveTo>
                <a:cubicBezTo>
                  <a:pt x="415618" y="2361041"/>
                  <a:pt x="428944" y="3147758"/>
                  <a:pt x="454433" y="3629449"/>
                </a:cubicBezTo>
              </a:path>
            </a:pathLst>
          </a:custGeom>
          <a:noFill/>
          <a:ln w="57150" cap="flat" cmpd="sng" algn="ctr">
            <a:solidFill>
              <a:srgbClr val="A7CA23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wrap="none" lIns="90000" tIns="46800" rIns="90000" bIns="46800" anchor="ctr"/>
          <a:lstStyle/>
          <a:p>
            <a:pPr>
              <a:defRPr/>
            </a:pPr>
            <a:r>
              <a:rPr lang="en-GB" dirty="0"/>
              <a:t> </a:t>
            </a:r>
          </a:p>
        </p:txBody>
      </p:sp>
      <p:sp>
        <p:nvSpPr>
          <p:cNvPr id="100354" name="Rectangle 2"/>
          <p:cNvSpPr>
            <a:spLocks noGrp="1" noChangeArrowheads="1"/>
          </p:cNvSpPr>
          <p:nvPr>
            <p:ph type="body" idx="1"/>
          </p:nvPr>
        </p:nvSpPr>
        <p:spPr bwMode="gray">
          <a:xfrm>
            <a:off x="1136650" y="1412875"/>
            <a:ext cx="8280846" cy="5140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00357" name="Rectangle 5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9245600" y="6553200"/>
            <a:ext cx="5318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none" lIns="0" tIns="45720" rIns="0" bIns="45720" numCol="1" anchor="ctr" anchorCtr="0" compatLnSpc="1">
            <a:prstTxWarp prst="textNoShape">
              <a:avLst/>
            </a:prstTxWarp>
          </a:bodyPr>
          <a:lstStyle>
            <a:lvl1pPr algn="ctr">
              <a:spcBef>
                <a:spcPct val="50000"/>
              </a:spcBef>
              <a:buClrTx/>
              <a:defRPr sz="1200" b="1" i="0">
                <a:solidFill>
                  <a:srgbClr val="319E37"/>
                </a:solidFill>
                <a:latin typeface="Calibri"/>
                <a:cs typeface="Calibri"/>
              </a:defRPr>
            </a:lvl1pPr>
          </a:lstStyle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1028" name="Rectangle 6"/>
          <p:cNvSpPr>
            <a:spLocks noGrp="1" noChangeArrowheads="1"/>
          </p:cNvSpPr>
          <p:nvPr>
            <p:ph type="title"/>
          </p:nvPr>
        </p:nvSpPr>
        <p:spPr bwMode="gray">
          <a:xfrm>
            <a:off x="1784350" y="44450"/>
            <a:ext cx="77057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7200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5313040" y="6538791"/>
            <a:ext cx="3136900" cy="3076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bg2">
                    <a:lumMod val="50000"/>
                  </a:schemeClr>
                </a:solidFill>
                <a:latin typeface="Calibri" pitchFamily="34" charset="0"/>
              </a:defRPr>
            </a:lvl1pPr>
          </a:lstStyle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7" r:id="rId1"/>
    <p:sldLayoutId id="2147484358" r:id="rId2"/>
    <p:sldLayoutId id="2147484359" r:id="rId3"/>
    <p:sldLayoutId id="2147484360" r:id="rId4"/>
    <p:sldLayoutId id="2147484361" r:id="rId5"/>
    <p:sldLayoutId id="2147484362" r:id="rId6"/>
    <p:sldLayoutId id="2147484363" r:id="rId7"/>
    <p:sldLayoutId id="2147484364" r:id="rId8"/>
    <p:sldLayoutId id="2147484365" r:id="rId9"/>
    <p:sldLayoutId id="2147484366" r:id="rId10"/>
    <p:sldLayoutId id="2147484341" r:id="rId11"/>
    <p:sldLayoutId id="2147484347" r:id="rId12"/>
    <p:sldLayoutId id="2147484355" r:id="rId13"/>
    <p:sldLayoutId id="2147484350" r:id="rId14"/>
    <p:sldLayoutId id="2147484351" r:id="rId15"/>
    <p:sldLayoutId id="2147484348" r:id="rId16"/>
    <p:sldLayoutId id="2147484349" r:id="rId17"/>
    <p:sldLayoutId id="2147484352" r:id="rId18"/>
    <p:sldLayoutId id="2147484353" r:id="rId19"/>
    <p:sldLayoutId id="2147484354" r:id="rId20"/>
  </p:sldLayoutIdLst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  <p:hf hdr="0" dt="0"/>
  <p:txStyles>
    <p:titleStyle>
      <a:lvl1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/>
          <a:ea typeface="ＭＳ Ｐゴシック" charset="0"/>
          <a:cs typeface="ＭＳ Ｐゴシック" charset="0"/>
        </a:defRPr>
      </a:lvl1pPr>
      <a:lvl2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9pPr>
    </p:titleStyle>
    <p:bodyStyle>
      <a:lvl1pPr marL="342900" indent="-342900" algn="l" defTabSz="895350" rtl="0" eaLnBrk="1" fontAlgn="base" hangingPunct="1">
        <a:spcBef>
          <a:spcPct val="30000"/>
        </a:spcBef>
        <a:spcAft>
          <a:spcPct val="0"/>
        </a:spcAft>
        <a:buClr>
          <a:schemeClr val="accent2"/>
        </a:buClr>
        <a:buFont typeface="Arial" pitchFamily="34" charset="0"/>
        <a:buChar char="•"/>
        <a:defRPr kumimoji="1" sz="2400" baseline="0">
          <a:solidFill>
            <a:srgbClr val="505150"/>
          </a:solidFill>
          <a:latin typeface="Calibri"/>
          <a:ea typeface="ＭＳ Ｐゴシック" charset="0"/>
          <a:cs typeface="Calibri"/>
        </a:defRPr>
      </a:lvl1pPr>
      <a:lvl2pPr marL="646113" indent="-285750" algn="l" defTabSz="895350" rtl="0" eaLnBrk="1" fontAlgn="base" hangingPunct="1">
        <a:spcBef>
          <a:spcPct val="30000"/>
        </a:spcBef>
        <a:spcAft>
          <a:spcPct val="0"/>
        </a:spcAft>
        <a:buClr>
          <a:schemeClr val="tx2"/>
        </a:buClr>
        <a:buFont typeface="Symbol" pitchFamily="18" charset="2"/>
        <a:buChar char="-"/>
        <a:tabLst/>
        <a:defRPr kumimoji="1" sz="2000">
          <a:solidFill>
            <a:srgbClr val="505150"/>
          </a:solidFill>
          <a:latin typeface="Calibri"/>
          <a:ea typeface="ＭＳ Ｐゴシック" charset="0"/>
          <a:cs typeface="Calibri"/>
        </a:defRPr>
      </a:lvl2pPr>
      <a:lvl3pPr marL="941388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082957"/>
        </a:buClr>
        <a:buSzPct val="100000"/>
        <a:buFont typeface="Arial" pitchFamily="34" charset="0"/>
        <a:buChar char="•"/>
        <a:tabLst/>
        <a:defRPr kumimoji="1" sz="1800">
          <a:solidFill>
            <a:srgbClr val="505150"/>
          </a:solidFill>
          <a:latin typeface="Calibri"/>
          <a:ea typeface="ＭＳ Ｐゴシック" charset="0"/>
          <a:cs typeface="Calibri"/>
        </a:defRPr>
      </a:lvl3pPr>
      <a:lvl4pPr marL="1250950" indent="-285750" algn="l" defTabSz="895350" rtl="0" eaLnBrk="1" fontAlgn="base" hangingPunct="1">
        <a:spcBef>
          <a:spcPct val="30000"/>
        </a:spcBef>
        <a:spcAft>
          <a:spcPct val="0"/>
        </a:spcAft>
        <a:buClr>
          <a:srgbClr val="082957"/>
        </a:buClr>
        <a:buFont typeface="Symbol" pitchFamily="18" charset="2"/>
        <a:buChar char="-"/>
        <a:defRPr kumimoji="1">
          <a:solidFill>
            <a:srgbClr val="505150"/>
          </a:solidFill>
          <a:latin typeface="Calibri"/>
          <a:ea typeface="ＭＳ Ｐゴシック" charset="0"/>
          <a:cs typeface="Calibri"/>
        </a:defRPr>
      </a:lvl4pPr>
      <a:lvl5pPr marL="1504950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082957"/>
        </a:buClr>
        <a:buSzPct val="100000"/>
        <a:buFontTx/>
        <a:buBlip>
          <a:blip r:embed="rId23"/>
        </a:buBlip>
        <a:tabLst/>
        <a:defRPr kumimoji="1">
          <a:solidFill>
            <a:schemeClr val="accent4"/>
          </a:solidFill>
          <a:latin typeface="Calibri"/>
          <a:ea typeface="ＭＳ Ｐゴシック" charset="0"/>
          <a:cs typeface="Calibri"/>
        </a:defRPr>
      </a:lvl5pPr>
      <a:lvl6pPr marL="1524000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6pPr>
      <a:lvl7pPr marL="2627313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7pPr>
      <a:lvl8pPr marL="3084513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8pPr>
      <a:lvl9pPr marL="3541713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9pPr>
    </p:bodyStyle>
    <p:otherStyle>
      <a:defPPr>
        <a:defRPr lang="de-DE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://endev.energypedia.info/wiki/Visual_Identity" TargetMode="Externa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4" Type="http://schemas.openxmlformats.org/officeDocument/2006/relationships/image" Target="../media/image10.png"/><Relationship Id="rId5" Type="http://schemas.openxmlformats.org/officeDocument/2006/relationships/image" Target="../media/image11.png"/><Relationship Id="rId6" Type="http://schemas.openxmlformats.org/officeDocument/2006/relationships/image" Target="../media/image12.png"/><Relationship Id="rId7" Type="http://schemas.openxmlformats.org/officeDocument/2006/relationships/image" Target="../media/image13.png"/><Relationship Id="rId8" Type="http://schemas.openxmlformats.org/officeDocument/2006/relationships/image" Target="../media/image14.png"/><Relationship Id="rId9" Type="http://schemas.openxmlformats.org/officeDocument/2006/relationships/image" Target="../media/image15.png"/><Relationship Id="rId10" Type="http://schemas.openxmlformats.org/officeDocument/2006/relationships/image" Target="../media/image16.png"/><Relationship Id="rId11" Type="http://schemas.openxmlformats.org/officeDocument/2006/relationships/image" Target="../media/image17.png"/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18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4" Type="http://schemas.openxmlformats.org/officeDocument/2006/relationships/diagramQuickStyle" Target="../diagrams/quickStyle1.xml"/><Relationship Id="rId5" Type="http://schemas.openxmlformats.org/officeDocument/2006/relationships/diagramColors" Target="../diagrams/colors1.xml"/><Relationship Id="rId6" Type="http://schemas.microsoft.com/office/2007/relationships/diagramDrawing" Target="../diagrams/drawing1.xml"/><Relationship Id="rId1" Type="http://schemas.openxmlformats.org/officeDocument/2006/relationships/slideLayout" Target="../slideLayouts/slideLayout2.xml"/><Relationship Id="rId2" Type="http://schemas.openxmlformats.org/officeDocument/2006/relationships/diagramData" Target="../diagrams/data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chart" Target="../charts/char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4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Relationship Id="rId3" Type="http://schemas.openxmlformats.org/officeDocument/2006/relationships/hyperlink" Target="mailto:EnDev@giz.de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5.jpe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.png"/><Relationship Id="rId3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el 5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smtClean="0"/>
              <a:t>This is the title</a:t>
            </a:r>
            <a:endParaRPr lang="en-GB" dirty="0"/>
          </a:p>
        </p:txBody>
      </p:sp>
      <p:sp>
        <p:nvSpPr>
          <p:cNvPr id="7" name="Untertitel 6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dirty="0" smtClean="0"/>
              <a:t>This is the subtitle</a:t>
            </a:r>
          </a:p>
          <a:p>
            <a:r>
              <a:rPr lang="en-GB" sz="1400" dirty="0" smtClean="0"/>
              <a:t>More space for additional information</a:t>
            </a:r>
            <a:endParaRPr lang="en-GB" sz="1400" dirty="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>
                <a:latin typeface="Calibri" charset="0"/>
              </a:rPr>
              <a:t>Use of Basic and Accent Colours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10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342900" lvl="1" indent="-342900">
              <a:buClr>
                <a:schemeClr val="accent2"/>
              </a:buClr>
              <a:buFont typeface="Arial" pitchFamily="34" charset="0"/>
              <a:buChar char="•"/>
              <a:tabLst>
                <a:tab pos="5559425" algn="l"/>
              </a:tabLst>
              <a:defRPr/>
            </a:pPr>
            <a:r>
              <a:rPr lang="en-GB" sz="2400" smtClean="0"/>
              <a:t>Basic or Primary Colours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smtClean="0"/>
              <a:t>The Colours Blue (1+2) and Green (1+2) have to be used primarily and at all times </a:t>
            </a:r>
            <a:br>
              <a:rPr lang="en-GB" sz="1800" smtClean="0"/>
            </a:br>
            <a:r>
              <a:rPr lang="en-GB" sz="1800" smtClean="0"/>
              <a:t>(to enforce the EnDev branding and for the overall consistency).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smtClean="0"/>
              <a:t>The basic colours can be used in various gradients from 100% to 10%. The grading of the basic colours serves the differentiated composition of the slides: </a:t>
            </a:r>
            <a:br>
              <a:rPr lang="en-GB" sz="1800" smtClean="0"/>
            </a:br>
            <a:r>
              <a:rPr lang="en-GB" sz="1800" smtClean="0"/>
              <a:t>e.g. colour grades or gradients in diagrams, boxes or tables</a:t>
            </a:r>
            <a:r>
              <a:rPr lang="en-GB" smtClean="0"/>
              <a:t/>
            </a:r>
            <a:br>
              <a:rPr lang="en-GB" smtClean="0"/>
            </a:br>
            <a:endParaRPr lang="en-GB" smtClean="0"/>
          </a:p>
          <a:p>
            <a:pPr marL="342900" lvl="1" indent="-342900">
              <a:buClr>
                <a:schemeClr val="accent2"/>
              </a:buClr>
              <a:buFont typeface="Arial" pitchFamily="34" charset="0"/>
              <a:buChar char="•"/>
              <a:tabLst>
                <a:tab pos="5559425" algn="l"/>
              </a:tabLst>
              <a:defRPr/>
            </a:pPr>
            <a:r>
              <a:rPr lang="en-GB" sz="2400" smtClean="0"/>
              <a:t>Accent or Secondary Colours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smtClean="0"/>
              <a:t>To </a:t>
            </a:r>
            <a:r>
              <a:rPr lang="en-GB" sz="1800" smtClean="0">
                <a:solidFill>
                  <a:schemeClr val="accent2"/>
                </a:solidFill>
              </a:rPr>
              <a:t>highlight</a:t>
            </a:r>
            <a:r>
              <a:rPr lang="en-GB" sz="1800" smtClean="0"/>
              <a:t> individual aspects, an </a:t>
            </a:r>
            <a:r>
              <a:rPr lang="en-GB" sz="1800" smtClean="0">
                <a:solidFill>
                  <a:schemeClr val="accent5">
                    <a:lumMod val="50000"/>
                  </a:schemeClr>
                </a:solidFill>
              </a:rPr>
              <a:t>accent colour </a:t>
            </a:r>
            <a:r>
              <a:rPr lang="en-GB" sz="1800" smtClean="0"/>
              <a:t>can be chosen. The colour should harmonise with the given EnDev colour scheme.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smtClean="0"/>
              <a:t>This colour can be used for small elements, e.g. as part of a diagram, infographics, </a:t>
            </a:r>
            <a:br>
              <a:rPr lang="en-GB" sz="1800" smtClean="0"/>
            </a:br>
            <a:r>
              <a:rPr lang="en-GB" sz="1800" smtClean="0"/>
              <a:t>a table, a project plan etc.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smtClean="0"/>
              <a:t>This colours should not be applied on a large area inside the diagrams or tables.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smtClean="0"/>
              <a:t>Use only the defined colours of the EnDev colour palette. The addition of other colours destroys the overall consistency of the design and the communication of EnDev.</a:t>
            </a:r>
            <a:endParaRPr lang="en-GB" sz="1800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5010816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>
                <a:latin typeface="Calibri" charset="0"/>
              </a:rPr>
              <a:t>General Guidelines(1/3)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11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342900" lvl="1" indent="-342900">
              <a:buClr>
                <a:schemeClr val="accent2"/>
              </a:buClr>
              <a:buFont typeface="Arial" pitchFamily="34" charset="0"/>
              <a:buChar char="•"/>
              <a:tabLst>
                <a:tab pos="5559425" algn="l"/>
              </a:tabLst>
              <a:defRPr/>
            </a:pPr>
            <a:r>
              <a:rPr lang="en-GB" sz="2400" dirty="0" smtClean="0"/>
              <a:t>Text Alignment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dirty="0" smtClean="0"/>
              <a:t>Text and enumerations have to be aligned left at all times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dirty="0" smtClean="0"/>
              <a:t>Short text in boxes or as part of graphics or tables have to be centred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dirty="0" smtClean="0"/>
              <a:t>Longer text in boxes have to be justified (block)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dirty="0" smtClean="0"/>
              <a:t>Numbers can be used with right alignment</a:t>
            </a:r>
          </a:p>
          <a:p>
            <a:pPr marL="0" lvl="2" indent="0">
              <a:buNone/>
              <a:defRPr/>
            </a:pPr>
            <a:endParaRPr lang="en-GB" dirty="0" smtClean="0"/>
          </a:p>
          <a:p>
            <a:pPr marL="342900" lvl="1" indent="-342900">
              <a:buClr>
                <a:schemeClr val="accent2"/>
              </a:buClr>
              <a:buFont typeface="Arial" pitchFamily="34" charset="0"/>
              <a:buChar char="•"/>
              <a:tabLst>
                <a:tab pos="5559425" algn="l"/>
              </a:tabLst>
              <a:defRPr/>
            </a:pPr>
            <a:r>
              <a:rPr lang="en-GB" sz="2400" dirty="0" smtClean="0"/>
              <a:t>Font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dirty="0" smtClean="0"/>
              <a:t>The standard font is Calibri regular.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i="1" dirty="0" smtClean="0"/>
              <a:t>Italic </a:t>
            </a:r>
            <a:r>
              <a:rPr lang="en-GB" dirty="0" smtClean="0"/>
              <a:t>and </a:t>
            </a:r>
            <a:r>
              <a:rPr lang="en-GB" b="1" dirty="0" smtClean="0"/>
              <a:t>Bold</a:t>
            </a:r>
            <a:r>
              <a:rPr lang="en-GB" dirty="0" smtClean="0"/>
              <a:t> can be used to emphasize or mark parts of the text. Or another option is </a:t>
            </a:r>
            <a:r>
              <a:rPr lang="en-GB" dirty="0" smtClean="0">
                <a:solidFill>
                  <a:schemeClr val="accent4"/>
                </a:solidFill>
              </a:rPr>
              <a:t>highlighting</a:t>
            </a:r>
            <a:r>
              <a:rPr lang="en-GB" dirty="0" smtClean="0"/>
              <a:t> with </a:t>
            </a:r>
            <a:r>
              <a:rPr lang="en-GB" dirty="0" smtClean="0">
                <a:solidFill>
                  <a:schemeClr val="accent2"/>
                </a:solidFill>
              </a:rPr>
              <a:t>colour.</a:t>
            </a:r>
            <a:endParaRPr lang="en-GB" dirty="0" smtClean="0"/>
          </a:p>
          <a:p>
            <a:endParaRPr lang="de-DE" dirty="0"/>
          </a:p>
        </p:txBody>
      </p:sp>
      <p:sp>
        <p:nvSpPr>
          <p:cNvPr id="6" name="Rectangle 28"/>
          <p:cNvSpPr>
            <a:spLocks noChangeArrowheads="1"/>
          </p:cNvSpPr>
          <p:nvPr/>
        </p:nvSpPr>
        <p:spPr bwMode="gray">
          <a:xfrm>
            <a:off x="1136650" y="6553200"/>
            <a:ext cx="4824462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rIns="0" anchor="ctr"/>
          <a:lstStyle/>
          <a:p>
            <a:pPr algn="l">
              <a:spcBef>
                <a:spcPct val="50000"/>
              </a:spcBef>
              <a:buClrTx/>
              <a:defRPr/>
            </a:pPr>
            <a:r>
              <a:rPr lang="de-DE" sz="900" i="1" dirty="0" smtClean="0">
                <a:solidFill>
                  <a:srgbClr val="505150"/>
                </a:solidFill>
                <a:latin typeface="+mn-lt"/>
                <a:cs typeface="Calibri"/>
              </a:rPr>
              <a:t>Note: More </a:t>
            </a:r>
            <a:r>
              <a:rPr lang="de-DE" sz="900" i="1" dirty="0">
                <a:solidFill>
                  <a:srgbClr val="505150"/>
                </a:solidFill>
                <a:latin typeface="+mn-lt"/>
                <a:cs typeface="Calibri"/>
              </a:rPr>
              <a:t>info about the style can be found in </a:t>
            </a:r>
            <a:r>
              <a:rPr lang="de-DE" sz="900" i="1" dirty="0" smtClean="0">
                <a:solidFill>
                  <a:srgbClr val="505150"/>
                </a:solidFill>
                <a:latin typeface="+mn-lt"/>
                <a:cs typeface="Calibri"/>
              </a:rPr>
              <a:t>the </a:t>
            </a:r>
            <a:r>
              <a:rPr lang="de-DE" sz="900" i="1" dirty="0">
                <a:solidFill>
                  <a:srgbClr val="505150"/>
                </a:solidFill>
                <a:latin typeface="+mn-lt"/>
                <a:cs typeface="Calibri"/>
              </a:rPr>
              <a:t>EnDev Visual Identity manual: </a:t>
            </a:r>
            <a:r>
              <a:rPr lang="de-DE" sz="900" i="1" dirty="0">
                <a:solidFill>
                  <a:srgbClr val="505150"/>
                </a:solidFill>
                <a:latin typeface="+mn-lt"/>
                <a:cs typeface="Calibri"/>
                <a:hlinkClick r:id="rId2"/>
              </a:rPr>
              <a:t>http://</a:t>
            </a:r>
            <a:r>
              <a:rPr lang="de-DE" sz="900" i="1" dirty="0" smtClean="0">
                <a:solidFill>
                  <a:srgbClr val="505150"/>
                </a:solidFill>
                <a:latin typeface="+mn-lt"/>
                <a:cs typeface="Calibri"/>
                <a:hlinkClick r:id="rId2"/>
              </a:rPr>
              <a:t>endev.energypedia.info/wiki/Visual_Identity</a:t>
            </a:r>
            <a:r>
              <a:rPr lang="de-DE" sz="900" i="1" dirty="0" smtClean="0">
                <a:solidFill>
                  <a:srgbClr val="505150"/>
                </a:solidFill>
                <a:latin typeface="+mn-lt"/>
                <a:cs typeface="Calibri"/>
              </a:rPr>
              <a:t> </a:t>
            </a:r>
            <a:endParaRPr lang="de-DE" sz="900" i="1" dirty="0">
              <a:solidFill>
                <a:srgbClr val="505150"/>
              </a:solidFill>
              <a:latin typeface="+mn-lt"/>
              <a:cs typeface="Calibri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6534029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charset="0"/>
              </a:rPr>
              <a:t>General Guidelines(2/3)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12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342900" lvl="1" indent="-342900">
              <a:buClr>
                <a:schemeClr val="accent2"/>
              </a:buClr>
              <a:buFont typeface="Arial" pitchFamily="34" charset="0"/>
              <a:buChar char="•"/>
              <a:tabLst>
                <a:tab pos="5559425" algn="l"/>
              </a:tabLst>
              <a:defRPr/>
            </a:pPr>
            <a:r>
              <a:rPr lang="en-GB" sz="2400" dirty="0"/>
              <a:t>Use and design of diagrams or </a:t>
            </a:r>
            <a:r>
              <a:rPr lang="en-GB" sz="2400" dirty="0" err="1"/>
              <a:t>infographics</a:t>
            </a:r>
            <a:endParaRPr lang="en-GB" sz="2400" dirty="0"/>
          </a:p>
          <a:p>
            <a:pPr lvl="1">
              <a:tabLst>
                <a:tab pos="5559425" algn="l"/>
              </a:tabLst>
              <a:defRPr/>
            </a:pPr>
            <a:r>
              <a:rPr lang="en-GB" sz="1800" dirty="0"/>
              <a:t>Clear design: no shades, no 3D effects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dirty="0"/>
              <a:t>Colours: no other colours than the EnDev colour palette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dirty="0"/>
              <a:t>Keep it clear, simple, structured and informative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dirty="0"/>
              <a:t>Diagrams and terms should be easy to understand (even for non-professionals)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dirty="0"/>
              <a:t>Stand-alone diagrams or symbols should be centred on the slide.</a:t>
            </a:r>
          </a:p>
          <a:p>
            <a:pPr marL="0" lvl="2" indent="0">
              <a:buNone/>
              <a:defRPr/>
            </a:pPr>
            <a:endParaRPr lang="en-GB" dirty="0"/>
          </a:p>
          <a:p>
            <a:pPr marL="342900" lvl="1" indent="-342900">
              <a:buClr>
                <a:schemeClr val="accent2"/>
              </a:buClr>
              <a:buFont typeface="Arial" pitchFamily="34" charset="0"/>
              <a:buChar char="•"/>
              <a:tabLst>
                <a:tab pos="5559425" algn="l"/>
              </a:tabLst>
              <a:defRPr/>
            </a:pPr>
            <a:r>
              <a:rPr lang="en-GB" sz="2400" dirty="0"/>
              <a:t>Use of pictures 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dirty="0"/>
              <a:t>Photos should carry the message clearly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dirty="0"/>
              <a:t>Don‘t show negative aspects, except when comparing before/after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dirty="0"/>
              <a:t>Illustrations can be used as well, as long as they carry the message clearly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sz="1800" dirty="0"/>
              <a:t>Keep it clear, simple, informative</a:t>
            </a:r>
            <a:endParaRPr lang="en-GB" dirty="0"/>
          </a:p>
          <a:p>
            <a:endParaRPr lang="de-DE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2460024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charset="0"/>
              </a:rPr>
              <a:t>General Guidelines(3/3)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13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342900" lvl="1" indent="-342900">
              <a:buClr>
                <a:schemeClr val="accent2"/>
              </a:buClr>
              <a:buFont typeface="Arial" pitchFamily="34" charset="0"/>
              <a:buChar char="•"/>
              <a:tabLst>
                <a:tab pos="5559425" algn="l"/>
              </a:tabLst>
              <a:defRPr/>
            </a:pPr>
            <a:r>
              <a:rPr lang="en-GB" sz="2400" dirty="0"/>
              <a:t>Lines, graphic elements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dirty="0"/>
              <a:t>Default line weight: 0,5pt (as defined in the master slides)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dirty="0"/>
              <a:t>No use of clip-arts</a:t>
            </a:r>
          </a:p>
          <a:p>
            <a:pPr lvl="1">
              <a:tabLst>
                <a:tab pos="5559425" algn="l"/>
              </a:tabLst>
              <a:defRPr/>
            </a:pPr>
            <a:r>
              <a:rPr lang="en-GB" dirty="0"/>
              <a:t>Keep it clear, simple, informative</a:t>
            </a:r>
          </a:p>
          <a:p>
            <a:pPr marL="279400" lvl="2">
              <a:buFont typeface="Arial"/>
              <a:buChar char="•"/>
              <a:defRPr/>
            </a:pPr>
            <a:endParaRPr lang="en-GB" dirty="0"/>
          </a:p>
          <a:p>
            <a:endParaRPr lang="de-DE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64886915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charset="0"/>
              </a:rPr>
              <a:t>Animations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14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342900" lvl="1" indent="-342900">
              <a:buClr>
                <a:schemeClr val="accent2"/>
              </a:buClr>
              <a:buFont typeface="Arial" pitchFamily="34" charset="0"/>
              <a:buChar char="•"/>
              <a:tabLst>
                <a:tab pos="5559425" algn="l"/>
              </a:tabLst>
              <a:defRPr/>
            </a:pPr>
            <a:r>
              <a:rPr lang="en-GB" sz="2400" dirty="0"/>
              <a:t>The default setting for slide animations is scroll from left </a:t>
            </a:r>
          </a:p>
          <a:p>
            <a:pPr marL="342900" lvl="1" indent="-342900">
              <a:buClr>
                <a:schemeClr val="accent2"/>
              </a:buClr>
              <a:buFont typeface="Arial" pitchFamily="34" charset="0"/>
              <a:buChar char="•"/>
              <a:tabLst>
                <a:tab pos="5559425" algn="l"/>
              </a:tabLst>
              <a:defRPr/>
            </a:pPr>
            <a:r>
              <a:rPr lang="en-GB" sz="2400" dirty="0"/>
              <a:t>The content, not the animation or </a:t>
            </a:r>
            <a:r>
              <a:rPr lang="en-GB" sz="2400" dirty="0" smtClean="0"/>
              <a:t>effect, </a:t>
            </a:r>
            <a:r>
              <a:rPr lang="en-GB" sz="2400" dirty="0"/>
              <a:t>should carry or support the message. Animations should be used as reduced as possible.</a:t>
            </a:r>
          </a:p>
          <a:p>
            <a:pPr marL="342900" lvl="1" indent="-342900">
              <a:buClr>
                <a:schemeClr val="accent2"/>
              </a:buClr>
              <a:buFont typeface="Arial" pitchFamily="34" charset="0"/>
              <a:buChar char="•"/>
              <a:tabLst>
                <a:tab pos="5559425" algn="l"/>
              </a:tabLst>
              <a:defRPr/>
            </a:pPr>
            <a:r>
              <a:rPr lang="en-GB" sz="2400" dirty="0"/>
              <a:t>Note: When animate text on white background, make sure </a:t>
            </a:r>
            <a:br>
              <a:rPr lang="en-GB" sz="2400" dirty="0"/>
            </a:br>
            <a:r>
              <a:rPr lang="en-GB" sz="2400" dirty="0"/>
              <a:t>that the text element itself has a white background filling </a:t>
            </a:r>
            <a:br>
              <a:rPr lang="en-GB" sz="2400" dirty="0"/>
            </a:br>
            <a:r>
              <a:rPr lang="en-GB" sz="2400" dirty="0"/>
              <a:t>to work around the following technical problem:</a:t>
            </a:r>
          </a:p>
          <a:p>
            <a:endParaRPr lang="de-DE" dirty="0"/>
          </a:p>
        </p:txBody>
      </p:sp>
      <p:sp>
        <p:nvSpPr>
          <p:cNvPr id="6" name="TextBox 5"/>
          <p:cNvSpPr txBox="1"/>
          <p:nvPr/>
        </p:nvSpPr>
        <p:spPr>
          <a:xfrm>
            <a:off x="1928664" y="4365104"/>
            <a:ext cx="5740537" cy="13234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00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l"/>
            <a:r>
              <a:rPr lang="de-DE" sz="2000" dirty="0">
                <a:solidFill>
                  <a:srgbClr val="505150"/>
                </a:solidFill>
                <a:latin typeface="Calibri" pitchFamily="34" charset="0"/>
              </a:rPr>
              <a:t>The fill colour is defined as „no filling </a:t>
            </a:r>
            <a:r>
              <a:rPr lang="en-US" sz="2000" dirty="0">
                <a:solidFill>
                  <a:srgbClr val="505150"/>
                </a:solidFill>
                <a:latin typeface="Calibri" pitchFamily="34" charset="0"/>
              </a:rPr>
              <a:t>(area)“, hence the screen display is not satisfying.</a:t>
            </a:r>
          </a:p>
          <a:p>
            <a:pPr algn="l"/>
            <a:r>
              <a:rPr lang="en-GB" sz="2000" dirty="0">
                <a:solidFill>
                  <a:srgbClr val="505150"/>
                </a:solidFill>
                <a:latin typeface="Calibri" pitchFamily="34" charset="0"/>
              </a:rPr>
              <a:t>If an animated element is filled with a background colour, </a:t>
            </a:r>
            <a:r>
              <a:rPr lang="en-GB" sz="2000" dirty="0" smtClean="0">
                <a:solidFill>
                  <a:srgbClr val="505150"/>
                </a:solidFill>
                <a:latin typeface="Calibri" pitchFamily="34" charset="0"/>
              </a:rPr>
              <a:t>the </a:t>
            </a:r>
            <a:r>
              <a:rPr lang="en-GB" sz="2000" dirty="0">
                <a:solidFill>
                  <a:srgbClr val="505150"/>
                </a:solidFill>
                <a:latin typeface="Calibri" pitchFamily="34" charset="0"/>
              </a:rPr>
              <a:t>result on the screen will be satisfying</a:t>
            </a:r>
            <a:r>
              <a:rPr lang="en-GB" sz="2000" dirty="0" smtClean="0">
                <a:solidFill>
                  <a:srgbClr val="505150"/>
                </a:solidFill>
                <a:latin typeface="Calibri" pitchFamily="34" charset="0"/>
              </a:rPr>
              <a:t>.</a:t>
            </a:r>
            <a:endParaRPr lang="de-DE" sz="2000" dirty="0" smtClean="0">
              <a:solidFill>
                <a:srgbClr val="505150"/>
              </a:solidFill>
              <a:latin typeface="Calibri" pitchFamily="34" charset="0"/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1784648" y="4365104"/>
            <a:ext cx="0" cy="1323439"/>
          </a:xfrm>
          <a:prstGeom prst="line">
            <a:avLst/>
          </a:prstGeom>
          <a:solidFill>
            <a:schemeClr val="bg1"/>
          </a:solidFill>
          <a:ln w="635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3628090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charset="0"/>
              </a:rPr>
              <a:t>Adding diagrams and pictures (1/5)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6975D03-251A-8441-85CE-BC5429BE50C3}" type="slidenum">
              <a:rPr lang="de-DE" smtClean="0"/>
              <a:pPr>
                <a:defRPr/>
              </a:pPr>
              <a:t>15</a:t>
            </a:fld>
            <a:endParaRPr lang="de-DE" dirty="0"/>
          </a:p>
        </p:txBody>
      </p:sp>
      <p:grpSp>
        <p:nvGrpSpPr>
          <p:cNvPr id="5" name="Group 4"/>
          <p:cNvGrpSpPr/>
          <p:nvPr/>
        </p:nvGrpSpPr>
        <p:grpSpPr>
          <a:xfrm>
            <a:off x="567267" y="1132811"/>
            <a:ext cx="9338733" cy="5312862"/>
            <a:chOff x="567267" y="1132811"/>
            <a:chExt cx="9338733" cy="5312862"/>
          </a:xfrm>
        </p:grpSpPr>
        <p:sp>
          <p:nvSpPr>
            <p:cNvPr id="6" name="Freeform 54"/>
            <p:cNvSpPr>
              <a:spLocks/>
            </p:cNvSpPr>
            <p:nvPr/>
          </p:nvSpPr>
          <p:spPr bwMode="auto">
            <a:xfrm>
              <a:off x="3264861" y="5918804"/>
              <a:ext cx="49227" cy="26988"/>
            </a:xfrm>
            <a:custGeom>
              <a:avLst/>
              <a:gdLst>
                <a:gd name="T0" fmla="*/ 0 w 32"/>
                <a:gd name="T1" fmla="*/ 0 h 17"/>
                <a:gd name="T2" fmla="*/ 27 w 32"/>
                <a:gd name="T3" fmla="*/ 4 h 17"/>
                <a:gd name="T4" fmla="*/ 31 w 32"/>
                <a:gd name="T5" fmla="*/ 16 h 17"/>
                <a:gd name="T6" fmla="*/ 0 w 32"/>
                <a:gd name="T7" fmla="*/ 0 h 17"/>
                <a:gd name="T8" fmla="*/ 0 w 3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17"/>
                <a:gd name="T17" fmla="*/ 32 w 32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17">
                  <a:moveTo>
                    <a:pt x="0" y="0"/>
                  </a:moveTo>
                  <a:lnTo>
                    <a:pt x="27" y="4"/>
                  </a:lnTo>
                  <a:lnTo>
                    <a:pt x="31" y="16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" name="Freeform 55"/>
            <p:cNvSpPr>
              <a:spLocks/>
            </p:cNvSpPr>
            <p:nvPr/>
          </p:nvSpPr>
          <p:spPr bwMode="auto">
            <a:xfrm>
              <a:off x="3309166" y="5906103"/>
              <a:ext cx="27894" cy="26988"/>
            </a:xfrm>
            <a:custGeom>
              <a:avLst/>
              <a:gdLst>
                <a:gd name="T0" fmla="*/ 0 w 17"/>
                <a:gd name="T1" fmla="*/ 16 h 17"/>
                <a:gd name="T2" fmla="*/ 3 w 17"/>
                <a:gd name="T3" fmla="*/ 0 h 17"/>
                <a:gd name="T4" fmla="*/ 16 w 17"/>
                <a:gd name="T5" fmla="*/ 16 h 17"/>
                <a:gd name="T6" fmla="*/ 0 w 17"/>
                <a:gd name="T7" fmla="*/ 16 h 17"/>
                <a:gd name="T8" fmla="*/ 0 w 17"/>
                <a:gd name="T9" fmla="*/ 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6"/>
                  </a:moveTo>
                  <a:lnTo>
                    <a:pt x="3" y="0"/>
                  </a:lnTo>
                  <a:lnTo>
                    <a:pt x="16" y="16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grpSp>
          <p:nvGrpSpPr>
            <p:cNvPr id="8" name="Group 3280"/>
            <p:cNvGrpSpPr>
              <a:grpSpLocks/>
            </p:cNvGrpSpPr>
            <p:nvPr/>
          </p:nvGrpSpPr>
          <p:grpSpPr bwMode="auto">
            <a:xfrm>
              <a:off x="1537742" y="1132811"/>
              <a:ext cx="8031162" cy="4997450"/>
              <a:chOff x="523" y="471"/>
              <a:chExt cx="5059" cy="3148"/>
            </a:xfrm>
            <a:solidFill>
              <a:schemeClr val="bg2"/>
            </a:solidFill>
          </p:grpSpPr>
          <p:sp>
            <p:nvSpPr>
              <p:cNvPr id="2944" name="Freeform 3080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5" name="Freeform 3081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6" name="Freeform 3082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7" name="Freeform 3083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8" name="Freeform 3084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9" name="Freeform 3085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0" name="Freeform 3086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1" name="Freeform 3087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2" name="Freeform 3088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3" name="Freeform 3089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4" name="Freeform 3090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5" name="Freeform 3091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6" name="Freeform 3092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7" name="Freeform 3093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8" name="Freeform 3094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9" name="Freeform 3095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0" name="Freeform 3096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1" name="Freeform 3097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2" name="Freeform 3098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3" name="Freeform 3099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4" name="Freeform 3100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5" name="Freeform 3101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6" name="Freeform 3102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7" name="Freeform 3103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8" name="Freeform 3104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9" name="Freeform 3105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0" name="Freeform 3106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1" name="Freeform 3107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2" name="Freeform 3108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3" name="Freeform 3109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4" name="Freeform 3110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5" name="Freeform 3111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6" name="Freeform 3112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7" name="Freeform 3113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8" name="Freeform 3114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9" name="Freeform 3115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0" name="Freeform 3116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1" name="Freeform 3117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2" name="Freeform 3118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3" name="Freeform 3119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4" name="Freeform 3120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5" name="Freeform 3121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6" name="Freeform 3122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7" name="Freeform 3123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8" name="Freeform 3124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9" name="Freeform 3125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0" name="Freeform 3126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1" name="Freeform 3127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2" name="Freeform 3128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3" name="Freeform 3129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4" name="Freeform 3130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5" name="Freeform 3131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6" name="Freeform 3132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7" name="Freeform 3133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8" name="Freeform 3134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9" name="Freeform 3135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0" name="Freeform 3136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1" name="Freeform 3137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2" name="Freeform 3138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3" name="Freeform 3139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4" name="Freeform 3140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5" name="Freeform 3141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6" name="Freeform 3142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7" name="Freeform 3143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8" name="Freeform 3144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9" name="Freeform 3145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0" name="Freeform 3146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1" name="Freeform 3147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2" name="Freeform 3148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3" name="Freeform 3149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4" name="Freeform 3150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5" name="Freeform 3151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6" name="Freeform 3152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7" name="Freeform 3153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8" name="Freeform 3154"/>
              <p:cNvSpPr>
                <a:spLocks/>
              </p:cNvSpPr>
              <p:nvPr/>
            </p:nvSpPr>
            <p:spPr bwMode="auto">
              <a:xfrm>
                <a:off x="1641" y="471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0 h 3"/>
                  <a:gd name="T4" fmla="*/ 4 w 9"/>
                  <a:gd name="T5" fmla="*/ 3 h 3"/>
                  <a:gd name="T6" fmla="*/ 9 w 9"/>
                  <a:gd name="T7" fmla="*/ 0 h 3"/>
                  <a:gd name="T8" fmla="*/ 9 w 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"/>
                  <a:gd name="T17" fmla="*/ 9 w 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">
                    <a:moveTo>
                      <a:pt x="9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9" name="Freeform 3155"/>
              <p:cNvSpPr>
                <a:spLocks/>
              </p:cNvSpPr>
              <p:nvPr/>
            </p:nvSpPr>
            <p:spPr bwMode="auto">
              <a:xfrm>
                <a:off x="1534" y="471"/>
                <a:ext cx="888" cy="1025"/>
              </a:xfrm>
              <a:custGeom>
                <a:avLst/>
                <a:gdLst>
                  <a:gd name="T0" fmla="*/ 93 w 888"/>
                  <a:gd name="T1" fmla="*/ 80 h 1025"/>
                  <a:gd name="T2" fmla="*/ 16 w 888"/>
                  <a:gd name="T3" fmla="*/ 123 h 1025"/>
                  <a:gd name="T4" fmla="*/ 25 w 888"/>
                  <a:gd name="T5" fmla="*/ 181 h 1025"/>
                  <a:gd name="T6" fmla="*/ 104 w 888"/>
                  <a:gd name="T7" fmla="*/ 188 h 1025"/>
                  <a:gd name="T8" fmla="*/ 109 w 888"/>
                  <a:gd name="T9" fmla="*/ 231 h 1025"/>
                  <a:gd name="T10" fmla="*/ 68 w 888"/>
                  <a:gd name="T11" fmla="*/ 266 h 1025"/>
                  <a:gd name="T12" fmla="*/ 125 w 888"/>
                  <a:gd name="T13" fmla="*/ 309 h 1025"/>
                  <a:gd name="T14" fmla="*/ 197 w 888"/>
                  <a:gd name="T15" fmla="*/ 308 h 1025"/>
                  <a:gd name="T16" fmla="*/ 238 w 888"/>
                  <a:gd name="T17" fmla="*/ 368 h 1025"/>
                  <a:gd name="T18" fmla="*/ 268 w 888"/>
                  <a:gd name="T19" fmla="*/ 438 h 1025"/>
                  <a:gd name="T20" fmla="*/ 292 w 888"/>
                  <a:gd name="T21" fmla="*/ 506 h 1025"/>
                  <a:gd name="T22" fmla="*/ 301 w 888"/>
                  <a:gd name="T23" fmla="*/ 560 h 1025"/>
                  <a:gd name="T24" fmla="*/ 329 w 888"/>
                  <a:gd name="T25" fmla="*/ 581 h 1025"/>
                  <a:gd name="T26" fmla="*/ 351 w 888"/>
                  <a:gd name="T27" fmla="*/ 623 h 1025"/>
                  <a:gd name="T28" fmla="*/ 358 w 888"/>
                  <a:gd name="T29" fmla="*/ 658 h 1025"/>
                  <a:gd name="T30" fmla="*/ 351 w 888"/>
                  <a:gd name="T31" fmla="*/ 701 h 1025"/>
                  <a:gd name="T32" fmla="*/ 347 w 888"/>
                  <a:gd name="T33" fmla="*/ 726 h 1025"/>
                  <a:gd name="T34" fmla="*/ 308 w 888"/>
                  <a:gd name="T35" fmla="*/ 751 h 1025"/>
                  <a:gd name="T36" fmla="*/ 311 w 888"/>
                  <a:gd name="T37" fmla="*/ 807 h 1025"/>
                  <a:gd name="T38" fmla="*/ 329 w 888"/>
                  <a:gd name="T39" fmla="*/ 846 h 1025"/>
                  <a:gd name="T40" fmla="*/ 367 w 888"/>
                  <a:gd name="T41" fmla="*/ 866 h 1025"/>
                  <a:gd name="T42" fmla="*/ 356 w 888"/>
                  <a:gd name="T43" fmla="*/ 925 h 1025"/>
                  <a:gd name="T44" fmla="*/ 374 w 888"/>
                  <a:gd name="T45" fmla="*/ 957 h 1025"/>
                  <a:gd name="T46" fmla="*/ 395 w 888"/>
                  <a:gd name="T47" fmla="*/ 977 h 1025"/>
                  <a:gd name="T48" fmla="*/ 397 w 888"/>
                  <a:gd name="T49" fmla="*/ 1000 h 1025"/>
                  <a:gd name="T50" fmla="*/ 428 w 888"/>
                  <a:gd name="T51" fmla="*/ 1002 h 1025"/>
                  <a:gd name="T52" fmla="*/ 447 w 888"/>
                  <a:gd name="T53" fmla="*/ 1015 h 1025"/>
                  <a:gd name="T54" fmla="*/ 478 w 888"/>
                  <a:gd name="T55" fmla="*/ 1009 h 1025"/>
                  <a:gd name="T56" fmla="*/ 489 w 888"/>
                  <a:gd name="T57" fmla="*/ 939 h 1025"/>
                  <a:gd name="T58" fmla="*/ 501 w 888"/>
                  <a:gd name="T59" fmla="*/ 920 h 1025"/>
                  <a:gd name="T60" fmla="*/ 514 w 888"/>
                  <a:gd name="T61" fmla="*/ 900 h 1025"/>
                  <a:gd name="T62" fmla="*/ 506 w 888"/>
                  <a:gd name="T63" fmla="*/ 855 h 1025"/>
                  <a:gd name="T64" fmla="*/ 531 w 888"/>
                  <a:gd name="T65" fmla="*/ 827 h 1025"/>
                  <a:gd name="T66" fmla="*/ 555 w 888"/>
                  <a:gd name="T67" fmla="*/ 816 h 1025"/>
                  <a:gd name="T68" fmla="*/ 564 w 888"/>
                  <a:gd name="T69" fmla="*/ 816 h 1025"/>
                  <a:gd name="T70" fmla="*/ 591 w 888"/>
                  <a:gd name="T71" fmla="*/ 814 h 1025"/>
                  <a:gd name="T72" fmla="*/ 617 w 888"/>
                  <a:gd name="T73" fmla="*/ 784 h 1025"/>
                  <a:gd name="T74" fmla="*/ 633 w 888"/>
                  <a:gd name="T75" fmla="*/ 751 h 1025"/>
                  <a:gd name="T76" fmla="*/ 646 w 888"/>
                  <a:gd name="T77" fmla="*/ 708 h 1025"/>
                  <a:gd name="T78" fmla="*/ 669 w 888"/>
                  <a:gd name="T79" fmla="*/ 725 h 1025"/>
                  <a:gd name="T80" fmla="*/ 691 w 888"/>
                  <a:gd name="T81" fmla="*/ 719 h 1025"/>
                  <a:gd name="T82" fmla="*/ 730 w 888"/>
                  <a:gd name="T83" fmla="*/ 708 h 1025"/>
                  <a:gd name="T84" fmla="*/ 757 w 888"/>
                  <a:gd name="T85" fmla="*/ 687 h 1025"/>
                  <a:gd name="T86" fmla="*/ 778 w 888"/>
                  <a:gd name="T87" fmla="*/ 667 h 1025"/>
                  <a:gd name="T88" fmla="*/ 798 w 888"/>
                  <a:gd name="T89" fmla="*/ 649 h 1025"/>
                  <a:gd name="T90" fmla="*/ 739 w 888"/>
                  <a:gd name="T91" fmla="*/ 632 h 1025"/>
                  <a:gd name="T92" fmla="*/ 725 w 888"/>
                  <a:gd name="T93" fmla="*/ 592 h 1025"/>
                  <a:gd name="T94" fmla="*/ 746 w 888"/>
                  <a:gd name="T95" fmla="*/ 564 h 1025"/>
                  <a:gd name="T96" fmla="*/ 820 w 888"/>
                  <a:gd name="T97" fmla="*/ 615 h 1025"/>
                  <a:gd name="T98" fmla="*/ 814 w 888"/>
                  <a:gd name="T99" fmla="*/ 560 h 1025"/>
                  <a:gd name="T100" fmla="*/ 762 w 888"/>
                  <a:gd name="T101" fmla="*/ 535 h 1025"/>
                  <a:gd name="T102" fmla="*/ 768 w 888"/>
                  <a:gd name="T103" fmla="*/ 490 h 1025"/>
                  <a:gd name="T104" fmla="*/ 777 w 888"/>
                  <a:gd name="T105" fmla="*/ 449 h 1025"/>
                  <a:gd name="T106" fmla="*/ 809 w 888"/>
                  <a:gd name="T107" fmla="*/ 433 h 1025"/>
                  <a:gd name="T108" fmla="*/ 855 w 888"/>
                  <a:gd name="T109" fmla="*/ 397 h 1025"/>
                  <a:gd name="T110" fmla="*/ 818 w 888"/>
                  <a:gd name="T111" fmla="*/ 340 h 1025"/>
                  <a:gd name="T112" fmla="*/ 830 w 888"/>
                  <a:gd name="T113" fmla="*/ 291 h 1025"/>
                  <a:gd name="T114" fmla="*/ 811 w 888"/>
                  <a:gd name="T115" fmla="*/ 272 h 1025"/>
                  <a:gd name="T116" fmla="*/ 875 w 888"/>
                  <a:gd name="T117" fmla="*/ 220 h 1025"/>
                  <a:gd name="T118" fmla="*/ 843 w 888"/>
                  <a:gd name="T119" fmla="*/ 191 h 1025"/>
                  <a:gd name="T120" fmla="*/ 830 w 888"/>
                  <a:gd name="T121" fmla="*/ 116 h 1025"/>
                  <a:gd name="T122" fmla="*/ 854 w 888"/>
                  <a:gd name="T123" fmla="*/ 52 h 1025"/>
                  <a:gd name="T124" fmla="*/ 841 w 888"/>
                  <a:gd name="T125" fmla="*/ 5 h 10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88"/>
                  <a:gd name="T190" fmla="*/ 0 h 1025"/>
                  <a:gd name="T191" fmla="*/ 888 w 888"/>
                  <a:gd name="T192" fmla="*/ 1025 h 10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88" h="1025">
                    <a:moveTo>
                      <a:pt x="125" y="5"/>
                    </a:moveTo>
                    <a:lnTo>
                      <a:pt x="129" y="7"/>
                    </a:lnTo>
                    <a:lnTo>
                      <a:pt x="132" y="7"/>
                    </a:lnTo>
                    <a:lnTo>
                      <a:pt x="136" y="14"/>
                    </a:lnTo>
                    <a:lnTo>
                      <a:pt x="134" y="18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3" y="27"/>
                    </a:lnTo>
                    <a:lnTo>
                      <a:pt x="125" y="28"/>
                    </a:lnTo>
                    <a:lnTo>
                      <a:pt x="129" y="37"/>
                    </a:lnTo>
                    <a:lnTo>
                      <a:pt x="129" y="45"/>
                    </a:lnTo>
                    <a:lnTo>
                      <a:pt x="123" y="52"/>
                    </a:lnTo>
                    <a:lnTo>
                      <a:pt x="122" y="59"/>
                    </a:lnTo>
                    <a:lnTo>
                      <a:pt x="118" y="61"/>
                    </a:lnTo>
                    <a:lnTo>
                      <a:pt x="109" y="80"/>
                    </a:lnTo>
                    <a:lnTo>
                      <a:pt x="107" y="82"/>
                    </a:lnTo>
                    <a:lnTo>
                      <a:pt x="105" y="80"/>
                    </a:lnTo>
                    <a:lnTo>
                      <a:pt x="102" y="80"/>
                    </a:lnTo>
                    <a:lnTo>
                      <a:pt x="97" y="79"/>
                    </a:lnTo>
                    <a:lnTo>
                      <a:pt x="93" y="80"/>
                    </a:lnTo>
                    <a:lnTo>
                      <a:pt x="91" y="75"/>
                    </a:lnTo>
                    <a:lnTo>
                      <a:pt x="80" y="79"/>
                    </a:lnTo>
                    <a:lnTo>
                      <a:pt x="80" y="82"/>
                    </a:lnTo>
                    <a:lnTo>
                      <a:pt x="77" y="80"/>
                    </a:lnTo>
                    <a:lnTo>
                      <a:pt x="66" y="82"/>
                    </a:lnTo>
                    <a:lnTo>
                      <a:pt x="57" y="91"/>
                    </a:lnTo>
                    <a:lnTo>
                      <a:pt x="59" y="95"/>
                    </a:lnTo>
                    <a:lnTo>
                      <a:pt x="63" y="96"/>
                    </a:lnTo>
                    <a:lnTo>
                      <a:pt x="63" y="100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5" y="102"/>
                    </a:lnTo>
                    <a:lnTo>
                      <a:pt x="54" y="104"/>
                    </a:lnTo>
                    <a:lnTo>
                      <a:pt x="45" y="104"/>
                    </a:lnTo>
                    <a:lnTo>
                      <a:pt x="41" y="107"/>
                    </a:lnTo>
                    <a:lnTo>
                      <a:pt x="32" y="109"/>
                    </a:lnTo>
                    <a:lnTo>
                      <a:pt x="30" y="120"/>
                    </a:lnTo>
                    <a:lnTo>
                      <a:pt x="25" y="116"/>
                    </a:lnTo>
                    <a:lnTo>
                      <a:pt x="18" y="118"/>
                    </a:lnTo>
                    <a:lnTo>
                      <a:pt x="16" y="123"/>
                    </a:lnTo>
                    <a:lnTo>
                      <a:pt x="9" y="125"/>
                    </a:lnTo>
                    <a:lnTo>
                      <a:pt x="5" y="129"/>
                    </a:lnTo>
                    <a:lnTo>
                      <a:pt x="3" y="134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7" y="145"/>
                    </a:lnTo>
                    <a:lnTo>
                      <a:pt x="3" y="147"/>
                    </a:lnTo>
                    <a:lnTo>
                      <a:pt x="2" y="152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5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1" y="170"/>
                    </a:lnTo>
                    <a:lnTo>
                      <a:pt x="11" y="172"/>
                    </a:lnTo>
                    <a:lnTo>
                      <a:pt x="16" y="175"/>
                    </a:lnTo>
                    <a:lnTo>
                      <a:pt x="18" y="173"/>
                    </a:lnTo>
                    <a:lnTo>
                      <a:pt x="21" y="177"/>
                    </a:lnTo>
                    <a:lnTo>
                      <a:pt x="27" y="177"/>
                    </a:lnTo>
                    <a:lnTo>
                      <a:pt x="25" y="181"/>
                    </a:lnTo>
                    <a:lnTo>
                      <a:pt x="27" y="184"/>
                    </a:lnTo>
                    <a:lnTo>
                      <a:pt x="45" y="179"/>
                    </a:lnTo>
                    <a:lnTo>
                      <a:pt x="39" y="186"/>
                    </a:lnTo>
                    <a:lnTo>
                      <a:pt x="37" y="191"/>
                    </a:lnTo>
                    <a:lnTo>
                      <a:pt x="46" y="191"/>
                    </a:lnTo>
                    <a:lnTo>
                      <a:pt x="52" y="188"/>
                    </a:lnTo>
                    <a:lnTo>
                      <a:pt x="52" y="191"/>
                    </a:lnTo>
                    <a:lnTo>
                      <a:pt x="45" y="197"/>
                    </a:lnTo>
                    <a:lnTo>
                      <a:pt x="46" y="202"/>
                    </a:lnTo>
                    <a:lnTo>
                      <a:pt x="63" y="207"/>
                    </a:lnTo>
                    <a:lnTo>
                      <a:pt x="68" y="204"/>
                    </a:lnTo>
                    <a:lnTo>
                      <a:pt x="70" y="198"/>
                    </a:lnTo>
                    <a:lnTo>
                      <a:pt x="66" y="193"/>
                    </a:lnTo>
                    <a:lnTo>
                      <a:pt x="70" y="191"/>
                    </a:lnTo>
                    <a:lnTo>
                      <a:pt x="73" y="197"/>
                    </a:lnTo>
                    <a:lnTo>
                      <a:pt x="75" y="202"/>
                    </a:lnTo>
                    <a:lnTo>
                      <a:pt x="91" y="200"/>
                    </a:lnTo>
                    <a:lnTo>
                      <a:pt x="97" y="193"/>
                    </a:lnTo>
                    <a:lnTo>
                      <a:pt x="100" y="188"/>
                    </a:lnTo>
                    <a:lnTo>
                      <a:pt x="104" y="188"/>
                    </a:lnTo>
                    <a:lnTo>
                      <a:pt x="104" y="191"/>
                    </a:lnTo>
                    <a:lnTo>
                      <a:pt x="98" y="193"/>
                    </a:lnTo>
                    <a:lnTo>
                      <a:pt x="100" y="197"/>
                    </a:lnTo>
                    <a:lnTo>
                      <a:pt x="102" y="195"/>
                    </a:lnTo>
                    <a:lnTo>
                      <a:pt x="105" y="191"/>
                    </a:lnTo>
                    <a:lnTo>
                      <a:pt x="109" y="191"/>
                    </a:lnTo>
                    <a:lnTo>
                      <a:pt x="111" y="193"/>
                    </a:lnTo>
                    <a:lnTo>
                      <a:pt x="111" y="197"/>
                    </a:lnTo>
                    <a:lnTo>
                      <a:pt x="114" y="200"/>
                    </a:lnTo>
                    <a:lnTo>
                      <a:pt x="113" y="206"/>
                    </a:lnTo>
                    <a:lnTo>
                      <a:pt x="111" y="209"/>
                    </a:lnTo>
                    <a:lnTo>
                      <a:pt x="105" y="207"/>
                    </a:lnTo>
                    <a:lnTo>
                      <a:pt x="104" y="211"/>
                    </a:lnTo>
                    <a:lnTo>
                      <a:pt x="104" y="215"/>
                    </a:lnTo>
                    <a:lnTo>
                      <a:pt x="105" y="218"/>
                    </a:lnTo>
                    <a:lnTo>
                      <a:pt x="114" y="222"/>
                    </a:lnTo>
                    <a:lnTo>
                      <a:pt x="116" y="223"/>
                    </a:lnTo>
                    <a:lnTo>
                      <a:pt x="116" y="225"/>
                    </a:lnTo>
                    <a:lnTo>
                      <a:pt x="114" y="229"/>
                    </a:lnTo>
                    <a:lnTo>
                      <a:pt x="109" y="231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84" y="227"/>
                    </a:lnTo>
                    <a:lnTo>
                      <a:pt x="75" y="231"/>
                    </a:lnTo>
                    <a:lnTo>
                      <a:pt x="43" y="225"/>
                    </a:lnTo>
                    <a:lnTo>
                      <a:pt x="34" y="229"/>
                    </a:lnTo>
                    <a:lnTo>
                      <a:pt x="34" y="232"/>
                    </a:lnTo>
                    <a:lnTo>
                      <a:pt x="30" y="232"/>
                    </a:lnTo>
                    <a:lnTo>
                      <a:pt x="23" y="245"/>
                    </a:lnTo>
                    <a:lnTo>
                      <a:pt x="25" y="243"/>
                    </a:lnTo>
                    <a:lnTo>
                      <a:pt x="32" y="249"/>
                    </a:lnTo>
                    <a:lnTo>
                      <a:pt x="32" y="250"/>
                    </a:lnTo>
                    <a:lnTo>
                      <a:pt x="32" y="254"/>
                    </a:lnTo>
                    <a:lnTo>
                      <a:pt x="37" y="257"/>
                    </a:lnTo>
                    <a:lnTo>
                      <a:pt x="43" y="256"/>
                    </a:lnTo>
                    <a:lnTo>
                      <a:pt x="50" y="241"/>
                    </a:lnTo>
                    <a:lnTo>
                      <a:pt x="52" y="243"/>
                    </a:lnTo>
                    <a:lnTo>
                      <a:pt x="46" y="254"/>
                    </a:lnTo>
                    <a:lnTo>
                      <a:pt x="48" y="261"/>
                    </a:lnTo>
                    <a:lnTo>
                      <a:pt x="68" y="266"/>
                    </a:lnTo>
                    <a:lnTo>
                      <a:pt x="77" y="265"/>
                    </a:lnTo>
                    <a:lnTo>
                      <a:pt x="75" y="268"/>
                    </a:lnTo>
                    <a:lnTo>
                      <a:pt x="71" y="274"/>
                    </a:lnTo>
                    <a:lnTo>
                      <a:pt x="64" y="274"/>
                    </a:lnTo>
                    <a:lnTo>
                      <a:pt x="54" y="284"/>
                    </a:lnTo>
                    <a:lnTo>
                      <a:pt x="75" y="309"/>
                    </a:lnTo>
                    <a:lnTo>
                      <a:pt x="105" y="320"/>
                    </a:lnTo>
                    <a:lnTo>
                      <a:pt x="97" y="306"/>
                    </a:lnTo>
                    <a:lnTo>
                      <a:pt x="91" y="302"/>
                    </a:lnTo>
                    <a:lnTo>
                      <a:pt x="95" y="297"/>
                    </a:lnTo>
                    <a:lnTo>
                      <a:pt x="98" y="297"/>
                    </a:lnTo>
                    <a:lnTo>
                      <a:pt x="104" y="304"/>
                    </a:lnTo>
                    <a:lnTo>
                      <a:pt x="107" y="304"/>
                    </a:lnTo>
                    <a:lnTo>
                      <a:pt x="109" y="299"/>
                    </a:lnTo>
                    <a:lnTo>
                      <a:pt x="111" y="293"/>
                    </a:lnTo>
                    <a:lnTo>
                      <a:pt x="120" y="295"/>
                    </a:lnTo>
                    <a:lnTo>
                      <a:pt x="118" y="300"/>
                    </a:lnTo>
                    <a:lnTo>
                      <a:pt x="118" y="308"/>
                    </a:lnTo>
                    <a:lnTo>
                      <a:pt x="122" y="313"/>
                    </a:lnTo>
                    <a:lnTo>
                      <a:pt x="125" y="309"/>
                    </a:lnTo>
                    <a:lnTo>
                      <a:pt x="129" y="304"/>
                    </a:lnTo>
                    <a:lnTo>
                      <a:pt x="132" y="302"/>
                    </a:lnTo>
                    <a:lnTo>
                      <a:pt x="134" y="302"/>
                    </a:lnTo>
                    <a:lnTo>
                      <a:pt x="136" y="299"/>
                    </a:lnTo>
                    <a:lnTo>
                      <a:pt x="139" y="293"/>
                    </a:lnTo>
                    <a:lnTo>
                      <a:pt x="143" y="291"/>
                    </a:lnTo>
                    <a:lnTo>
                      <a:pt x="143" y="297"/>
                    </a:lnTo>
                    <a:lnTo>
                      <a:pt x="147" y="302"/>
                    </a:lnTo>
                    <a:lnTo>
                      <a:pt x="152" y="299"/>
                    </a:lnTo>
                    <a:lnTo>
                      <a:pt x="156" y="290"/>
                    </a:lnTo>
                    <a:lnTo>
                      <a:pt x="161" y="291"/>
                    </a:lnTo>
                    <a:lnTo>
                      <a:pt x="165" y="297"/>
                    </a:lnTo>
                    <a:lnTo>
                      <a:pt x="168" y="299"/>
                    </a:lnTo>
                    <a:lnTo>
                      <a:pt x="170" y="297"/>
                    </a:lnTo>
                    <a:lnTo>
                      <a:pt x="191" y="304"/>
                    </a:lnTo>
                    <a:lnTo>
                      <a:pt x="193" y="309"/>
                    </a:lnTo>
                    <a:lnTo>
                      <a:pt x="195" y="311"/>
                    </a:lnTo>
                    <a:lnTo>
                      <a:pt x="197" y="313"/>
                    </a:lnTo>
                    <a:lnTo>
                      <a:pt x="197" y="308"/>
                    </a:lnTo>
                    <a:lnTo>
                      <a:pt x="209" y="317"/>
                    </a:lnTo>
                    <a:lnTo>
                      <a:pt x="211" y="315"/>
                    </a:lnTo>
                    <a:lnTo>
                      <a:pt x="213" y="318"/>
                    </a:lnTo>
                    <a:lnTo>
                      <a:pt x="211" y="325"/>
                    </a:lnTo>
                    <a:lnTo>
                      <a:pt x="215" y="325"/>
                    </a:lnTo>
                    <a:lnTo>
                      <a:pt x="220" y="320"/>
                    </a:lnTo>
                    <a:lnTo>
                      <a:pt x="222" y="327"/>
                    </a:lnTo>
                    <a:lnTo>
                      <a:pt x="225" y="331"/>
                    </a:lnTo>
                    <a:lnTo>
                      <a:pt x="229" y="329"/>
                    </a:lnTo>
                    <a:lnTo>
                      <a:pt x="233" y="336"/>
                    </a:lnTo>
                    <a:lnTo>
                      <a:pt x="233" y="340"/>
                    </a:lnTo>
                    <a:lnTo>
                      <a:pt x="234" y="342"/>
                    </a:lnTo>
                    <a:lnTo>
                      <a:pt x="234" y="343"/>
                    </a:lnTo>
                    <a:lnTo>
                      <a:pt x="231" y="354"/>
                    </a:lnTo>
                    <a:lnTo>
                      <a:pt x="233" y="351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61"/>
                    </a:lnTo>
                    <a:lnTo>
                      <a:pt x="238" y="368"/>
                    </a:lnTo>
                    <a:lnTo>
                      <a:pt x="240" y="372"/>
                    </a:lnTo>
                    <a:lnTo>
                      <a:pt x="256" y="383"/>
                    </a:lnTo>
                    <a:lnTo>
                      <a:pt x="256" y="386"/>
                    </a:lnTo>
                    <a:lnTo>
                      <a:pt x="254" y="388"/>
                    </a:lnTo>
                    <a:lnTo>
                      <a:pt x="252" y="390"/>
                    </a:lnTo>
                    <a:lnTo>
                      <a:pt x="254" y="394"/>
                    </a:lnTo>
                    <a:lnTo>
                      <a:pt x="259" y="395"/>
                    </a:lnTo>
                    <a:lnTo>
                      <a:pt x="267" y="406"/>
                    </a:lnTo>
                    <a:lnTo>
                      <a:pt x="265" y="408"/>
                    </a:lnTo>
                    <a:lnTo>
                      <a:pt x="258" y="410"/>
                    </a:lnTo>
                    <a:lnTo>
                      <a:pt x="263" y="411"/>
                    </a:lnTo>
                    <a:lnTo>
                      <a:pt x="267" y="410"/>
                    </a:lnTo>
                    <a:lnTo>
                      <a:pt x="267" y="415"/>
                    </a:lnTo>
                    <a:lnTo>
                      <a:pt x="261" y="415"/>
                    </a:lnTo>
                    <a:lnTo>
                      <a:pt x="267" y="419"/>
                    </a:lnTo>
                    <a:lnTo>
                      <a:pt x="268" y="420"/>
                    </a:lnTo>
                    <a:lnTo>
                      <a:pt x="267" y="433"/>
                    </a:lnTo>
                    <a:lnTo>
                      <a:pt x="270" y="431"/>
                    </a:lnTo>
                    <a:lnTo>
                      <a:pt x="272" y="435"/>
                    </a:lnTo>
                    <a:lnTo>
                      <a:pt x="268" y="438"/>
                    </a:lnTo>
                    <a:lnTo>
                      <a:pt x="276" y="444"/>
                    </a:lnTo>
                    <a:lnTo>
                      <a:pt x="274" y="449"/>
                    </a:lnTo>
                    <a:lnTo>
                      <a:pt x="274" y="453"/>
                    </a:lnTo>
                    <a:lnTo>
                      <a:pt x="272" y="451"/>
                    </a:lnTo>
                    <a:lnTo>
                      <a:pt x="270" y="456"/>
                    </a:lnTo>
                    <a:lnTo>
                      <a:pt x="277" y="462"/>
                    </a:lnTo>
                    <a:lnTo>
                      <a:pt x="279" y="467"/>
                    </a:lnTo>
                    <a:lnTo>
                      <a:pt x="277" y="472"/>
                    </a:lnTo>
                    <a:lnTo>
                      <a:pt x="279" y="472"/>
                    </a:lnTo>
                    <a:lnTo>
                      <a:pt x="284" y="469"/>
                    </a:lnTo>
                    <a:lnTo>
                      <a:pt x="283" y="470"/>
                    </a:lnTo>
                    <a:lnTo>
                      <a:pt x="281" y="478"/>
                    </a:lnTo>
                    <a:lnTo>
                      <a:pt x="284" y="481"/>
                    </a:lnTo>
                    <a:lnTo>
                      <a:pt x="281" y="483"/>
                    </a:lnTo>
                    <a:lnTo>
                      <a:pt x="279" y="487"/>
                    </a:lnTo>
                    <a:lnTo>
                      <a:pt x="277" y="488"/>
                    </a:lnTo>
                    <a:lnTo>
                      <a:pt x="292" y="494"/>
                    </a:lnTo>
                    <a:lnTo>
                      <a:pt x="293" y="499"/>
                    </a:lnTo>
                    <a:lnTo>
                      <a:pt x="293" y="504"/>
                    </a:lnTo>
                    <a:lnTo>
                      <a:pt x="292" y="506"/>
                    </a:lnTo>
                    <a:lnTo>
                      <a:pt x="292" y="521"/>
                    </a:lnTo>
                    <a:lnTo>
                      <a:pt x="290" y="521"/>
                    </a:lnTo>
                    <a:lnTo>
                      <a:pt x="292" y="526"/>
                    </a:lnTo>
                    <a:lnTo>
                      <a:pt x="290" y="528"/>
                    </a:lnTo>
                    <a:lnTo>
                      <a:pt x="288" y="533"/>
                    </a:lnTo>
                    <a:lnTo>
                      <a:pt x="283" y="540"/>
                    </a:lnTo>
                    <a:lnTo>
                      <a:pt x="279" y="542"/>
                    </a:lnTo>
                    <a:lnTo>
                      <a:pt x="283" y="547"/>
                    </a:lnTo>
                    <a:lnTo>
                      <a:pt x="290" y="546"/>
                    </a:lnTo>
                    <a:lnTo>
                      <a:pt x="283" y="555"/>
                    </a:lnTo>
                    <a:lnTo>
                      <a:pt x="277" y="556"/>
                    </a:lnTo>
                    <a:lnTo>
                      <a:pt x="276" y="562"/>
                    </a:lnTo>
                    <a:lnTo>
                      <a:pt x="281" y="574"/>
                    </a:lnTo>
                    <a:lnTo>
                      <a:pt x="284" y="571"/>
                    </a:lnTo>
                    <a:lnTo>
                      <a:pt x="288" y="574"/>
                    </a:lnTo>
                    <a:lnTo>
                      <a:pt x="295" y="578"/>
                    </a:lnTo>
                    <a:lnTo>
                      <a:pt x="302" y="572"/>
                    </a:lnTo>
                    <a:lnTo>
                      <a:pt x="302" y="567"/>
                    </a:lnTo>
                    <a:lnTo>
                      <a:pt x="301" y="564"/>
                    </a:lnTo>
                    <a:lnTo>
                      <a:pt x="301" y="560"/>
                    </a:lnTo>
                    <a:lnTo>
                      <a:pt x="304" y="562"/>
                    </a:lnTo>
                    <a:lnTo>
                      <a:pt x="306" y="560"/>
                    </a:lnTo>
                    <a:lnTo>
                      <a:pt x="304" y="556"/>
                    </a:lnTo>
                    <a:lnTo>
                      <a:pt x="310" y="553"/>
                    </a:lnTo>
                    <a:lnTo>
                      <a:pt x="310" y="544"/>
                    </a:lnTo>
                    <a:lnTo>
                      <a:pt x="315" y="555"/>
                    </a:lnTo>
                    <a:lnTo>
                      <a:pt x="320" y="549"/>
                    </a:lnTo>
                    <a:lnTo>
                      <a:pt x="317" y="556"/>
                    </a:lnTo>
                    <a:lnTo>
                      <a:pt x="317" y="560"/>
                    </a:lnTo>
                    <a:lnTo>
                      <a:pt x="322" y="562"/>
                    </a:lnTo>
                    <a:lnTo>
                      <a:pt x="322" y="564"/>
                    </a:lnTo>
                    <a:lnTo>
                      <a:pt x="326" y="564"/>
                    </a:lnTo>
                    <a:lnTo>
                      <a:pt x="336" y="562"/>
                    </a:lnTo>
                    <a:lnTo>
                      <a:pt x="333" y="567"/>
                    </a:lnTo>
                    <a:lnTo>
                      <a:pt x="322" y="571"/>
                    </a:lnTo>
                    <a:lnTo>
                      <a:pt x="318" y="574"/>
                    </a:lnTo>
                    <a:lnTo>
                      <a:pt x="327" y="576"/>
                    </a:lnTo>
                    <a:lnTo>
                      <a:pt x="336" y="572"/>
                    </a:lnTo>
                    <a:lnTo>
                      <a:pt x="331" y="576"/>
                    </a:lnTo>
                    <a:lnTo>
                      <a:pt x="329" y="581"/>
                    </a:lnTo>
                    <a:lnTo>
                      <a:pt x="326" y="587"/>
                    </a:lnTo>
                    <a:lnTo>
                      <a:pt x="340" y="578"/>
                    </a:lnTo>
                    <a:lnTo>
                      <a:pt x="333" y="589"/>
                    </a:lnTo>
                    <a:lnTo>
                      <a:pt x="345" y="587"/>
                    </a:lnTo>
                    <a:lnTo>
                      <a:pt x="344" y="590"/>
                    </a:lnTo>
                    <a:lnTo>
                      <a:pt x="345" y="594"/>
                    </a:lnTo>
                    <a:lnTo>
                      <a:pt x="345" y="596"/>
                    </a:lnTo>
                    <a:lnTo>
                      <a:pt x="336" y="592"/>
                    </a:lnTo>
                    <a:lnTo>
                      <a:pt x="342" y="598"/>
                    </a:lnTo>
                    <a:lnTo>
                      <a:pt x="351" y="601"/>
                    </a:lnTo>
                    <a:lnTo>
                      <a:pt x="354" y="606"/>
                    </a:lnTo>
                    <a:lnTo>
                      <a:pt x="356" y="610"/>
                    </a:lnTo>
                    <a:lnTo>
                      <a:pt x="349" y="608"/>
                    </a:lnTo>
                    <a:lnTo>
                      <a:pt x="354" y="610"/>
                    </a:lnTo>
                    <a:lnTo>
                      <a:pt x="354" y="614"/>
                    </a:lnTo>
                    <a:lnTo>
                      <a:pt x="351" y="614"/>
                    </a:lnTo>
                    <a:lnTo>
                      <a:pt x="352" y="617"/>
                    </a:lnTo>
                    <a:lnTo>
                      <a:pt x="347" y="615"/>
                    </a:lnTo>
                    <a:lnTo>
                      <a:pt x="347" y="619"/>
                    </a:lnTo>
                    <a:lnTo>
                      <a:pt x="351" y="623"/>
                    </a:lnTo>
                    <a:lnTo>
                      <a:pt x="356" y="621"/>
                    </a:lnTo>
                    <a:lnTo>
                      <a:pt x="358" y="624"/>
                    </a:lnTo>
                    <a:lnTo>
                      <a:pt x="356" y="628"/>
                    </a:lnTo>
                    <a:lnTo>
                      <a:pt x="340" y="623"/>
                    </a:lnTo>
                    <a:lnTo>
                      <a:pt x="322" y="606"/>
                    </a:lnTo>
                    <a:lnTo>
                      <a:pt x="304" y="605"/>
                    </a:lnTo>
                    <a:lnTo>
                      <a:pt x="299" y="605"/>
                    </a:lnTo>
                    <a:lnTo>
                      <a:pt x="295" y="610"/>
                    </a:lnTo>
                    <a:lnTo>
                      <a:pt x="304" y="624"/>
                    </a:lnTo>
                    <a:lnTo>
                      <a:pt x="322" y="632"/>
                    </a:lnTo>
                    <a:lnTo>
                      <a:pt x="329" y="639"/>
                    </a:lnTo>
                    <a:lnTo>
                      <a:pt x="344" y="642"/>
                    </a:lnTo>
                    <a:lnTo>
                      <a:pt x="345" y="640"/>
                    </a:lnTo>
                    <a:lnTo>
                      <a:pt x="351" y="642"/>
                    </a:lnTo>
                    <a:lnTo>
                      <a:pt x="352" y="642"/>
                    </a:lnTo>
                    <a:lnTo>
                      <a:pt x="361" y="642"/>
                    </a:lnTo>
                    <a:lnTo>
                      <a:pt x="360" y="648"/>
                    </a:lnTo>
                    <a:lnTo>
                      <a:pt x="361" y="651"/>
                    </a:lnTo>
                    <a:lnTo>
                      <a:pt x="356" y="653"/>
                    </a:lnTo>
                    <a:lnTo>
                      <a:pt x="358" y="658"/>
                    </a:lnTo>
                    <a:lnTo>
                      <a:pt x="354" y="660"/>
                    </a:lnTo>
                    <a:lnTo>
                      <a:pt x="354" y="666"/>
                    </a:lnTo>
                    <a:lnTo>
                      <a:pt x="356" y="666"/>
                    </a:lnTo>
                    <a:lnTo>
                      <a:pt x="352" y="667"/>
                    </a:lnTo>
                    <a:lnTo>
                      <a:pt x="351" y="674"/>
                    </a:lnTo>
                    <a:lnTo>
                      <a:pt x="356" y="678"/>
                    </a:lnTo>
                    <a:lnTo>
                      <a:pt x="361" y="674"/>
                    </a:lnTo>
                    <a:lnTo>
                      <a:pt x="363" y="680"/>
                    </a:lnTo>
                    <a:lnTo>
                      <a:pt x="358" y="683"/>
                    </a:lnTo>
                    <a:lnTo>
                      <a:pt x="361" y="685"/>
                    </a:lnTo>
                    <a:lnTo>
                      <a:pt x="356" y="687"/>
                    </a:lnTo>
                    <a:lnTo>
                      <a:pt x="354" y="682"/>
                    </a:lnTo>
                    <a:lnTo>
                      <a:pt x="351" y="682"/>
                    </a:lnTo>
                    <a:lnTo>
                      <a:pt x="349" y="683"/>
                    </a:lnTo>
                    <a:lnTo>
                      <a:pt x="349" y="692"/>
                    </a:lnTo>
                    <a:lnTo>
                      <a:pt x="351" y="694"/>
                    </a:lnTo>
                    <a:lnTo>
                      <a:pt x="347" y="698"/>
                    </a:lnTo>
                    <a:lnTo>
                      <a:pt x="347" y="700"/>
                    </a:lnTo>
                    <a:lnTo>
                      <a:pt x="352" y="700"/>
                    </a:lnTo>
                    <a:lnTo>
                      <a:pt x="351" y="701"/>
                    </a:lnTo>
                    <a:lnTo>
                      <a:pt x="349" y="707"/>
                    </a:lnTo>
                    <a:lnTo>
                      <a:pt x="342" y="708"/>
                    </a:lnTo>
                    <a:lnTo>
                      <a:pt x="333" y="707"/>
                    </a:lnTo>
                    <a:lnTo>
                      <a:pt x="326" y="708"/>
                    </a:lnTo>
                    <a:lnTo>
                      <a:pt x="326" y="712"/>
                    </a:lnTo>
                    <a:lnTo>
                      <a:pt x="320" y="716"/>
                    </a:lnTo>
                    <a:lnTo>
                      <a:pt x="322" y="719"/>
                    </a:lnTo>
                    <a:lnTo>
                      <a:pt x="322" y="723"/>
                    </a:lnTo>
                    <a:lnTo>
                      <a:pt x="326" y="721"/>
                    </a:lnTo>
                    <a:lnTo>
                      <a:pt x="329" y="723"/>
                    </a:lnTo>
                    <a:lnTo>
                      <a:pt x="345" y="717"/>
                    </a:lnTo>
                    <a:lnTo>
                      <a:pt x="342" y="714"/>
                    </a:lnTo>
                    <a:lnTo>
                      <a:pt x="347" y="714"/>
                    </a:lnTo>
                    <a:lnTo>
                      <a:pt x="349" y="714"/>
                    </a:lnTo>
                    <a:lnTo>
                      <a:pt x="347" y="717"/>
                    </a:lnTo>
                    <a:lnTo>
                      <a:pt x="344" y="721"/>
                    </a:lnTo>
                    <a:lnTo>
                      <a:pt x="349" y="725"/>
                    </a:lnTo>
                    <a:lnTo>
                      <a:pt x="345" y="723"/>
                    </a:lnTo>
                    <a:lnTo>
                      <a:pt x="347" y="726"/>
                    </a:lnTo>
                    <a:lnTo>
                      <a:pt x="352" y="728"/>
                    </a:lnTo>
                    <a:lnTo>
                      <a:pt x="351" y="730"/>
                    </a:lnTo>
                    <a:lnTo>
                      <a:pt x="347" y="728"/>
                    </a:lnTo>
                    <a:lnTo>
                      <a:pt x="342" y="730"/>
                    </a:lnTo>
                    <a:lnTo>
                      <a:pt x="338" y="730"/>
                    </a:lnTo>
                    <a:lnTo>
                      <a:pt x="326" y="725"/>
                    </a:lnTo>
                    <a:lnTo>
                      <a:pt x="322" y="726"/>
                    </a:lnTo>
                    <a:lnTo>
                      <a:pt x="322" y="728"/>
                    </a:lnTo>
                    <a:lnTo>
                      <a:pt x="315" y="726"/>
                    </a:lnTo>
                    <a:lnTo>
                      <a:pt x="313" y="728"/>
                    </a:lnTo>
                    <a:lnTo>
                      <a:pt x="318" y="728"/>
                    </a:lnTo>
                    <a:lnTo>
                      <a:pt x="322" y="732"/>
                    </a:lnTo>
                    <a:lnTo>
                      <a:pt x="320" y="734"/>
                    </a:lnTo>
                    <a:lnTo>
                      <a:pt x="317" y="732"/>
                    </a:lnTo>
                    <a:lnTo>
                      <a:pt x="318" y="735"/>
                    </a:lnTo>
                    <a:lnTo>
                      <a:pt x="315" y="735"/>
                    </a:lnTo>
                    <a:lnTo>
                      <a:pt x="311" y="737"/>
                    </a:lnTo>
                    <a:lnTo>
                      <a:pt x="311" y="746"/>
                    </a:lnTo>
                    <a:lnTo>
                      <a:pt x="308" y="751"/>
                    </a:lnTo>
                    <a:lnTo>
                      <a:pt x="311" y="753"/>
                    </a:lnTo>
                    <a:lnTo>
                      <a:pt x="313" y="751"/>
                    </a:lnTo>
                    <a:lnTo>
                      <a:pt x="308" y="757"/>
                    </a:lnTo>
                    <a:lnTo>
                      <a:pt x="308" y="760"/>
                    </a:lnTo>
                    <a:lnTo>
                      <a:pt x="306" y="760"/>
                    </a:lnTo>
                    <a:lnTo>
                      <a:pt x="304" y="764"/>
                    </a:lnTo>
                    <a:lnTo>
                      <a:pt x="304" y="771"/>
                    </a:lnTo>
                    <a:lnTo>
                      <a:pt x="310" y="775"/>
                    </a:lnTo>
                    <a:lnTo>
                      <a:pt x="310" y="778"/>
                    </a:lnTo>
                    <a:lnTo>
                      <a:pt x="313" y="778"/>
                    </a:lnTo>
                    <a:lnTo>
                      <a:pt x="318" y="778"/>
                    </a:lnTo>
                    <a:lnTo>
                      <a:pt x="318" y="784"/>
                    </a:lnTo>
                    <a:lnTo>
                      <a:pt x="317" y="785"/>
                    </a:lnTo>
                    <a:lnTo>
                      <a:pt x="313" y="789"/>
                    </a:lnTo>
                    <a:lnTo>
                      <a:pt x="317" y="794"/>
                    </a:lnTo>
                    <a:lnTo>
                      <a:pt x="311" y="793"/>
                    </a:lnTo>
                    <a:lnTo>
                      <a:pt x="310" y="796"/>
                    </a:lnTo>
                    <a:lnTo>
                      <a:pt x="311" y="803"/>
                    </a:lnTo>
                    <a:lnTo>
                      <a:pt x="315" y="803"/>
                    </a:lnTo>
                    <a:lnTo>
                      <a:pt x="311" y="807"/>
                    </a:lnTo>
                    <a:lnTo>
                      <a:pt x="313" y="809"/>
                    </a:lnTo>
                    <a:lnTo>
                      <a:pt x="317" y="809"/>
                    </a:lnTo>
                    <a:lnTo>
                      <a:pt x="320" y="807"/>
                    </a:lnTo>
                    <a:lnTo>
                      <a:pt x="313" y="814"/>
                    </a:lnTo>
                    <a:lnTo>
                      <a:pt x="313" y="816"/>
                    </a:lnTo>
                    <a:lnTo>
                      <a:pt x="317" y="818"/>
                    </a:lnTo>
                    <a:lnTo>
                      <a:pt x="317" y="821"/>
                    </a:lnTo>
                    <a:lnTo>
                      <a:pt x="322" y="818"/>
                    </a:lnTo>
                    <a:lnTo>
                      <a:pt x="320" y="819"/>
                    </a:lnTo>
                    <a:lnTo>
                      <a:pt x="318" y="823"/>
                    </a:lnTo>
                    <a:lnTo>
                      <a:pt x="318" y="825"/>
                    </a:lnTo>
                    <a:lnTo>
                      <a:pt x="317" y="828"/>
                    </a:lnTo>
                    <a:lnTo>
                      <a:pt x="322" y="827"/>
                    </a:lnTo>
                    <a:lnTo>
                      <a:pt x="324" y="825"/>
                    </a:lnTo>
                    <a:lnTo>
                      <a:pt x="324" y="834"/>
                    </a:lnTo>
                    <a:lnTo>
                      <a:pt x="329" y="834"/>
                    </a:lnTo>
                    <a:lnTo>
                      <a:pt x="329" y="837"/>
                    </a:lnTo>
                    <a:lnTo>
                      <a:pt x="333" y="837"/>
                    </a:lnTo>
                    <a:lnTo>
                      <a:pt x="327" y="841"/>
                    </a:lnTo>
                    <a:lnTo>
                      <a:pt x="329" y="846"/>
                    </a:lnTo>
                    <a:lnTo>
                      <a:pt x="331" y="841"/>
                    </a:lnTo>
                    <a:lnTo>
                      <a:pt x="333" y="846"/>
                    </a:lnTo>
                    <a:lnTo>
                      <a:pt x="331" y="846"/>
                    </a:lnTo>
                    <a:lnTo>
                      <a:pt x="331" y="852"/>
                    </a:lnTo>
                    <a:lnTo>
                      <a:pt x="333" y="853"/>
                    </a:lnTo>
                    <a:lnTo>
                      <a:pt x="335" y="861"/>
                    </a:lnTo>
                    <a:lnTo>
                      <a:pt x="336" y="857"/>
                    </a:lnTo>
                    <a:lnTo>
                      <a:pt x="336" y="859"/>
                    </a:lnTo>
                    <a:lnTo>
                      <a:pt x="338" y="861"/>
                    </a:lnTo>
                    <a:lnTo>
                      <a:pt x="335" y="864"/>
                    </a:lnTo>
                    <a:lnTo>
                      <a:pt x="335" y="882"/>
                    </a:lnTo>
                    <a:lnTo>
                      <a:pt x="336" y="880"/>
                    </a:lnTo>
                    <a:lnTo>
                      <a:pt x="340" y="880"/>
                    </a:lnTo>
                    <a:lnTo>
                      <a:pt x="347" y="864"/>
                    </a:lnTo>
                    <a:lnTo>
                      <a:pt x="349" y="866"/>
                    </a:lnTo>
                    <a:lnTo>
                      <a:pt x="354" y="864"/>
                    </a:lnTo>
                    <a:lnTo>
                      <a:pt x="356" y="861"/>
                    </a:lnTo>
                    <a:lnTo>
                      <a:pt x="361" y="862"/>
                    </a:lnTo>
                    <a:lnTo>
                      <a:pt x="365" y="862"/>
                    </a:lnTo>
                    <a:lnTo>
                      <a:pt x="367" y="866"/>
                    </a:lnTo>
                    <a:lnTo>
                      <a:pt x="358" y="864"/>
                    </a:lnTo>
                    <a:lnTo>
                      <a:pt x="356" y="868"/>
                    </a:lnTo>
                    <a:lnTo>
                      <a:pt x="354" y="870"/>
                    </a:lnTo>
                    <a:lnTo>
                      <a:pt x="360" y="873"/>
                    </a:lnTo>
                    <a:lnTo>
                      <a:pt x="365" y="873"/>
                    </a:lnTo>
                    <a:lnTo>
                      <a:pt x="352" y="877"/>
                    </a:lnTo>
                    <a:lnTo>
                      <a:pt x="351" y="882"/>
                    </a:lnTo>
                    <a:lnTo>
                      <a:pt x="347" y="884"/>
                    </a:lnTo>
                    <a:lnTo>
                      <a:pt x="344" y="884"/>
                    </a:lnTo>
                    <a:lnTo>
                      <a:pt x="344" y="887"/>
                    </a:lnTo>
                    <a:lnTo>
                      <a:pt x="344" y="893"/>
                    </a:lnTo>
                    <a:lnTo>
                      <a:pt x="344" y="900"/>
                    </a:lnTo>
                    <a:lnTo>
                      <a:pt x="347" y="900"/>
                    </a:lnTo>
                    <a:lnTo>
                      <a:pt x="344" y="904"/>
                    </a:lnTo>
                    <a:lnTo>
                      <a:pt x="347" y="911"/>
                    </a:lnTo>
                    <a:lnTo>
                      <a:pt x="349" y="911"/>
                    </a:lnTo>
                    <a:lnTo>
                      <a:pt x="351" y="916"/>
                    </a:lnTo>
                    <a:lnTo>
                      <a:pt x="354" y="923"/>
                    </a:lnTo>
                    <a:lnTo>
                      <a:pt x="356" y="923"/>
                    </a:lnTo>
                    <a:lnTo>
                      <a:pt x="356" y="925"/>
                    </a:lnTo>
                    <a:lnTo>
                      <a:pt x="356" y="927"/>
                    </a:lnTo>
                    <a:lnTo>
                      <a:pt x="361" y="927"/>
                    </a:lnTo>
                    <a:lnTo>
                      <a:pt x="361" y="930"/>
                    </a:lnTo>
                    <a:lnTo>
                      <a:pt x="363" y="934"/>
                    </a:lnTo>
                    <a:lnTo>
                      <a:pt x="363" y="936"/>
                    </a:lnTo>
                    <a:lnTo>
                      <a:pt x="365" y="934"/>
                    </a:lnTo>
                    <a:lnTo>
                      <a:pt x="367" y="934"/>
                    </a:lnTo>
                    <a:lnTo>
                      <a:pt x="365" y="938"/>
                    </a:lnTo>
                    <a:lnTo>
                      <a:pt x="365" y="943"/>
                    </a:lnTo>
                    <a:lnTo>
                      <a:pt x="365" y="945"/>
                    </a:lnTo>
                    <a:lnTo>
                      <a:pt x="369" y="945"/>
                    </a:lnTo>
                    <a:lnTo>
                      <a:pt x="370" y="946"/>
                    </a:lnTo>
                    <a:lnTo>
                      <a:pt x="370" y="948"/>
                    </a:lnTo>
                    <a:lnTo>
                      <a:pt x="370" y="950"/>
                    </a:lnTo>
                    <a:lnTo>
                      <a:pt x="372" y="952"/>
                    </a:lnTo>
                    <a:lnTo>
                      <a:pt x="376" y="952"/>
                    </a:lnTo>
                    <a:lnTo>
                      <a:pt x="372" y="954"/>
                    </a:lnTo>
                    <a:lnTo>
                      <a:pt x="374" y="955"/>
                    </a:lnTo>
                    <a:lnTo>
                      <a:pt x="376" y="955"/>
                    </a:lnTo>
                    <a:lnTo>
                      <a:pt x="374" y="957"/>
                    </a:lnTo>
                    <a:lnTo>
                      <a:pt x="372" y="957"/>
                    </a:lnTo>
                    <a:lnTo>
                      <a:pt x="372" y="959"/>
                    </a:lnTo>
                    <a:lnTo>
                      <a:pt x="374" y="961"/>
                    </a:lnTo>
                    <a:lnTo>
                      <a:pt x="378" y="961"/>
                    </a:lnTo>
                    <a:lnTo>
                      <a:pt x="383" y="955"/>
                    </a:lnTo>
                    <a:lnTo>
                      <a:pt x="383" y="957"/>
                    </a:lnTo>
                    <a:lnTo>
                      <a:pt x="385" y="959"/>
                    </a:lnTo>
                    <a:lnTo>
                      <a:pt x="378" y="963"/>
                    </a:lnTo>
                    <a:lnTo>
                      <a:pt x="378" y="964"/>
                    </a:lnTo>
                    <a:lnTo>
                      <a:pt x="379" y="968"/>
                    </a:lnTo>
                    <a:lnTo>
                      <a:pt x="383" y="970"/>
                    </a:lnTo>
                    <a:lnTo>
                      <a:pt x="383" y="972"/>
                    </a:lnTo>
                    <a:lnTo>
                      <a:pt x="385" y="972"/>
                    </a:lnTo>
                    <a:lnTo>
                      <a:pt x="383" y="973"/>
                    </a:lnTo>
                    <a:lnTo>
                      <a:pt x="379" y="975"/>
                    </a:lnTo>
                    <a:lnTo>
                      <a:pt x="379" y="977"/>
                    </a:lnTo>
                    <a:lnTo>
                      <a:pt x="383" y="979"/>
                    </a:lnTo>
                    <a:lnTo>
                      <a:pt x="390" y="975"/>
                    </a:lnTo>
                    <a:lnTo>
                      <a:pt x="394" y="975"/>
                    </a:lnTo>
                    <a:lnTo>
                      <a:pt x="395" y="977"/>
                    </a:lnTo>
                    <a:lnTo>
                      <a:pt x="383" y="980"/>
                    </a:lnTo>
                    <a:lnTo>
                      <a:pt x="385" y="982"/>
                    </a:lnTo>
                    <a:lnTo>
                      <a:pt x="386" y="980"/>
                    </a:lnTo>
                    <a:lnTo>
                      <a:pt x="390" y="980"/>
                    </a:lnTo>
                    <a:lnTo>
                      <a:pt x="390" y="982"/>
                    </a:lnTo>
                    <a:lnTo>
                      <a:pt x="390" y="986"/>
                    </a:lnTo>
                    <a:lnTo>
                      <a:pt x="392" y="988"/>
                    </a:lnTo>
                    <a:lnTo>
                      <a:pt x="394" y="988"/>
                    </a:lnTo>
                    <a:lnTo>
                      <a:pt x="395" y="986"/>
                    </a:lnTo>
                    <a:lnTo>
                      <a:pt x="397" y="988"/>
                    </a:lnTo>
                    <a:lnTo>
                      <a:pt x="397" y="989"/>
                    </a:lnTo>
                    <a:lnTo>
                      <a:pt x="399" y="989"/>
                    </a:lnTo>
                    <a:lnTo>
                      <a:pt x="401" y="991"/>
                    </a:lnTo>
                    <a:lnTo>
                      <a:pt x="404" y="991"/>
                    </a:lnTo>
                    <a:lnTo>
                      <a:pt x="406" y="993"/>
                    </a:lnTo>
                    <a:lnTo>
                      <a:pt x="399" y="998"/>
                    </a:lnTo>
                    <a:lnTo>
                      <a:pt x="397" y="1000"/>
                    </a:lnTo>
                    <a:lnTo>
                      <a:pt x="401" y="998"/>
                    </a:lnTo>
                    <a:lnTo>
                      <a:pt x="403" y="1000"/>
                    </a:lnTo>
                    <a:lnTo>
                      <a:pt x="410" y="998"/>
                    </a:lnTo>
                    <a:lnTo>
                      <a:pt x="408" y="997"/>
                    </a:lnTo>
                    <a:lnTo>
                      <a:pt x="408" y="995"/>
                    </a:lnTo>
                    <a:lnTo>
                      <a:pt x="410" y="995"/>
                    </a:lnTo>
                    <a:lnTo>
                      <a:pt x="412" y="997"/>
                    </a:lnTo>
                    <a:lnTo>
                      <a:pt x="415" y="995"/>
                    </a:lnTo>
                    <a:lnTo>
                      <a:pt x="420" y="997"/>
                    </a:lnTo>
                    <a:lnTo>
                      <a:pt x="428" y="993"/>
                    </a:lnTo>
                    <a:lnTo>
                      <a:pt x="433" y="991"/>
                    </a:lnTo>
                    <a:lnTo>
                      <a:pt x="431" y="993"/>
                    </a:lnTo>
                    <a:lnTo>
                      <a:pt x="431" y="995"/>
                    </a:lnTo>
                    <a:lnTo>
                      <a:pt x="433" y="997"/>
                    </a:lnTo>
                    <a:lnTo>
                      <a:pt x="438" y="995"/>
                    </a:lnTo>
                    <a:lnTo>
                      <a:pt x="437" y="997"/>
                    </a:lnTo>
                    <a:lnTo>
                      <a:pt x="429" y="1000"/>
                    </a:lnTo>
                    <a:lnTo>
                      <a:pt x="431" y="1000"/>
                    </a:lnTo>
                    <a:lnTo>
                      <a:pt x="428" y="1002"/>
                    </a:lnTo>
                    <a:lnTo>
                      <a:pt x="429" y="1002"/>
                    </a:lnTo>
                    <a:lnTo>
                      <a:pt x="431" y="1002"/>
                    </a:lnTo>
                    <a:lnTo>
                      <a:pt x="433" y="1000"/>
                    </a:lnTo>
                    <a:lnTo>
                      <a:pt x="437" y="1002"/>
                    </a:lnTo>
                    <a:lnTo>
                      <a:pt x="438" y="998"/>
                    </a:lnTo>
                    <a:lnTo>
                      <a:pt x="440" y="995"/>
                    </a:lnTo>
                    <a:lnTo>
                      <a:pt x="442" y="997"/>
                    </a:lnTo>
                    <a:lnTo>
                      <a:pt x="440" y="1000"/>
                    </a:lnTo>
                    <a:lnTo>
                      <a:pt x="437" y="1002"/>
                    </a:lnTo>
                    <a:lnTo>
                      <a:pt x="435" y="1004"/>
                    </a:lnTo>
                    <a:lnTo>
                      <a:pt x="437" y="1006"/>
                    </a:lnTo>
                    <a:lnTo>
                      <a:pt x="438" y="1011"/>
                    </a:lnTo>
                    <a:lnTo>
                      <a:pt x="442" y="1006"/>
                    </a:lnTo>
                    <a:lnTo>
                      <a:pt x="444" y="1006"/>
                    </a:lnTo>
                    <a:lnTo>
                      <a:pt x="442" y="1011"/>
                    </a:lnTo>
                    <a:lnTo>
                      <a:pt x="444" y="1013"/>
                    </a:lnTo>
                    <a:lnTo>
                      <a:pt x="447" y="1011"/>
                    </a:lnTo>
                    <a:lnTo>
                      <a:pt x="449" y="1009"/>
                    </a:lnTo>
                    <a:lnTo>
                      <a:pt x="447" y="1015"/>
                    </a:lnTo>
                    <a:lnTo>
                      <a:pt x="446" y="1018"/>
                    </a:lnTo>
                    <a:lnTo>
                      <a:pt x="446" y="1020"/>
                    </a:lnTo>
                    <a:lnTo>
                      <a:pt x="446" y="1023"/>
                    </a:lnTo>
                    <a:lnTo>
                      <a:pt x="447" y="1023"/>
                    </a:lnTo>
                    <a:lnTo>
                      <a:pt x="451" y="1023"/>
                    </a:lnTo>
                    <a:lnTo>
                      <a:pt x="453" y="1025"/>
                    </a:lnTo>
                    <a:lnTo>
                      <a:pt x="456" y="1025"/>
                    </a:lnTo>
                    <a:lnTo>
                      <a:pt x="462" y="1018"/>
                    </a:lnTo>
                    <a:lnTo>
                      <a:pt x="463" y="1022"/>
                    </a:lnTo>
                    <a:lnTo>
                      <a:pt x="478" y="1022"/>
                    </a:lnTo>
                    <a:lnTo>
                      <a:pt x="478" y="1020"/>
                    </a:lnTo>
                    <a:lnTo>
                      <a:pt x="478" y="1018"/>
                    </a:lnTo>
                    <a:lnTo>
                      <a:pt x="476" y="1013"/>
                    </a:lnTo>
                    <a:lnTo>
                      <a:pt x="474" y="1013"/>
                    </a:lnTo>
                    <a:lnTo>
                      <a:pt x="469" y="1009"/>
                    </a:lnTo>
                    <a:lnTo>
                      <a:pt x="474" y="1011"/>
                    </a:lnTo>
                    <a:lnTo>
                      <a:pt x="478" y="1009"/>
                    </a:lnTo>
                    <a:lnTo>
                      <a:pt x="481" y="1009"/>
                    </a:lnTo>
                    <a:lnTo>
                      <a:pt x="481" y="1007"/>
                    </a:lnTo>
                    <a:lnTo>
                      <a:pt x="483" y="997"/>
                    </a:lnTo>
                    <a:lnTo>
                      <a:pt x="483" y="995"/>
                    </a:lnTo>
                    <a:lnTo>
                      <a:pt x="485" y="986"/>
                    </a:lnTo>
                    <a:lnTo>
                      <a:pt x="485" y="984"/>
                    </a:lnTo>
                    <a:lnTo>
                      <a:pt x="489" y="980"/>
                    </a:lnTo>
                    <a:lnTo>
                      <a:pt x="489" y="979"/>
                    </a:lnTo>
                    <a:lnTo>
                      <a:pt x="492" y="970"/>
                    </a:lnTo>
                    <a:lnTo>
                      <a:pt x="494" y="968"/>
                    </a:lnTo>
                    <a:lnTo>
                      <a:pt x="492" y="966"/>
                    </a:lnTo>
                    <a:lnTo>
                      <a:pt x="494" y="963"/>
                    </a:lnTo>
                    <a:lnTo>
                      <a:pt x="494" y="961"/>
                    </a:lnTo>
                    <a:lnTo>
                      <a:pt x="492" y="959"/>
                    </a:lnTo>
                    <a:lnTo>
                      <a:pt x="490" y="946"/>
                    </a:lnTo>
                    <a:lnTo>
                      <a:pt x="489" y="945"/>
                    </a:lnTo>
                    <a:lnTo>
                      <a:pt x="489" y="939"/>
                    </a:lnTo>
                    <a:lnTo>
                      <a:pt x="483" y="938"/>
                    </a:lnTo>
                    <a:lnTo>
                      <a:pt x="487" y="936"/>
                    </a:lnTo>
                    <a:lnTo>
                      <a:pt x="489" y="936"/>
                    </a:lnTo>
                    <a:lnTo>
                      <a:pt x="489" y="934"/>
                    </a:lnTo>
                    <a:lnTo>
                      <a:pt x="489" y="932"/>
                    </a:lnTo>
                    <a:lnTo>
                      <a:pt x="490" y="932"/>
                    </a:lnTo>
                    <a:lnTo>
                      <a:pt x="492" y="932"/>
                    </a:lnTo>
                    <a:lnTo>
                      <a:pt x="499" y="932"/>
                    </a:lnTo>
                    <a:lnTo>
                      <a:pt x="501" y="929"/>
                    </a:lnTo>
                    <a:lnTo>
                      <a:pt x="503" y="929"/>
                    </a:lnTo>
                    <a:lnTo>
                      <a:pt x="503" y="925"/>
                    </a:lnTo>
                    <a:lnTo>
                      <a:pt x="501" y="927"/>
                    </a:lnTo>
                    <a:lnTo>
                      <a:pt x="494" y="921"/>
                    </a:lnTo>
                    <a:lnTo>
                      <a:pt x="496" y="921"/>
                    </a:lnTo>
                    <a:lnTo>
                      <a:pt x="497" y="923"/>
                    </a:lnTo>
                    <a:lnTo>
                      <a:pt x="499" y="923"/>
                    </a:lnTo>
                    <a:lnTo>
                      <a:pt x="505" y="923"/>
                    </a:lnTo>
                    <a:lnTo>
                      <a:pt x="505" y="921"/>
                    </a:lnTo>
                    <a:lnTo>
                      <a:pt x="501" y="921"/>
                    </a:lnTo>
                    <a:lnTo>
                      <a:pt x="501" y="920"/>
                    </a:lnTo>
                    <a:lnTo>
                      <a:pt x="503" y="918"/>
                    </a:lnTo>
                    <a:lnTo>
                      <a:pt x="501" y="916"/>
                    </a:lnTo>
                    <a:lnTo>
                      <a:pt x="503" y="914"/>
                    </a:lnTo>
                    <a:lnTo>
                      <a:pt x="505" y="916"/>
                    </a:lnTo>
                    <a:lnTo>
                      <a:pt x="508" y="918"/>
                    </a:lnTo>
                    <a:lnTo>
                      <a:pt x="508" y="914"/>
                    </a:lnTo>
                    <a:lnTo>
                      <a:pt x="510" y="914"/>
                    </a:lnTo>
                    <a:lnTo>
                      <a:pt x="508" y="912"/>
                    </a:lnTo>
                    <a:lnTo>
                      <a:pt x="508" y="911"/>
                    </a:lnTo>
                    <a:lnTo>
                      <a:pt x="510" y="912"/>
                    </a:lnTo>
                    <a:lnTo>
                      <a:pt x="514" y="911"/>
                    </a:lnTo>
                    <a:lnTo>
                      <a:pt x="514" y="909"/>
                    </a:lnTo>
                    <a:lnTo>
                      <a:pt x="514" y="907"/>
                    </a:lnTo>
                    <a:lnTo>
                      <a:pt x="515" y="905"/>
                    </a:lnTo>
                    <a:lnTo>
                      <a:pt x="515" y="904"/>
                    </a:lnTo>
                    <a:lnTo>
                      <a:pt x="515" y="902"/>
                    </a:lnTo>
                    <a:lnTo>
                      <a:pt x="505" y="898"/>
                    </a:lnTo>
                    <a:lnTo>
                      <a:pt x="505" y="896"/>
                    </a:lnTo>
                    <a:lnTo>
                      <a:pt x="514" y="900"/>
                    </a:lnTo>
                    <a:lnTo>
                      <a:pt x="519" y="898"/>
                    </a:lnTo>
                    <a:lnTo>
                      <a:pt x="515" y="889"/>
                    </a:lnTo>
                    <a:lnTo>
                      <a:pt x="517" y="887"/>
                    </a:lnTo>
                    <a:lnTo>
                      <a:pt x="515" y="884"/>
                    </a:lnTo>
                    <a:lnTo>
                      <a:pt x="505" y="882"/>
                    </a:lnTo>
                    <a:lnTo>
                      <a:pt x="503" y="878"/>
                    </a:lnTo>
                    <a:lnTo>
                      <a:pt x="506" y="878"/>
                    </a:lnTo>
                    <a:lnTo>
                      <a:pt x="514" y="875"/>
                    </a:lnTo>
                    <a:lnTo>
                      <a:pt x="519" y="875"/>
                    </a:lnTo>
                    <a:lnTo>
                      <a:pt x="521" y="877"/>
                    </a:lnTo>
                    <a:lnTo>
                      <a:pt x="523" y="875"/>
                    </a:lnTo>
                    <a:lnTo>
                      <a:pt x="519" y="875"/>
                    </a:lnTo>
                    <a:lnTo>
                      <a:pt x="517" y="873"/>
                    </a:lnTo>
                    <a:lnTo>
                      <a:pt x="515" y="866"/>
                    </a:lnTo>
                    <a:lnTo>
                      <a:pt x="514" y="864"/>
                    </a:lnTo>
                    <a:lnTo>
                      <a:pt x="512" y="861"/>
                    </a:lnTo>
                    <a:lnTo>
                      <a:pt x="510" y="859"/>
                    </a:lnTo>
                    <a:lnTo>
                      <a:pt x="510" y="855"/>
                    </a:lnTo>
                    <a:lnTo>
                      <a:pt x="506" y="855"/>
                    </a:lnTo>
                    <a:lnTo>
                      <a:pt x="510" y="850"/>
                    </a:lnTo>
                    <a:lnTo>
                      <a:pt x="512" y="852"/>
                    </a:lnTo>
                    <a:lnTo>
                      <a:pt x="515" y="850"/>
                    </a:lnTo>
                    <a:lnTo>
                      <a:pt x="517" y="852"/>
                    </a:lnTo>
                    <a:lnTo>
                      <a:pt x="517" y="848"/>
                    </a:lnTo>
                    <a:lnTo>
                      <a:pt x="519" y="850"/>
                    </a:lnTo>
                    <a:lnTo>
                      <a:pt x="521" y="852"/>
                    </a:lnTo>
                    <a:lnTo>
                      <a:pt x="523" y="850"/>
                    </a:lnTo>
                    <a:lnTo>
                      <a:pt x="524" y="852"/>
                    </a:lnTo>
                    <a:lnTo>
                      <a:pt x="526" y="850"/>
                    </a:lnTo>
                    <a:lnTo>
                      <a:pt x="526" y="848"/>
                    </a:lnTo>
                    <a:lnTo>
                      <a:pt x="530" y="843"/>
                    </a:lnTo>
                    <a:lnTo>
                      <a:pt x="528" y="841"/>
                    </a:lnTo>
                    <a:lnTo>
                      <a:pt x="528" y="839"/>
                    </a:lnTo>
                    <a:lnTo>
                      <a:pt x="528" y="836"/>
                    </a:lnTo>
                    <a:lnTo>
                      <a:pt x="524" y="834"/>
                    </a:lnTo>
                    <a:lnTo>
                      <a:pt x="526" y="834"/>
                    </a:lnTo>
                    <a:lnTo>
                      <a:pt x="528" y="832"/>
                    </a:lnTo>
                    <a:lnTo>
                      <a:pt x="530" y="834"/>
                    </a:lnTo>
                    <a:lnTo>
                      <a:pt x="531" y="827"/>
                    </a:lnTo>
                    <a:lnTo>
                      <a:pt x="533" y="828"/>
                    </a:lnTo>
                    <a:lnTo>
                      <a:pt x="535" y="830"/>
                    </a:lnTo>
                    <a:lnTo>
                      <a:pt x="537" y="832"/>
                    </a:lnTo>
                    <a:lnTo>
                      <a:pt x="539" y="827"/>
                    </a:lnTo>
                    <a:lnTo>
                      <a:pt x="540" y="828"/>
                    </a:lnTo>
                    <a:lnTo>
                      <a:pt x="542" y="830"/>
                    </a:lnTo>
                    <a:lnTo>
                      <a:pt x="549" y="830"/>
                    </a:lnTo>
                    <a:lnTo>
                      <a:pt x="548" y="827"/>
                    </a:lnTo>
                    <a:lnTo>
                      <a:pt x="551" y="827"/>
                    </a:lnTo>
                    <a:lnTo>
                      <a:pt x="555" y="828"/>
                    </a:lnTo>
                    <a:lnTo>
                      <a:pt x="555" y="827"/>
                    </a:lnTo>
                    <a:lnTo>
                      <a:pt x="557" y="827"/>
                    </a:lnTo>
                    <a:lnTo>
                      <a:pt x="557" y="823"/>
                    </a:lnTo>
                    <a:lnTo>
                      <a:pt x="555" y="821"/>
                    </a:lnTo>
                    <a:lnTo>
                      <a:pt x="553" y="821"/>
                    </a:lnTo>
                    <a:lnTo>
                      <a:pt x="551" y="819"/>
                    </a:lnTo>
                    <a:lnTo>
                      <a:pt x="553" y="814"/>
                    </a:lnTo>
                    <a:lnTo>
                      <a:pt x="555" y="818"/>
                    </a:lnTo>
                    <a:lnTo>
                      <a:pt x="555" y="816"/>
                    </a:lnTo>
                    <a:lnTo>
                      <a:pt x="557" y="816"/>
                    </a:lnTo>
                    <a:lnTo>
                      <a:pt x="558" y="816"/>
                    </a:lnTo>
                    <a:lnTo>
                      <a:pt x="560" y="812"/>
                    </a:lnTo>
                    <a:lnTo>
                      <a:pt x="557" y="810"/>
                    </a:lnTo>
                    <a:lnTo>
                      <a:pt x="560" y="809"/>
                    </a:lnTo>
                    <a:lnTo>
                      <a:pt x="560" y="807"/>
                    </a:lnTo>
                    <a:lnTo>
                      <a:pt x="560" y="805"/>
                    </a:lnTo>
                    <a:lnTo>
                      <a:pt x="562" y="805"/>
                    </a:lnTo>
                    <a:lnTo>
                      <a:pt x="558" y="802"/>
                    </a:lnTo>
                    <a:lnTo>
                      <a:pt x="558" y="800"/>
                    </a:lnTo>
                    <a:lnTo>
                      <a:pt x="560" y="802"/>
                    </a:lnTo>
                    <a:lnTo>
                      <a:pt x="562" y="798"/>
                    </a:lnTo>
                    <a:lnTo>
                      <a:pt x="565" y="802"/>
                    </a:lnTo>
                    <a:lnTo>
                      <a:pt x="567" y="802"/>
                    </a:lnTo>
                    <a:lnTo>
                      <a:pt x="569" y="802"/>
                    </a:lnTo>
                    <a:lnTo>
                      <a:pt x="573" y="802"/>
                    </a:lnTo>
                    <a:lnTo>
                      <a:pt x="565" y="807"/>
                    </a:lnTo>
                    <a:lnTo>
                      <a:pt x="565" y="810"/>
                    </a:lnTo>
                    <a:lnTo>
                      <a:pt x="562" y="814"/>
                    </a:lnTo>
                    <a:lnTo>
                      <a:pt x="564" y="816"/>
                    </a:lnTo>
                    <a:lnTo>
                      <a:pt x="564" y="818"/>
                    </a:lnTo>
                    <a:lnTo>
                      <a:pt x="565" y="818"/>
                    </a:lnTo>
                    <a:lnTo>
                      <a:pt x="571" y="821"/>
                    </a:lnTo>
                    <a:lnTo>
                      <a:pt x="571" y="819"/>
                    </a:lnTo>
                    <a:lnTo>
                      <a:pt x="569" y="816"/>
                    </a:lnTo>
                    <a:lnTo>
                      <a:pt x="573" y="818"/>
                    </a:lnTo>
                    <a:lnTo>
                      <a:pt x="573" y="810"/>
                    </a:lnTo>
                    <a:lnTo>
                      <a:pt x="574" y="814"/>
                    </a:lnTo>
                    <a:lnTo>
                      <a:pt x="576" y="818"/>
                    </a:lnTo>
                    <a:lnTo>
                      <a:pt x="580" y="818"/>
                    </a:lnTo>
                    <a:lnTo>
                      <a:pt x="582" y="821"/>
                    </a:lnTo>
                    <a:lnTo>
                      <a:pt x="583" y="812"/>
                    </a:lnTo>
                    <a:lnTo>
                      <a:pt x="585" y="812"/>
                    </a:lnTo>
                    <a:lnTo>
                      <a:pt x="585" y="816"/>
                    </a:lnTo>
                    <a:lnTo>
                      <a:pt x="587" y="816"/>
                    </a:lnTo>
                    <a:lnTo>
                      <a:pt x="589" y="816"/>
                    </a:lnTo>
                    <a:lnTo>
                      <a:pt x="591" y="818"/>
                    </a:lnTo>
                    <a:lnTo>
                      <a:pt x="591" y="814"/>
                    </a:lnTo>
                    <a:lnTo>
                      <a:pt x="592" y="810"/>
                    </a:lnTo>
                    <a:lnTo>
                      <a:pt x="596" y="812"/>
                    </a:lnTo>
                    <a:lnTo>
                      <a:pt x="596" y="809"/>
                    </a:lnTo>
                    <a:lnTo>
                      <a:pt x="596" y="805"/>
                    </a:lnTo>
                    <a:lnTo>
                      <a:pt x="594" y="802"/>
                    </a:lnTo>
                    <a:lnTo>
                      <a:pt x="594" y="800"/>
                    </a:lnTo>
                    <a:lnTo>
                      <a:pt x="594" y="798"/>
                    </a:lnTo>
                    <a:lnTo>
                      <a:pt x="598" y="802"/>
                    </a:lnTo>
                    <a:lnTo>
                      <a:pt x="603" y="803"/>
                    </a:lnTo>
                    <a:lnTo>
                      <a:pt x="605" y="803"/>
                    </a:lnTo>
                    <a:lnTo>
                      <a:pt x="603" y="800"/>
                    </a:lnTo>
                    <a:lnTo>
                      <a:pt x="607" y="796"/>
                    </a:lnTo>
                    <a:lnTo>
                      <a:pt x="607" y="800"/>
                    </a:lnTo>
                    <a:lnTo>
                      <a:pt x="608" y="802"/>
                    </a:lnTo>
                    <a:lnTo>
                      <a:pt x="610" y="800"/>
                    </a:lnTo>
                    <a:lnTo>
                      <a:pt x="612" y="800"/>
                    </a:lnTo>
                    <a:lnTo>
                      <a:pt x="614" y="798"/>
                    </a:lnTo>
                    <a:lnTo>
                      <a:pt x="614" y="796"/>
                    </a:lnTo>
                    <a:lnTo>
                      <a:pt x="614" y="794"/>
                    </a:lnTo>
                    <a:lnTo>
                      <a:pt x="617" y="784"/>
                    </a:lnTo>
                    <a:lnTo>
                      <a:pt x="617" y="789"/>
                    </a:lnTo>
                    <a:lnTo>
                      <a:pt x="619" y="785"/>
                    </a:lnTo>
                    <a:lnTo>
                      <a:pt x="619" y="789"/>
                    </a:lnTo>
                    <a:lnTo>
                      <a:pt x="621" y="784"/>
                    </a:lnTo>
                    <a:lnTo>
                      <a:pt x="621" y="782"/>
                    </a:lnTo>
                    <a:lnTo>
                      <a:pt x="623" y="782"/>
                    </a:lnTo>
                    <a:lnTo>
                      <a:pt x="623" y="780"/>
                    </a:lnTo>
                    <a:lnTo>
                      <a:pt x="625" y="782"/>
                    </a:lnTo>
                    <a:lnTo>
                      <a:pt x="623" y="778"/>
                    </a:lnTo>
                    <a:lnTo>
                      <a:pt x="623" y="776"/>
                    </a:lnTo>
                    <a:lnTo>
                      <a:pt x="626" y="775"/>
                    </a:lnTo>
                    <a:lnTo>
                      <a:pt x="630" y="771"/>
                    </a:lnTo>
                    <a:lnTo>
                      <a:pt x="632" y="764"/>
                    </a:lnTo>
                    <a:lnTo>
                      <a:pt x="632" y="760"/>
                    </a:lnTo>
                    <a:lnTo>
                      <a:pt x="630" y="759"/>
                    </a:lnTo>
                    <a:lnTo>
                      <a:pt x="632" y="759"/>
                    </a:lnTo>
                    <a:lnTo>
                      <a:pt x="632" y="757"/>
                    </a:lnTo>
                    <a:lnTo>
                      <a:pt x="633" y="751"/>
                    </a:lnTo>
                    <a:lnTo>
                      <a:pt x="635" y="751"/>
                    </a:lnTo>
                    <a:lnTo>
                      <a:pt x="635" y="744"/>
                    </a:lnTo>
                    <a:lnTo>
                      <a:pt x="639" y="746"/>
                    </a:lnTo>
                    <a:lnTo>
                      <a:pt x="642" y="744"/>
                    </a:lnTo>
                    <a:lnTo>
                      <a:pt x="646" y="741"/>
                    </a:lnTo>
                    <a:lnTo>
                      <a:pt x="646" y="739"/>
                    </a:lnTo>
                    <a:lnTo>
                      <a:pt x="648" y="735"/>
                    </a:lnTo>
                    <a:lnTo>
                      <a:pt x="650" y="739"/>
                    </a:lnTo>
                    <a:lnTo>
                      <a:pt x="651" y="737"/>
                    </a:lnTo>
                    <a:lnTo>
                      <a:pt x="651" y="735"/>
                    </a:lnTo>
                    <a:lnTo>
                      <a:pt x="653" y="734"/>
                    </a:lnTo>
                    <a:lnTo>
                      <a:pt x="653" y="730"/>
                    </a:lnTo>
                    <a:lnTo>
                      <a:pt x="655" y="730"/>
                    </a:lnTo>
                    <a:lnTo>
                      <a:pt x="653" y="726"/>
                    </a:lnTo>
                    <a:lnTo>
                      <a:pt x="648" y="723"/>
                    </a:lnTo>
                    <a:lnTo>
                      <a:pt x="650" y="723"/>
                    </a:lnTo>
                    <a:lnTo>
                      <a:pt x="644" y="712"/>
                    </a:lnTo>
                    <a:lnTo>
                      <a:pt x="642" y="708"/>
                    </a:lnTo>
                    <a:lnTo>
                      <a:pt x="646" y="708"/>
                    </a:lnTo>
                    <a:lnTo>
                      <a:pt x="646" y="705"/>
                    </a:lnTo>
                    <a:lnTo>
                      <a:pt x="650" y="708"/>
                    </a:lnTo>
                    <a:lnTo>
                      <a:pt x="650" y="716"/>
                    </a:lnTo>
                    <a:lnTo>
                      <a:pt x="651" y="712"/>
                    </a:lnTo>
                    <a:lnTo>
                      <a:pt x="653" y="712"/>
                    </a:lnTo>
                    <a:lnTo>
                      <a:pt x="653" y="716"/>
                    </a:lnTo>
                    <a:lnTo>
                      <a:pt x="655" y="717"/>
                    </a:lnTo>
                    <a:lnTo>
                      <a:pt x="655" y="719"/>
                    </a:lnTo>
                    <a:lnTo>
                      <a:pt x="660" y="721"/>
                    </a:lnTo>
                    <a:lnTo>
                      <a:pt x="660" y="725"/>
                    </a:lnTo>
                    <a:lnTo>
                      <a:pt x="657" y="723"/>
                    </a:lnTo>
                    <a:lnTo>
                      <a:pt x="659" y="726"/>
                    </a:lnTo>
                    <a:lnTo>
                      <a:pt x="660" y="728"/>
                    </a:lnTo>
                    <a:lnTo>
                      <a:pt x="660" y="730"/>
                    </a:lnTo>
                    <a:lnTo>
                      <a:pt x="664" y="728"/>
                    </a:lnTo>
                    <a:lnTo>
                      <a:pt x="666" y="728"/>
                    </a:lnTo>
                    <a:lnTo>
                      <a:pt x="671" y="730"/>
                    </a:lnTo>
                    <a:lnTo>
                      <a:pt x="669" y="726"/>
                    </a:lnTo>
                    <a:lnTo>
                      <a:pt x="669" y="725"/>
                    </a:lnTo>
                    <a:lnTo>
                      <a:pt x="671" y="725"/>
                    </a:lnTo>
                    <a:lnTo>
                      <a:pt x="671" y="726"/>
                    </a:lnTo>
                    <a:lnTo>
                      <a:pt x="676" y="730"/>
                    </a:lnTo>
                    <a:lnTo>
                      <a:pt x="680" y="730"/>
                    </a:lnTo>
                    <a:lnTo>
                      <a:pt x="678" y="726"/>
                    </a:lnTo>
                    <a:lnTo>
                      <a:pt x="675" y="725"/>
                    </a:lnTo>
                    <a:lnTo>
                      <a:pt x="675" y="721"/>
                    </a:lnTo>
                    <a:lnTo>
                      <a:pt x="676" y="721"/>
                    </a:lnTo>
                    <a:lnTo>
                      <a:pt x="680" y="723"/>
                    </a:lnTo>
                    <a:lnTo>
                      <a:pt x="682" y="725"/>
                    </a:lnTo>
                    <a:lnTo>
                      <a:pt x="684" y="728"/>
                    </a:lnTo>
                    <a:lnTo>
                      <a:pt x="685" y="725"/>
                    </a:lnTo>
                    <a:lnTo>
                      <a:pt x="684" y="723"/>
                    </a:lnTo>
                    <a:lnTo>
                      <a:pt x="684" y="721"/>
                    </a:lnTo>
                    <a:lnTo>
                      <a:pt x="687" y="723"/>
                    </a:lnTo>
                    <a:lnTo>
                      <a:pt x="687" y="719"/>
                    </a:lnTo>
                    <a:lnTo>
                      <a:pt x="687" y="716"/>
                    </a:lnTo>
                    <a:lnTo>
                      <a:pt x="689" y="716"/>
                    </a:lnTo>
                    <a:lnTo>
                      <a:pt x="691" y="719"/>
                    </a:lnTo>
                    <a:lnTo>
                      <a:pt x="694" y="721"/>
                    </a:lnTo>
                    <a:lnTo>
                      <a:pt x="696" y="721"/>
                    </a:lnTo>
                    <a:lnTo>
                      <a:pt x="698" y="717"/>
                    </a:lnTo>
                    <a:lnTo>
                      <a:pt x="700" y="719"/>
                    </a:lnTo>
                    <a:lnTo>
                      <a:pt x="702" y="717"/>
                    </a:lnTo>
                    <a:lnTo>
                      <a:pt x="709" y="716"/>
                    </a:lnTo>
                    <a:lnTo>
                      <a:pt x="712" y="712"/>
                    </a:lnTo>
                    <a:lnTo>
                      <a:pt x="714" y="714"/>
                    </a:lnTo>
                    <a:lnTo>
                      <a:pt x="714" y="712"/>
                    </a:lnTo>
                    <a:lnTo>
                      <a:pt x="716" y="712"/>
                    </a:lnTo>
                    <a:lnTo>
                      <a:pt x="718" y="712"/>
                    </a:lnTo>
                    <a:lnTo>
                      <a:pt x="719" y="708"/>
                    </a:lnTo>
                    <a:lnTo>
                      <a:pt x="721" y="710"/>
                    </a:lnTo>
                    <a:lnTo>
                      <a:pt x="723" y="712"/>
                    </a:lnTo>
                    <a:lnTo>
                      <a:pt x="725" y="712"/>
                    </a:lnTo>
                    <a:lnTo>
                      <a:pt x="723" y="708"/>
                    </a:lnTo>
                    <a:lnTo>
                      <a:pt x="727" y="708"/>
                    </a:lnTo>
                    <a:lnTo>
                      <a:pt x="728" y="710"/>
                    </a:lnTo>
                    <a:lnTo>
                      <a:pt x="730" y="708"/>
                    </a:lnTo>
                    <a:lnTo>
                      <a:pt x="730" y="707"/>
                    </a:lnTo>
                    <a:lnTo>
                      <a:pt x="732" y="707"/>
                    </a:lnTo>
                    <a:lnTo>
                      <a:pt x="734" y="707"/>
                    </a:lnTo>
                    <a:lnTo>
                      <a:pt x="736" y="707"/>
                    </a:lnTo>
                    <a:lnTo>
                      <a:pt x="736" y="705"/>
                    </a:lnTo>
                    <a:lnTo>
                      <a:pt x="737" y="703"/>
                    </a:lnTo>
                    <a:lnTo>
                      <a:pt x="741" y="701"/>
                    </a:lnTo>
                    <a:lnTo>
                      <a:pt x="741" y="705"/>
                    </a:lnTo>
                    <a:lnTo>
                      <a:pt x="743" y="703"/>
                    </a:lnTo>
                    <a:lnTo>
                      <a:pt x="746" y="703"/>
                    </a:lnTo>
                    <a:lnTo>
                      <a:pt x="746" y="701"/>
                    </a:lnTo>
                    <a:lnTo>
                      <a:pt x="746" y="700"/>
                    </a:lnTo>
                    <a:lnTo>
                      <a:pt x="752" y="698"/>
                    </a:lnTo>
                    <a:lnTo>
                      <a:pt x="753" y="696"/>
                    </a:lnTo>
                    <a:lnTo>
                      <a:pt x="753" y="694"/>
                    </a:lnTo>
                    <a:lnTo>
                      <a:pt x="755" y="694"/>
                    </a:lnTo>
                    <a:lnTo>
                      <a:pt x="757" y="691"/>
                    </a:lnTo>
                    <a:lnTo>
                      <a:pt x="761" y="691"/>
                    </a:lnTo>
                    <a:lnTo>
                      <a:pt x="759" y="689"/>
                    </a:lnTo>
                    <a:lnTo>
                      <a:pt x="757" y="687"/>
                    </a:lnTo>
                    <a:lnTo>
                      <a:pt x="757" y="685"/>
                    </a:lnTo>
                    <a:lnTo>
                      <a:pt x="762" y="687"/>
                    </a:lnTo>
                    <a:lnTo>
                      <a:pt x="762" y="683"/>
                    </a:lnTo>
                    <a:lnTo>
                      <a:pt x="764" y="683"/>
                    </a:lnTo>
                    <a:lnTo>
                      <a:pt x="766" y="685"/>
                    </a:lnTo>
                    <a:lnTo>
                      <a:pt x="766" y="683"/>
                    </a:lnTo>
                    <a:lnTo>
                      <a:pt x="766" y="680"/>
                    </a:lnTo>
                    <a:lnTo>
                      <a:pt x="762" y="678"/>
                    </a:lnTo>
                    <a:lnTo>
                      <a:pt x="766" y="676"/>
                    </a:lnTo>
                    <a:lnTo>
                      <a:pt x="768" y="676"/>
                    </a:lnTo>
                    <a:lnTo>
                      <a:pt x="770" y="678"/>
                    </a:lnTo>
                    <a:lnTo>
                      <a:pt x="771" y="678"/>
                    </a:lnTo>
                    <a:lnTo>
                      <a:pt x="770" y="676"/>
                    </a:lnTo>
                    <a:lnTo>
                      <a:pt x="773" y="674"/>
                    </a:lnTo>
                    <a:lnTo>
                      <a:pt x="773" y="671"/>
                    </a:lnTo>
                    <a:lnTo>
                      <a:pt x="778" y="671"/>
                    </a:lnTo>
                    <a:lnTo>
                      <a:pt x="777" y="667"/>
                    </a:lnTo>
                    <a:lnTo>
                      <a:pt x="782" y="671"/>
                    </a:lnTo>
                    <a:lnTo>
                      <a:pt x="778" y="667"/>
                    </a:lnTo>
                    <a:lnTo>
                      <a:pt x="782" y="667"/>
                    </a:lnTo>
                    <a:lnTo>
                      <a:pt x="780" y="664"/>
                    </a:lnTo>
                    <a:lnTo>
                      <a:pt x="778" y="664"/>
                    </a:lnTo>
                    <a:lnTo>
                      <a:pt x="778" y="662"/>
                    </a:lnTo>
                    <a:lnTo>
                      <a:pt x="782" y="662"/>
                    </a:lnTo>
                    <a:lnTo>
                      <a:pt x="784" y="660"/>
                    </a:lnTo>
                    <a:lnTo>
                      <a:pt x="786" y="664"/>
                    </a:lnTo>
                    <a:lnTo>
                      <a:pt x="787" y="664"/>
                    </a:lnTo>
                    <a:lnTo>
                      <a:pt x="789" y="662"/>
                    </a:lnTo>
                    <a:lnTo>
                      <a:pt x="787" y="660"/>
                    </a:lnTo>
                    <a:lnTo>
                      <a:pt x="789" y="660"/>
                    </a:lnTo>
                    <a:lnTo>
                      <a:pt x="786" y="655"/>
                    </a:lnTo>
                    <a:lnTo>
                      <a:pt x="789" y="653"/>
                    </a:lnTo>
                    <a:lnTo>
                      <a:pt x="795" y="653"/>
                    </a:lnTo>
                    <a:lnTo>
                      <a:pt x="795" y="649"/>
                    </a:lnTo>
                    <a:lnTo>
                      <a:pt x="800" y="653"/>
                    </a:lnTo>
                    <a:lnTo>
                      <a:pt x="798" y="651"/>
                    </a:lnTo>
                    <a:lnTo>
                      <a:pt x="796" y="651"/>
                    </a:lnTo>
                    <a:lnTo>
                      <a:pt x="796" y="649"/>
                    </a:lnTo>
                    <a:lnTo>
                      <a:pt x="798" y="649"/>
                    </a:lnTo>
                    <a:lnTo>
                      <a:pt x="798" y="646"/>
                    </a:lnTo>
                    <a:lnTo>
                      <a:pt x="800" y="648"/>
                    </a:lnTo>
                    <a:lnTo>
                      <a:pt x="802" y="646"/>
                    </a:lnTo>
                    <a:lnTo>
                      <a:pt x="804" y="646"/>
                    </a:lnTo>
                    <a:lnTo>
                      <a:pt x="805" y="646"/>
                    </a:lnTo>
                    <a:lnTo>
                      <a:pt x="807" y="644"/>
                    </a:lnTo>
                    <a:lnTo>
                      <a:pt x="809" y="646"/>
                    </a:lnTo>
                    <a:lnTo>
                      <a:pt x="812" y="640"/>
                    </a:lnTo>
                    <a:lnTo>
                      <a:pt x="814" y="637"/>
                    </a:lnTo>
                    <a:lnTo>
                      <a:pt x="807" y="639"/>
                    </a:lnTo>
                    <a:lnTo>
                      <a:pt x="787" y="637"/>
                    </a:lnTo>
                    <a:lnTo>
                      <a:pt x="770" y="630"/>
                    </a:lnTo>
                    <a:lnTo>
                      <a:pt x="768" y="630"/>
                    </a:lnTo>
                    <a:lnTo>
                      <a:pt x="768" y="626"/>
                    </a:lnTo>
                    <a:lnTo>
                      <a:pt x="766" y="628"/>
                    </a:lnTo>
                    <a:lnTo>
                      <a:pt x="762" y="630"/>
                    </a:lnTo>
                    <a:lnTo>
                      <a:pt x="761" y="626"/>
                    </a:lnTo>
                    <a:lnTo>
                      <a:pt x="744" y="635"/>
                    </a:lnTo>
                    <a:lnTo>
                      <a:pt x="739" y="632"/>
                    </a:lnTo>
                    <a:lnTo>
                      <a:pt x="732" y="635"/>
                    </a:lnTo>
                    <a:lnTo>
                      <a:pt x="730" y="642"/>
                    </a:lnTo>
                    <a:lnTo>
                      <a:pt x="709" y="640"/>
                    </a:lnTo>
                    <a:lnTo>
                      <a:pt x="714" y="637"/>
                    </a:lnTo>
                    <a:lnTo>
                      <a:pt x="719" y="639"/>
                    </a:lnTo>
                    <a:lnTo>
                      <a:pt x="734" y="630"/>
                    </a:lnTo>
                    <a:lnTo>
                      <a:pt x="739" y="630"/>
                    </a:lnTo>
                    <a:lnTo>
                      <a:pt x="743" y="626"/>
                    </a:lnTo>
                    <a:lnTo>
                      <a:pt x="741" y="623"/>
                    </a:lnTo>
                    <a:lnTo>
                      <a:pt x="712" y="624"/>
                    </a:lnTo>
                    <a:lnTo>
                      <a:pt x="709" y="621"/>
                    </a:lnTo>
                    <a:lnTo>
                      <a:pt x="703" y="621"/>
                    </a:lnTo>
                    <a:lnTo>
                      <a:pt x="714" y="617"/>
                    </a:lnTo>
                    <a:lnTo>
                      <a:pt x="716" y="614"/>
                    </a:lnTo>
                    <a:lnTo>
                      <a:pt x="718" y="605"/>
                    </a:lnTo>
                    <a:lnTo>
                      <a:pt x="714" y="599"/>
                    </a:lnTo>
                    <a:lnTo>
                      <a:pt x="716" y="598"/>
                    </a:lnTo>
                    <a:lnTo>
                      <a:pt x="721" y="598"/>
                    </a:lnTo>
                    <a:lnTo>
                      <a:pt x="723" y="599"/>
                    </a:lnTo>
                    <a:lnTo>
                      <a:pt x="725" y="592"/>
                    </a:lnTo>
                    <a:lnTo>
                      <a:pt x="728" y="598"/>
                    </a:lnTo>
                    <a:lnTo>
                      <a:pt x="741" y="598"/>
                    </a:lnTo>
                    <a:lnTo>
                      <a:pt x="752" y="590"/>
                    </a:lnTo>
                    <a:lnTo>
                      <a:pt x="755" y="587"/>
                    </a:lnTo>
                    <a:lnTo>
                      <a:pt x="753" y="581"/>
                    </a:lnTo>
                    <a:lnTo>
                      <a:pt x="759" y="585"/>
                    </a:lnTo>
                    <a:lnTo>
                      <a:pt x="757" y="576"/>
                    </a:lnTo>
                    <a:lnTo>
                      <a:pt x="753" y="572"/>
                    </a:lnTo>
                    <a:lnTo>
                      <a:pt x="746" y="571"/>
                    </a:lnTo>
                    <a:lnTo>
                      <a:pt x="741" y="572"/>
                    </a:lnTo>
                    <a:lnTo>
                      <a:pt x="736" y="569"/>
                    </a:lnTo>
                    <a:lnTo>
                      <a:pt x="730" y="571"/>
                    </a:lnTo>
                    <a:lnTo>
                      <a:pt x="730" y="567"/>
                    </a:lnTo>
                    <a:lnTo>
                      <a:pt x="723" y="564"/>
                    </a:lnTo>
                    <a:lnTo>
                      <a:pt x="727" y="562"/>
                    </a:lnTo>
                    <a:lnTo>
                      <a:pt x="725" y="555"/>
                    </a:lnTo>
                    <a:lnTo>
                      <a:pt x="732" y="560"/>
                    </a:lnTo>
                    <a:lnTo>
                      <a:pt x="737" y="565"/>
                    </a:lnTo>
                    <a:lnTo>
                      <a:pt x="743" y="567"/>
                    </a:lnTo>
                    <a:lnTo>
                      <a:pt x="746" y="564"/>
                    </a:lnTo>
                    <a:lnTo>
                      <a:pt x="750" y="567"/>
                    </a:lnTo>
                    <a:lnTo>
                      <a:pt x="755" y="567"/>
                    </a:lnTo>
                    <a:lnTo>
                      <a:pt x="766" y="580"/>
                    </a:lnTo>
                    <a:lnTo>
                      <a:pt x="771" y="578"/>
                    </a:lnTo>
                    <a:lnTo>
                      <a:pt x="773" y="581"/>
                    </a:lnTo>
                    <a:lnTo>
                      <a:pt x="775" y="587"/>
                    </a:lnTo>
                    <a:lnTo>
                      <a:pt x="780" y="592"/>
                    </a:lnTo>
                    <a:lnTo>
                      <a:pt x="782" y="608"/>
                    </a:lnTo>
                    <a:lnTo>
                      <a:pt x="786" y="615"/>
                    </a:lnTo>
                    <a:lnTo>
                      <a:pt x="793" y="621"/>
                    </a:lnTo>
                    <a:lnTo>
                      <a:pt x="800" y="623"/>
                    </a:lnTo>
                    <a:lnTo>
                      <a:pt x="805" y="623"/>
                    </a:lnTo>
                    <a:lnTo>
                      <a:pt x="807" y="605"/>
                    </a:lnTo>
                    <a:lnTo>
                      <a:pt x="809" y="605"/>
                    </a:lnTo>
                    <a:lnTo>
                      <a:pt x="811" y="619"/>
                    </a:lnTo>
                    <a:lnTo>
                      <a:pt x="816" y="619"/>
                    </a:lnTo>
                    <a:lnTo>
                      <a:pt x="818" y="623"/>
                    </a:lnTo>
                    <a:lnTo>
                      <a:pt x="821" y="621"/>
                    </a:lnTo>
                    <a:lnTo>
                      <a:pt x="821" y="615"/>
                    </a:lnTo>
                    <a:lnTo>
                      <a:pt x="820" y="615"/>
                    </a:lnTo>
                    <a:lnTo>
                      <a:pt x="820" y="610"/>
                    </a:lnTo>
                    <a:lnTo>
                      <a:pt x="818" y="605"/>
                    </a:lnTo>
                    <a:lnTo>
                      <a:pt x="820" y="603"/>
                    </a:lnTo>
                    <a:lnTo>
                      <a:pt x="818" y="598"/>
                    </a:lnTo>
                    <a:lnTo>
                      <a:pt x="820" y="596"/>
                    </a:lnTo>
                    <a:lnTo>
                      <a:pt x="818" y="592"/>
                    </a:lnTo>
                    <a:lnTo>
                      <a:pt x="814" y="592"/>
                    </a:lnTo>
                    <a:lnTo>
                      <a:pt x="818" y="590"/>
                    </a:lnTo>
                    <a:lnTo>
                      <a:pt x="818" y="585"/>
                    </a:lnTo>
                    <a:lnTo>
                      <a:pt x="818" y="581"/>
                    </a:lnTo>
                    <a:lnTo>
                      <a:pt x="820" y="580"/>
                    </a:lnTo>
                    <a:lnTo>
                      <a:pt x="820" y="571"/>
                    </a:lnTo>
                    <a:lnTo>
                      <a:pt x="818" y="569"/>
                    </a:lnTo>
                    <a:lnTo>
                      <a:pt x="812" y="574"/>
                    </a:lnTo>
                    <a:lnTo>
                      <a:pt x="811" y="572"/>
                    </a:lnTo>
                    <a:lnTo>
                      <a:pt x="809" y="581"/>
                    </a:lnTo>
                    <a:lnTo>
                      <a:pt x="807" y="581"/>
                    </a:lnTo>
                    <a:lnTo>
                      <a:pt x="807" y="572"/>
                    </a:lnTo>
                    <a:lnTo>
                      <a:pt x="812" y="564"/>
                    </a:lnTo>
                    <a:lnTo>
                      <a:pt x="814" y="560"/>
                    </a:lnTo>
                    <a:lnTo>
                      <a:pt x="812" y="560"/>
                    </a:lnTo>
                    <a:lnTo>
                      <a:pt x="807" y="565"/>
                    </a:lnTo>
                    <a:lnTo>
                      <a:pt x="805" y="567"/>
                    </a:lnTo>
                    <a:lnTo>
                      <a:pt x="807" y="560"/>
                    </a:lnTo>
                    <a:lnTo>
                      <a:pt x="807" y="556"/>
                    </a:lnTo>
                    <a:lnTo>
                      <a:pt x="802" y="560"/>
                    </a:lnTo>
                    <a:lnTo>
                      <a:pt x="798" y="565"/>
                    </a:lnTo>
                    <a:lnTo>
                      <a:pt x="796" y="565"/>
                    </a:lnTo>
                    <a:lnTo>
                      <a:pt x="800" y="560"/>
                    </a:lnTo>
                    <a:lnTo>
                      <a:pt x="804" y="556"/>
                    </a:lnTo>
                    <a:lnTo>
                      <a:pt x="805" y="549"/>
                    </a:lnTo>
                    <a:lnTo>
                      <a:pt x="796" y="546"/>
                    </a:lnTo>
                    <a:lnTo>
                      <a:pt x="795" y="542"/>
                    </a:lnTo>
                    <a:lnTo>
                      <a:pt x="787" y="538"/>
                    </a:lnTo>
                    <a:lnTo>
                      <a:pt x="786" y="535"/>
                    </a:lnTo>
                    <a:lnTo>
                      <a:pt x="773" y="522"/>
                    </a:lnTo>
                    <a:lnTo>
                      <a:pt x="770" y="522"/>
                    </a:lnTo>
                    <a:lnTo>
                      <a:pt x="764" y="526"/>
                    </a:lnTo>
                    <a:lnTo>
                      <a:pt x="762" y="530"/>
                    </a:lnTo>
                    <a:lnTo>
                      <a:pt x="762" y="535"/>
                    </a:lnTo>
                    <a:lnTo>
                      <a:pt x="759" y="540"/>
                    </a:lnTo>
                    <a:lnTo>
                      <a:pt x="762" y="526"/>
                    </a:lnTo>
                    <a:lnTo>
                      <a:pt x="759" y="524"/>
                    </a:lnTo>
                    <a:lnTo>
                      <a:pt x="759" y="522"/>
                    </a:lnTo>
                    <a:lnTo>
                      <a:pt x="771" y="519"/>
                    </a:lnTo>
                    <a:lnTo>
                      <a:pt x="770" y="508"/>
                    </a:lnTo>
                    <a:lnTo>
                      <a:pt x="761" y="503"/>
                    </a:lnTo>
                    <a:lnTo>
                      <a:pt x="755" y="503"/>
                    </a:lnTo>
                    <a:lnTo>
                      <a:pt x="744" y="512"/>
                    </a:lnTo>
                    <a:lnTo>
                      <a:pt x="744" y="506"/>
                    </a:lnTo>
                    <a:lnTo>
                      <a:pt x="737" y="508"/>
                    </a:lnTo>
                    <a:lnTo>
                      <a:pt x="741" y="506"/>
                    </a:lnTo>
                    <a:lnTo>
                      <a:pt x="743" y="504"/>
                    </a:lnTo>
                    <a:lnTo>
                      <a:pt x="739" y="501"/>
                    </a:lnTo>
                    <a:lnTo>
                      <a:pt x="748" y="503"/>
                    </a:lnTo>
                    <a:lnTo>
                      <a:pt x="753" y="501"/>
                    </a:lnTo>
                    <a:lnTo>
                      <a:pt x="759" y="497"/>
                    </a:lnTo>
                    <a:lnTo>
                      <a:pt x="764" y="497"/>
                    </a:lnTo>
                    <a:lnTo>
                      <a:pt x="768" y="490"/>
                    </a:lnTo>
                    <a:lnTo>
                      <a:pt x="764" y="488"/>
                    </a:lnTo>
                    <a:lnTo>
                      <a:pt x="757" y="487"/>
                    </a:lnTo>
                    <a:lnTo>
                      <a:pt x="753" y="483"/>
                    </a:lnTo>
                    <a:lnTo>
                      <a:pt x="750" y="481"/>
                    </a:lnTo>
                    <a:lnTo>
                      <a:pt x="743" y="483"/>
                    </a:lnTo>
                    <a:lnTo>
                      <a:pt x="737" y="487"/>
                    </a:lnTo>
                    <a:lnTo>
                      <a:pt x="736" y="483"/>
                    </a:lnTo>
                    <a:lnTo>
                      <a:pt x="741" y="481"/>
                    </a:lnTo>
                    <a:lnTo>
                      <a:pt x="743" y="478"/>
                    </a:lnTo>
                    <a:lnTo>
                      <a:pt x="737" y="476"/>
                    </a:lnTo>
                    <a:lnTo>
                      <a:pt x="743" y="474"/>
                    </a:lnTo>
                    <a:lnTo>
                      <a:pt x="748" y="478"/>
                    </a:lnTo>
                    <a:lnTo>
                      <a:pt x="753" y="478"/>
                    </a:lnTo>
                    <a:lnTo>
                      <a:pt x="759" y="472"/>
                    </a:lnTo>
                    <a:lnTo>
                      <a:pt x="762" y="469"/>
                    </a:lnTo>
                    <a:lnTo>
                      <a:pt x="770" y="465"/>
                    </a:lnTo>
                    <a:lnTo>
                      <a:pt x="768" y="456"/>
                    </a:lnTo>
                    <a:lnTo>
                      <a:pt x="773" y="460"/>
                    </a:lnTo>
                    <a:lnTo>
                      <a:pt x="777" y="460"/>
                    </a:lnTo>
                    <a:lnTo>
                      <a:pt x="777" y="449"/>
                    </a:lnTo>
                    <a:lnTo>
                      <a:pt x="780" y="447"/>
                    </a:lnTo>
                    <a:lnTo>
                      <a:pt x="782" y="449"/>
                    </a:lnTo>
                    <a:lnTo>
                      <a:pt x="784" y="456"/>
                    </a:lnTo>
                    <a:lnTo>
                      <a:pt x="798" y="472"/>
                    </a:lnTo>
                    <a:lnTo>
                      <a:pt x="809" y="478"/>
                    </a:lnTo>
                    <a:lnTo>
                      <a:pt x="812" y="478"/>
                    </a:lnTo>
                    <a:lnTo>
                      <a:pt x="814" y="472"/>
                    </a:lnTo>
                    <a:lnTo>
                      <a:pt x="820" y="470"/>
                    </a:lnTo>
                    <a:lnTo>
                      <a:pt x="825" y="463"/>
                    </a:lnTo>
                    <a:lnTo>
                      <a:pt x="830" y="467"/>
                    </a:lnTo>
                    <a:lnTo>
                      <a:pt x="838" y="467"/>
                    </a:lnTo>
                    <a:lnTo>
                      <a:pt x="839" y="463"/>
                    </a:lnTo>
                    <a:lnTo>
                      <a:pt x="839" y="460"/>
                    </a:lnTo>
                    <a:lnTo>
                      <a:pt x="839" y="451"/>
                    </a:lnTo>
                    <a:lnTo>
                      <a:pt x="841" y="447"/>
                    </a:lnTo>
                    <a:lnTo>
                      <a:pt x="841" y="444"/>
                    </a:lnTo>
                    <a:lnTo>
                      <a:pt x="823" y="436"/>
                    </a:lnTo>
                    <a:lnTo>
                      <a:pt x="821" y="433"/>
                    </a:lnTo>
                    <a:lnTo>
                      <a:pt x="814" y="435"/>
                    </a:lnTo>
                    <a:lnTo>
                      <a:pt x="809" y="433"/>
                    </a:lnTo>
                    <a:lnTo>
                      <a:pt x="809" y="431"/>
                    </a:lnTo>
                    <a:lnTo>
                      <a:pt x="811" y="429"/>
                    </a:lnTo>
                    <a:lnTo>
                      <a:pt x="811" y="426"/>
                    </a:lnTo>
                    <a:lnTo>
                      <a:pt x="814" y="422"/>
                    </a:lnTo>
                    <a:lnTo>
                      <a:pt x="812" y="419"/>
                    </a:lnTo>
                    <a:lnTo>
                      <a:pt x="807" y="419"/>
                    </a:lnTo>
                    <a:lnTo>
                      <a:pt x="816" y="415"/>
                    </a:lnTo>
                    <a:lnTo>
                      <a:pt x="814" y="402"/>
                    </a:lnTo>
                    <a:lnTo>
                      <a:pt x="818" y="404"/>
                    </a:lnTo>
                    <a:lnTo>
                      <a:pt x="820" y="408"/>
                    </a:lnTo>
                    <a:lnTo>
                      <a:pt x="829" y="408"/>
                    </a:lnTo>
                    <a:lnTo>
                      <a:pt x="834" y="408"/>
                    </a:lnTo>
                    <a:lnTo>
                      <a:pt x="838" y="408"/>
                    </a:lnTo>
                    <a:lnTo>
                      <a:pt x="843" y="410"/>
                    </a:lnTo>
                    <a:lnTo>
                      <a:pt x="846" y="420"/>
                    </a:lnTo>
                    <a:lnTo>
                      <a:pt x="854" y="422"/>
                    </a:lnTo>
                    <a:lnTo>
                      <a:pt x="863" y="410"/>
                    </a:lnTo>
                    <a:lnTo>
                      <a:pt x="861" y="406"/>
                    </a:lnTo>
                    <a:lnTo>
                      <a:pt x="857" y="402"/>
                    </a:lnTo>
                    <a:lnTo>
                      <a:pt x="855" y="397"/>
                    </a:lnTo>
                    <a:lnTo>
                      <a:pt x="848" y="401"/>
                    </a:lnTo>
                    <a:lnTo>
                      <a:pt x="845" y="397"/>
                    </a:lnTo>
                    <a:lnTo>
                      <a:pt x="836" y="395"/>
                    </a:lnTo>
                    <a:lnTo>
                      <a:pt x="830" y="397"/>
                    </a:lnTo>
                    <a:lnTo>
                      <a:pt x="830" y="395"/>
                    </a:lnTo>
                    <a:lnTo>
                      <a:pt x="834" y="394"/>
                    </a:lnTo>
                    <a:lnTo>
                      <a:pt x="836" y="374"/>
                    </a:lnTo>
                    <a:lnTo>
                      <a:pt x="834" y="372"/>
                    </a:lnTo>
                    <a:lnTo>
                      <a:pt x="830" y="372"/>
                    </a:lnTo>
                    <a:lnTo>
                      <a:pt x="825" y="376"/>
                    </a:lnTo>
                    <a:lnTo>
                      <a:pt x="821" y="376"/>
                    </a:lnTo>
                    <a:lnTo>
                      <a:pt x="827" y="370"/>
                    </a:lnTo>
                    <a:lnTo>
                      <a:pt x="834" y="367"/>
                    </a:lnTo>
                    <a:lnTo>
                      <a:pt x="838" y="367"/>
                    </a:lnTo>
                    <a:lnTo>
                      <a:pt x="838" y="363"/>
                    </a:lnTo>
                    <a:lnTo>
                      <a:pt x="823" y="349"/>
                    </a:lnTo>
                    <a:lnTo>
                      <a:pt x="818" y="349"/>
                    </a:lnTo>
                    <a:lnTo>
                      <a:pt x="814" y="345"/>
                    </a:lnTo>
                    <a:lnTo>
                      <a:pt x="823" y="345"/>
                    </a:lnTo>
                    <a:lnTo>
                      <a:pt x="818" y="340"/>
                    </a:lnTo>
                    <a:lnTo>
                      <a:pt x="845" y="354"/>
                    </a:lnTo>
                    <a:lnTo>
                      <a:pt x="846" y="360"/>
                    </a:lnTo>
                    <a:lnTo>
                      <a:pt x="848" y="365"/>
                    </a:lnTo>
                    <a:lnTo>
                      <a:pt x="852" y="367"/>
                    </a:lnTo>
                    <a:lnTo>
                      <a:pt x="854" y="367"/>
                    </a:lnTo>
                    <a:lnTo>
                      <a:pt x="855" y="329"/>
                    </a:lnTo>
                    <a:lnTo>
                      <a:pt x="846" y="318"/>
                    </a:lnTo>
                    <a:lnTo>
                      <a:pt x="843" y="318"/>
                    </a:lnTo>
                    <a:lnTo>
                      <a:pt x="839" y="318"/>
                    </a:lnTo>
                    <a:lnTo>
                      <a:pt x="836" y="315"/>
                    </a:lnTo>
                    <a:lnTo>
                      <a:pt x="830" y="315"/>
                    </a:lnTo>
                    <a:lnTo>
                      <a:pt x="830" y="311"/>
                    </a:lnTo>
                    <a:lnTo>
                      <a:pt x="843" y="311"/>
                    </a:lnTo>
                    <a:lnTo>
                      <a:pt x="846" y="309"/>
                    </a:lnTo>
                    <a:lnTo>
                      <a:pt x="852" y="308"/>
                    </a:lnTo>
                    <a:lnTo>
                      <a:pt x="852" y="304"/>
                    </a:lnTo>
                    <a:lnTo>
                      <a:pt x="848" y="297"/>
                    </a:lnTo>
                    <a:lnTo>
                      <a:pt x="845" y="297"/>
                    </a:lnTo>
                    <a:lnTo>
                      <a:pt x="839" y="297"/>
                    </a:lnTo>
                    <a:lnTo>
                      <a:pt x="830" y="291"/>
                    </a:lnTo>
                    <a:lnTo>
                      <a:pt x="838" y="302"/>
                    </a:lnTo>
                    <a:lnTo>
                      <a:pt x="834" y="300"/>
                    </a:lnTo>
                    <a:lnTo>
                      <a:pt x="830" y="297"/>
                    </a:lnTo>
                    <a:lnTo>
                      <a:pt x="829" y="293"/>
                    </a:lnTo>
                    <a:lnTo>
                      <a:pt x="830" y="300"/>
                    </a:lnTo>
                    <a:lnTo>
                      <a:pt x="825" y="299"/>
                    </a:lnTo>
                    <a:lnTo>
                      <a:pt x="825" y="297"/>
                    </a:lnTo>
                    <a:lnTo>
                      <a:pt x="821" y="295"/>
                    </a:lnTo>
                    <a:lnTo>
                      <a:pt x="821" y="288"/>
                    </a:lnTo>
                    <a:lnTo>
                      <a:pt x="821" y="284"/>
                    </a:lnTo>
                    <a:lnTo>
                      <a:pt x="811" y="284"/>
                    </a:lnTo>
                    <a:lnTo>
                      <a:pt x="807" y="283"/>
                    </a:lnTo>
                    <a:lnTo>
                      <a:pt x="809" y="281"/>
                    </a:lnTo>
                    <a:lnTo>
                      <a:pt x="820" y="283"/>
                    </a:lnTo>
                    <a:lnTo>
                      <a:pt x="816" y="281"/>
                    </a:lnTo>
                    <a:lnTo>
                      <a:pt x="818" y="277"/>
                    </a:lnTo>
                    <a:lnTo>
                      <a:pt x="814" y="275"/>
                    </a:lnTo>
                    <a:lnTo>
                      <a:pt x="812" y="272"/>
                    </a:lnTo>
                    <a:lnTo>
                      <a:pt x="811" y="272"/>
                    </a:lnTo>
                    <a:lnTo>
                      <a:pt x="807" y="275"/>
                    </a:lnTo>
                    <a:lnTo>
                      <a:pt x="807" y="272"/>
                    </a:lnTo>
                    <a:lnTo>
                      <a:pt x="805" y="265"/>
                    </a:lnTo>
                    <a:lnTo>
                      <a:pt x="809" y="261"/>
                    </a:lnTo>
                    <a:lnTo>
                      <a:pt x="809" y="257"/>
                    </a:lnTo>
                    <a:lnTo>
                      <a:pt x="814" y="257"/>
                    </a:lnTo>
                    <a:lnTo>
                      <a:pt x="820" y="266"/>
                    </a:lnTo>
                    <a:lnTo>
                      <a:pt x="825" y="263"/>
                    </a:lnTo>
                    <a:lnTo>
                      <a:pt x="829" y="259"/>
                    </a:lnTo>
                    <a:lnTo>
                      <a:pt x="834" y="256"/>
                    </a:lnTo>
                    <a:lnTo>
                      <a:pt x="821" y="252"/>
                    </a:lnTo>
                    <a:lnTo>
                      <a:pt x="823" y="250"/>
                    </a:lnTo>
                    <a:lnTo>
                      <a:pt x="834" y="252"/>
                    </a:lnTo>
                    <a:lnTo>
                      <a:pt x="838" y="250"/>
                    </a:lnTo>
                    <a:lnTo>
                      <a:pt x="836" y="249"/>
                    </a:lnTo>
                    <a:lnTo>
                      <a:pt x="821" y="245"/>
                    </a:lnTo>
                    <a:lnTo>
                      <a:pt x="852" y="249"/>
                    </a:lnTo>
                    <a:lnTo>
                      <a:pt x="873" y="257"/>
                    </a:lnTo>
                    <a:lnTo>
                      <a:pt x="877" y="252"/>
                    </a:lnTo>
                    <a:lnTo>
                      <a:pt x="875" y="220"/>
                    </a:lnTo>
                    <a:lnTo>
                      <a:pt x="873" y="220"/>
                    </a:lnTo>
                    <a:lnTo>
                      <a:pt x="866" y="216"/>
                    </a:lnTo>
                    <a:lnTo>
                      <a:pt x="863" y="218"/>
                    </a:lnTo>
                    <a:lnTo>
                      <a:pt x="864" y="225"/>
                    </a:lnTo>
                    <a:lnTo>
                      <a:pt x="863" y="225"/>
                    </a:lnTo>
                    <a:lnTo>
                      <a:pt x="859" y="225"/>
                    </a:lnTo>
                    <a:lnTo>
                      <a:pt x="857" y="220"/>
                    </a:lnTo>
                    <a:lnTo>
                      <a:pt x="852" y="215"/>
                    </a:lnTo>
                    <a:lnTo>
                      <a:pt x="839" y="213"/>
                    </a:lnTo>
                    <a:lnTo>
                      <a:pt x="845" y="213"/>
                    </a:lnTo>
                    <a:lnTo>
                      <a:pt x="843" y="209"/>
                    </a:lnTo>
                    <a:lnTo>
                      <a:pt x="838" y="206"/>
                    </a:lnTo>
                    <a:lnTo>
                      <a:pt x="839" y="206"/>
                    </a:lnTo>
                    <a:lnTo>
                      <a:pt x="839" y="202"/>
                    </a:lnTo>
                    <a:lnTo>
                      <a:pt x="845" y="202"/>
                    </a:lnTo>
                    <a:lnTo>
                      <a:pt x="838" y="197"/>
                    </a:lnTo>
                    <a:lnTo>
                      <a:pt x="836" y="195"/>
                    </a:lnTo>
                    <a:lnTo>
                      <a:pt x="839" y="189"/>
                    </a:lnTo>
                    <a:lnTo>
                      <a:pt x="843" y="191"/>
                    </a:lnTo>
                    <a:lnTo>
                      <a:pt x="850" y="191"/>
                    </a:lnTo>
                    <a:lnTo>
                      <a:pt x="859" y="200"/>
                    </a:lnTo>
                    <a:lnTo>
                      <a:pt x="864" y="198"/>
                    </a:lnTo>
                    <a:lnTo>
                      <a:pt x="863" y="191"/>
                    </a:lnTo>
                    <a:lnTo>
                      <a:pt x="861" y="188"/>
                    </a:lnTo>
                    <a:lnTo>
                      <a:pt x="839" y="177"/>
                    </a:lnTo>
                    <a:lnTo>
                      <a:pt x="838" y="172"/>
                    </a:lnTo>
                    <a:lnTo>
                      <a:pt x="836" y="170"/>
                    </a:lnTo>
                    <a:lnTo>
                      <a:pt x="832" y="173"/>
                    </a:lnTo>
                    <a:lnTo>
                      <a:pt x="825" y="193"/>
                    </a:lnTo>
                    <a:lnTo>
                      <a:pt x="820" y="193"/>
                    </a:lnTo>
                    <a:lnTo>
                      <a:pt x="818" y="188"/>
                    </a:lnTo>
                    <a:lnTo>
                      <a:pt x="823" y="168"/>
                    </a:lnTo>
                    <a:lnTo>
                      <a:pt x="827" y="163"/>
                    </a:lnTo>
                    <a:lnTo>
                      <a:pt x="827" y="159"/>
                    </a:lnTo>
                    <a:lnTo>
                      <a:pt x="825" y="155"/>
                    </a:lnTo>
                    <a:lnTo>
                      <a:pt x="832" y="120"/>
                    </a:lnTo>
                    <a:lnTo>
                      <a:pt x="829" y="120"/>
                    </a:lnTo>
                    <a:lnTo>
                      <a:pt x="827" y="118"/>
                    </a:lnTo>
                    <a:lnTo>
                      <a:pt x="830" y="116"/>
                    </a:lnTo>
                    <a:lnTo>
                      <a:pt x="830" y="109"/>
                    </a:lnTo>
                    <a:lnTo>
                      <a:pt x="830" y="105"/>
                    </a:lnTo>
                    <a:lnTo>
                      <a:pt x="830" y="104"/>
                    </a:lnTo>
                    <a:lnTo>
                      <a:pt x="834" y="105"/>
                    </a:lnTo>
                    <a:lnTo>
                      <a:pt x="839" y="100"/>
                    </a:lnTo>
                    <a:lnTo>
                      <a:pt x="845" y="102"/>
                    </a:lnTo>
                    <a:lnTo>
                      <a:pt x="850" y="96"/>
                    </a:lnTo>
                    <a:lnTo>
                      <a:pt x="848" y="79"/>
                    </a:lnTo>
                    <a:lnTo>
                      <a:pt x="850" y="79"/>
                    </a:lnTo>
                    <a:lnTo>
                      <a:pt x="854" y="77"/>
                    </a:lnTo>
                    <a:lnTo>
                      <a:pt x="854" y="79"/>
                    </a:lnTo>
                    <a:lnTo>
                      <a:pt x="855" y="79"/>
                    </a:lnTo>
                    <a:lnTo>
                      <a:pt x="855" y="71"/>
                    </a:lnTo>
                    <a:lnTo>
                      <a:pt x="857" y="68"/>
                    </a:lnTo>
                    <a:lnTo>
                      <a:pt x="859" y="66"/>
                    </a:lnTo>
                    <a:lnTo>
                      <a:pt x="859" y="71"/>
                    </a:lnTo>
                    <a:lnTo>
                      <a:pt x="863" y="62"/>
                    </a:lnTo>
                    <a:lnTo>
                      <a:pt x="855" y="61"/>
                    </a:lnTo>
                    <a:lnTo>
                      <a:pt x="850" y="75"/>
                    </a:lnTo>
                    <a:lnTo>
                      <a:pt x="854" y="52"/>
                    </a:lnTo>
                    <a:lnTo>
                      <a:pt x="852" y="50"/>
                    </a:lnTo>
                    <a:lnTo>
                      <a:pt x="855" y="30"/>
                    </a:lnTo>
                    <a:lnTo>
                      <a:pt x="859" y="23"/>
                    </a:lnTo>
                    <a:lnTo>
                      <a:pt x="861" y="21"/>
                    </a:lnTo>
                    <a:lnTo>
                      <a:pt x="872" y="25"/>
                    </a:lnTo>
                    <a:lnTo>
                      <a:pt x="879" y="21"/>
                    </a:lnTo>
                    <a:lnTo>
                      <a:pt x="882" y="14"/>
                    </a:lnTo>
                    <a:lnTo>
                      <a:pt x="882" y="11"/>
                    </a:lnTo>
                    <a:lnTo>
                      <a:pt x="886" y="5"/>
                    </a:lnTo>
                    <a:lnTo>
                      <a:pt x="886" y="0"/>
                    </a:lnTo>
                    <a:lnTo>
                      <a:pt x="888" y="0"/>
                    </a:lnTo>
                    <a:lnTo>
                      <a:pt x="854" y="0"/>
                    </a:lnTo>
                    <a:lnTo>
                      <a:pt x="848" y="7"/>
                    </a:lnTo>
                    <a:lnTo>
                      <a:pt x="846" y="12"/>
                    </a:lnTo>
                    <a:lnTo>
                      <a:pt x="846" y="18"/>
                    </a:lnTo>
                    <a:lnTo>
                      <a:pt x="850" y="18"/>
                    </a:lnTo>
                    <a:lnTo>
                      <a:pt x="845" y="21"/>
                    </a:lnTo>
                    <a:lnTo>
                      <a:pt x="841" y="14"/>
                    </a:lnTo>
                    <a:lnTo>
                      <a:pt x="838" y="12"/>
                    </a:lnTo>
                    <a:lnTo>
                      <a:pt x="841" y="5"/>
                    </a:lnTo>
                    <a:lnTo>
                      <a:pt x="841" y="2"/>
                    </a:lnTo>
                    <a:lnTo>
                      <a:pt x="841" y="0"/>
                    </a:lnTo>
                    <a:lnTo>
                      <a:pt x="131" y="0"/>
                    </a:lnTo>
                    <a:lnTo>
                      <a:pt x="12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0" name="Freeform 3156"/>
              <p:cNvSpPr>
                <a:spLocks/>
              </p:cNvSpPr>
              <p:nvPr/>
            </p:nvSpPr>
            <p:spPr bwMode="auto">
              <a:xfrm>
                <a:off x="4165" y="471"/>
                <a:ext cx="39" cy="32"/>
              </a:xfrm>
              <a:custGeom>
                <a:avLst/>
                <a:gdLst>
                  <a:gd name="T0" fmla="*/ 0 w 39"/>
                  <a:gd name="T1" fmla="*/ 5 h 32"/>
                  <a:gd name="T2" fmla="*/ 4 w 39"/>
                  <a:gd name="T3" fmla="*/ 7 h 32"/>
                  <a:gd name="T4" fmla="*/ 5 w 39"/>
                  <a:gd name="T5" fmla="*/ 12 h 32"/>
                  <a:gd name="T6" fmla="*/ 2 w 39"/>
                  <a:gd name="T7" fmla="*/ 14 h 32"/>
                  <a:gd name="T8" fmla="*/ 12 w 39"/>
                  <a:gd name="T9" fmla="*/ 19 h 32"/>
                  <a:gd name="T10" fmla="*/ 18 w 39"/>
                  <a:gd name="T11" fmla="*/ 23 h 32"/>
                  <a:gd name="T12" fmla="*/ 16 w 39"/>
                  <a:gd name="T13" fmla="*/ 25 h 32"/>
                  <a:gd name="T14" fmla="*/ 12 w 39"/>
                  <a:gd name="T15" fmla="*/ 25 h 32"/>
                  <a:gd name="T16" fmla="*/ 11 w 39"/>
                  <a:gd name="T17" fmla="*/ 27 h 32"/>
                  <a:gd name="T18" fmla="*/ 7 w 39"/>
                  <a:gd name="T19" fmla="*/ 23 h 32"/>
                  <a:gd name="T20" fmla="*/ 4 w 39"/>
                  <a:gd name="T21" fmla="*/ 23 h 32"/>
                  <a:gd name="T22" fmla="*/ 2 w 39"/>
                  <a:gd name="T23" fmla="*/ 25 h 32"/>
                  <a:gd name="T24" fmla="*/ 9 w 39"/>
                  <a:gd name="T25" fmla="*/ 32 h 32"/>
                  <a:gd name="T26" fmla="*/ 16 w 39"/>
                  <a:gd name="T27" fmla="*/ 28 h 32"/>
                  <a:gd name="T28" fmla="*/ 18 w 39"/>
                  <a:gd name="T29" fmla="*/ 27 h 32"/>
                  <a:gd name="T30" fmla="*/ 21 w 39"/>
                  <a:gd name="T31" fmla="*/ 28 h 32"/>
                  <a:gd name="T32" fmla="*/ 27 w 39"/>
                  <a:gd name="T33" fmla="*/ 27 h 32"/>
                  <a:gd name="T34" fmla="*/ 36 w 39"/>
                  <a:gd name="T35" fmla="*/ 16 h 32"/>
                  <a:gd name="T36" fmla="*/ 38 w 39"/>
                  <a:gd name="T37" fmla="*/ 14 h 32"/>
                  <a:gd name="T38" fmla="*/ 39 w 39"/>
                  <a:gd name="T39" fmla="*/ 11 h 32"/>
                  <a:gd name="T40" fmla="*/ 39 w 39"/>
                  <a:gd name="T41" fmla="*/ 7 h 32"/>
                  <a:gd name="T42" fmla="*/ 30 w 39"/>
                  <a:gd name="T43" fmla="*/ 2 h 32"/>
                  <a:gd name="T44" fmla="*/ 2 w 39"/>
                  <a:gd name="T45" fmla="*/ 0 h 32"/>
                  <a:gd name="T46" fmla="*/ 0 w 39"/>
                  <a:gd name="T47" fmla="*/ 3 h 32"/>
                  <a:gd name="T48" fmla="*/ 0 w 39"/>
                  <a:gd name="T49" fmla="*/ 5 h 32"/>
                  <a:gd name="T50" fmla="*/ 0 w 39"/>
                  <a:gd name="T51" fmla="*/ 5 h 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9"/>
                  <a:gd name="T79" fmla="*/ 0 h 32"/>
                  <a:gd name="T80" fmla="*/ 39 w 39"/>
                  <a:gd name="T81" fmla="*/ 32 h 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9" h="32">
                    <a:moveTo>
                      <a:pt x="0" y="5"/>
                    </a:moveTo>
                    <a:lnTo>
                      <a:pt x="4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2" y="19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9" y="32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8"/>
                    </a:lnTo>
                    <a:lnTo>
                      <a:pt x="27" y="27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39" y="11"/>
                    </a:lnTo>
                    <a:lnTo>
                      <a:pt x="39" y="7"/>
                    </a:lnTo>
                    <a:lnTo>
                      <a:pt x="30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1" name="Rectangle 3157"/>
              <p:cNvSpPr>
                <a:spLocks noChangeArrowheads="1"/>
              </p:cNvSpPr>
              <p:nvPr/>
            </p:nvSpPr>
            <p:spPr bwMode="auto">
              <a:xfrm>
                <a:off x="4208" y="471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2" name="Freeform 3158"/>
              <p:cNvSpPr>
                <a:spLocks/>
              </p:cNvSpPr>
              <p:nvPr/>
            </p:nvSpPr>
            <p:spPr bwMode="auto">
              <a:xfrm>
                <a:off x="4192" y="471"/>
                <a:ext cx="118" cy="107"/>
              </a:xfrm>
              <a:custGeom>
                <a:avLst/>
                <a:gdLst>
                  <a:gd name="T0" fmla="*/ 23 w 118"/>
                  <a:gd name="T1" fmla="*/ 12 h 107"/>
                  <a:gd name="T2" fmla="*/ 27 w 118"/>
                  <a:gd name="T3" fmla="*/ 18 h 107"/>
                  <a:gd name="T4" fmla="*/ 16 w 118"/>
                  <a:gd name="T5" fmla="*/ 21 h 107"/>
                  <a:gd name="T6" fmla="*/ 5 w 118"/>
                  <a:gd name="T7" fmla="*/ 41 h 107"/>
                  <a:gd name="T8" fmla="*/ 3 w 118"/>
                  <a:gd name="T9" fmla="*/ 43 h 107"/>
                  <a:gd name="T10" fmla="*/ 5 w 118"/>
                  <a:gd name="T11" fmla="*/ 46 h 107"/>
                  <a:gd name="T12" fmla="*/ 9 w 118"/>
                  <a:gd name="T13" fmla="*/ 41 h 107"/>
                  <a:gd name="T14" fmla="*/ 12 w 118"/>
                  <a:gd name="T15" fmla="*/ 45 h 107"/>
                  <a:gd name="T16" fmla="*/ 14 w 118"/>
                  <a:gd name="T17" fmla="*/ 48 h 107"/>
                  <a:gd name="T18" fmla="*/ 21 w 118"/>
                  <a:gd name="T19" fmla="*/ 46 h 107"/>
                  <a:gd name="T20" fmla="*/ 25 w 118"/>
                  <a:gd name="T21" fmla="*/ 71 h 107"/>
                  <a:gd name="T22" fmla="*/ 30 w 118"/>
                  <a:gd name="T23" fmla="*/ 80 h 107"/>
                  <a:gd name="T24" fmla="*/ 36 w 118"/>
                  <a:gd name="T25" fmla="*/ 87 h 107"/>
                  <a:gd name="T26" fmla="*/ 46 w 118"/>
                  <a:gd name="T27" fmla="*/ 86 h 107"/>
                  <a:gd name="T28" fmla="*/ 52 w 118"/>
                  <a:gd name="T29" fmla="*/ 87 h 107"/>
                  <a:gd name="T30" fmla="*/ 53 w 118"/>
                  <a:gd name="T31" fmla="*/ 91 h 107"/>
                  <a:gd name="T32" fmla="*/ 68 w 118"/>
                  <a:gd name="T33" fmla="*/ 98 h 107"/>
                  <a:gd name="T34" fmla="*/ 75 w 118"/>
                  <a:gd name="T35" fmla="*/ 102 h 107"/>
                  <a:gd name="T36" fmla="*/ 95 w 118"/>
                  <a:gd name="T37" fmla="*/ 107 h 107"/>
                  <a:gd name="T38" fmla="*/ 102 w 118"/>
                  <a:gd name="T39" fmla="*/ 105 h 107"/>
                  <a:gd name="T40" fmla="*/ 105 w 118"/>
                  <a:gd name="T41" fmla="*/ 100 h 107"/>
                  <a:gd name="T42" fmla="*/ 109 w 118"/>
                  <a:gd name="T43" fmla="*/ 93 h 107"/>
                  <a:gd name="T44" fmla="*/ 109 w 118"/>
                  <a:gd name="T45" fmla="*/ 86 h 107"/>
                  <a:gd name="T46" fmla="*/ 107 w 118"/>
                  <a:gd name="T47" fmla="*/ 75 h 107"/>
                  <a:gd name="T48" fmla="*/ 98 w 118"/>
                  <a:gd name="T49" fmla="*/ 68 h 107"/>
                  <a:gd name="T50" fmla="*/ 109 w 118"/>
                  <a:gd name="T51" fmla="*/ 66 h 107"/>
                  <a:gd name="T52" fmla="*/ 109 w 118"/>
                  <a:gd name="T53" fmla="*/ 46 h 107"/>
                  <a:gd name="T54" fmla="*/ 113 w 118"/>
                  <a:gd name="T55" fmla="*/ 32 h 107"/>
                  <a:gd name="T56" fmla="*/ 116 w 118"/>
                  <a:gd name="T57" fmla="*/ 28 h 107"/>
                  <a:gd name="T58" fmla="*/ 113 w 118"/>
                  <a:gd name="T59" fmla="*/ 25 h 107"/>
                  <a:gd name="T60" fmla="*/ 113 w 118"/>
                  <a:gd name="T61" fmla="*/ 18 h 107"/>
                  <a:gd name="T62" fmla="*/ 107 w 118"/>
                  <a:gd name="T63" fmla="*/ 3 h 107"/>
                  <a:gd name="T64" fmla="*/ 104 w 118"/>
                  <a:gd name="T65" fmla="*/ 0 h 107"/>
                  <a:gd name="T66" fmla="*/ 98 w 118"/>
                  <a:gd name="T67" fmla="*/ 0 h 107"/>
                  <a:gd name="T68" fmla="*/ 89 w 118"/>
                  <a:gd name="T69" fmla="*/ 0 h 107"/>
                  <a:gd name="T70" fmla="*/ 89 w 118"/>
                  <a:gd name="T71" fmla="*/ 9 h 107"/>
                  <a:gd name="T72" fmla="*/ 79 w 118"/>
                  <a:gd name="T73" fmla="*/ 21 h 107"/>
                  <a:gd name="T74" fmla="*/ 70 w 118"/>
                  <a:gd name="T75" fmla="*/ 27 h 107"/>
                  <a:gd name="T76" fmla="*/ 75 w 118"/>
                  <a:gd name="T77" fmla="*/ 18 h 107"/>
                  <a:gd name="T78" fmla="*/ 77 w 118"/>
                  <a:gd name="T79" fmla="*/ 12 h 107"/>
                  <a:gd name="T80" fmla="*/ 84 w 118"/>
                  <a:gd name="T81" fmla="*/ 0 h 107"/>
                  <a:gd name="T82" fmla="*/ 28 w 118"/>
                  <a:gd name="T83" fmla="*/ 0 h 107"/>
                  <a:gd name="T84" fmla="*/ 23 w 118"/>
                  <a:gd name="T85" fmla="*/ 9 h 1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8"/>
                  <a:gd name="T130" fmla="*/ 0 h 107"/>
                  <a:gd name="T131" fmla="*/ 118 w 118"/>
                  <a:gd name="T132" fmla="*/ 107 h 1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8" h="107">
                    <a:moveTo>
                      <a:pt x="23" y="9"/>
                    </a:moveTo>
                    <a:lnTo>
                      <a:pt x="23" y="12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3" y="19"/>
                    </a:lnTo>
                    <a:lnTo>
                      <a:pt x="16" y="21"/>
                    </a:lnTo>
                    <a:lnTo>
                      <a:pt x="14" y="30"/>
                    </a:lnTo>
                    <a:lnTo>
                      <a:pt x="5" y="41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1"/>
                    </a:lnTo>
                    <a:lnTo>
                      <a:pt x="9" y="41"/>
                    </a:lnTo>
                    <a:lnTo>
                      <a:pt x="11" y="46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8"/>
                    </a:lnTo>
                    <a:lnTo>
                      <a:pt x="18" y="46"/>
                    </a:lnTo>
                    <a:lnTo>
                      <a:pt x="21" y="46"/>
                    </a:lnTo>
                    <a:lnTo>
                      <a:pt x="21" y="68"/>
                    </a:lnTo>
                    <a:lnTo>
                      <a:pt x="25" y="71"/>
                    </a:lnTo>
                    <a:lnTo>
                      <a:pt x="28" y="73"/>
                    </a:lnTo>
                    <a:lnTo>
                      <a:pt x="30" y="80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6" y="73"/>
                    </a:lnTo>
                    <a:lnTo>
                      <a:pt x="46" y="86"/>
                    </a:lnTo>
                    <a:lnTo>
                      <a:pt x="48" y="87"/>
                    </a:lnTo>
                    <a:lnTo>
                      <a:pt x="52" y="87"/>
                    </a:lnTo>
                    <a:lnTo>
                      <a:pt x="53" y="87"/>
                    </a:lnTo>
                    <a:lnTo>
                      <a:pt x="53" y="91"/>
                    </a:lnTo>
                    <a:lnTo>
                      <a:pt x="66" y="95"/>
                    </a:lnTo>
                    <a:lnTo>
                      <a:pt x="68" y="98"/>
                    </a:lnTo>
                    <a:lnTo>
                      <a:pt x="73" y="100"/>
                    </a:lnTo>
                    <a:lnTo>
                      <a:pt x="75" y="102"/>
                    </a:lnTo>
                    <a:lnTo>
                      <a:pt x="77" y="105"/>
                    </a:lnTo>
                    <a:lnTo>
                      <a:pt x="95" y="107"/>
                    </a:lnTo>
                    <a:lnTo>
                      <a:pt x="98" y="105"/>
                    </a:lnTo>
                    <a:lnTo>
                      <a:pt x="102" y="105"/>
                    </a:lnTo>
                    <a:lnTo>
                      <a:pt x="102" y="102"/>
                    </a:lnTo>
                    <a:lnTo>
                      <a:pt x="105" y="100"/>
                    </a:lnTo>
                    <a:lnTo>
                      <a:pt x="109" y="98"/>
                    </a:lnTo>
                    <a:lnTo>
                      <a:pt x="109" y="93"/>
                    </a:lnTo>
                    <a:lnTo>
                      <a:pt x="111" y="91"/>
                    </a:lnTo>
                    <a:lnTo>
                      <a:pt x="109" y="86"/>
                    </a:lnTo>
                    <a:lnTo>
                      <a:pt x="105" y="80"/>
                    </a:lnTo>
                    <a:lnTo>
                      <a:pt x="107" y="75"/>
                    </a:lnTo>
                    <a:lnTo>
                      <a:pt x="104" y="75"/>
                    </a:lnTo>
                    <a:lnTo>
                      <a:pt x="98" y="68"/>
                    </a:lnTo>
                    <a:lnTo>
                      <a:pt x="98" y="61"/>
                    </a:lnTo>
                    <a:lnTo>
                      <a:pt x="109" y="66"/>
                    </a:lnTo>
                    <a:lnTo>
                      <a:pt x="109" y="62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3" y="32"/>
                    </a:lnTo>
                    <a:lnTo>
                      <a:pt x="118" y="30"/>
                    </a:lnTo>
                    <a:lnTo>
                      <a:pt x="116" y="28"/>
                    </a:lnTo>
                    <a:lnTo>
                      <a:pt x="113" y="28"/>
                    </a:lnTo>
                    <a:lnTo>
                      <a:pt x="113" y="25"/>
                    </a:lnTo>
                    <a:lnTo>
                      <a:pt x="114" y="16"/>
                    </a:lnTo>
                    <a:lnTo>
                      <a:pt x="113" y="18"/>
                    </a:lnTo>
                    <a:lnTo>
                      <a:pt x="113" y="14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89" y="0"/>
                    </a:lnTo>
                    <a:lnTo>
                      <a:pt x="89" y="9"/>
                    </a:lnTo>
                    <a:lnTo>
                      <a:pt x="82" y="14"/>
                    </a:lnTo>
                    <a:lnTo>
                      <a:pt x="79" y="21"/>
                    </a:lnTo>
                    <a:lnTo>
                      <a:pt x="73" y="21"/>
                    </a:lnTo>
                    <a:lnTo>
                      <a:pt x="70" y="27"/>
                    </a:lnTo>
                    <a:lnTo>
                      <a:pt x="64" y="27"/>
                    </a:lnTo>
                    <a:lnTo>
                      <a:pt x="75" y="18"/>
                    </a:lnTo>
                    <a:lnTo>
                      <a:pt x="77" y="19"/>
                    </a:lnTo>
                    <a:lnTo>
                      <a:pt x="77" y="12"/>
                    </a:lnTo>
                    <a:lnTo>
                      <a:pt x="84" y="9"/>
                    </a:lnTo>
                    <a:lnTo>
                      <a:pt x="84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3" name="Freeform 3159"/>
              <p:cNvSpPr>
                <a:spLocks/>
              </p:cNvSpPr>
              <p:nvPr/>
            </p:nvSpPr>
            <p:spPr bwMode="auto">
              <a:xfrm>
                <a:off x="3467" y="471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0 w 5"/>
                  <a:gd name="T5" fmla="*/ 0 h 3"/>
                  <a:gd name="T6" fmla="*/ 0 w 5"/>
                  <a:gd name="T7" fmla="*/ 3 h 3"/>
                  <a:gd name="T8" fmla="*/ 3 w 5"/>
                  <a:gd name="T9" fmla="*/ 0 h 3"/>
                  <a:gd name="T10" fmla="*/ 3 w 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4" name="Freeform 3160"/>
              <p:cNvSpPr>
                <a:spLocks/>
              </p:cNvSpPr>
              <p:nvPr/>
            </p:nvSpPr>
            <p:spPr bwMode="auto">
              <a:xfrm>
                <a:off x="3642" y="471"/>
                <a:ext cx="18" cy="12"/>
              </a:xfrm>
              <a:custGeom>
                <a:avLst/>
                <a:gdLst>
                  <a:gd name="T0" fmla="*/ 0 w 18"/>
                  <a:gd name="T1" fmla="*/ 3 h 12"/>
                  <a:gd name="T2" fmla="*/ 4 w 18"/>
                  <a:gd name="T3" fmla="*/ 5 h 12"/>
                  <a:gd name="T4" fmla="*/ 2 w 18"/>
                  <a:gd name="T5" fmla="*/ 9 h 12"/>
                  <a:gd name="T6" fmla="*/ 4 w 18"/>
                  <a:gd name="T7" fmla="*/ 11 h 12"/>
                  <a:gd name="T8" fmla="*/ 6 w 18"/>
                  <a:gd name="T9" fmla="*/ 7 h 12"/>
                  <a:gd name="T10" fmla="*/ 7 w 18"/>
                  <a:gd name="T11" fmla="*/ 9 h 12"/>
                  <a:gd name="T12" fmla="*/ 7 w 18"/>
                  <a:gd name="T13" fmla="*/ 11 h 12"/>
                  <a:gd name="T14" fmla="*/ 7 w 18"/>
                  <a:gd name="T15" fmla="*/ 12 h 12"/>
                  <a:gd name="T16" fmla="*/ 9 w 18"/>
                  <a:gd name="T17" fmla="*/ 12 h 12"/>
                  <a:gd name="T18" fmla="*/ 15 w 18"/>
                  <a:gd name="T19" fmla="*/ 11 h 12"/>
                  <a:gd name="T20" fmla="*/ 15 w 18"/>
                  <a:gd name="T21" fmla="*/ 9 h 12"/>
                  <a:gd name="T22" fmla="*/ 18 w 18"/>
                  <a:gd name="T23" fmla="*/ 9 h 12"/>
                  <a:gd name="T24" fmla="*/ 18 w 18"/>
                  <a:gd name="T25" fmla="*/ 7 h 12"/>
                  <a:gd name="T26" fmla="*/ 18 w 18"/>
                  <a:gd name="T27" fmla="*/ 5 h 12"/>
                  <a:gd name="T28" fmla="*/ 18 w 18"/>
                  <a:gd name="T29" fmla="*/ 0 h 12"/>
                  <a:gd name="T30" fmla="*/ 16 w 18"/>
                  <a:gd name="T31" fmla="*/ 0 h 12"/>
                  <a:gd name="T32" fmla="*/ 2 w 18"/>
                  <a:gd name="T33" fmla="*/ 0 h 12"/>
                  <a:gd name="T34" fmla="*/ 0 w 18"/>
                  <a:gd name="T35" fmla="*/ 0 h 12"/>
                  <a:gd name="T36" fmla="*/ 0 w 18"/>
                  <a:gd name="T37" fmla="*/ 3 h 12"/>
                  <a:gd name="T38" fmla="*/ 0 w 18"/>
                  <a:gd name="T39" fmla="*/ 3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"/>
                  <a:gd name="T61" fmla="*/ 0 h 12"/>
                  <a:gd name="T62" fmla="*/ 18 w 18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" h="12">
                    <a:moveTo>
                      <a:pt x="0" y="3"/>
                    </a:moveTo>
                    <a:lnTo>
                      <a:pt x="4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5" name="Freeform 3161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6" name="Freeform 3162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7" name="Freeform 3163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8" name="Freeform 3164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9" name="Freeform 3165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0" name="Freeform 3166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1" name="Freeform 3167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2" name="Freeform 3168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3" name="Freeform 3169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4" name="Freeform 3170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5" name="Freeform 3171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6" name="Freeform 3172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7" name="Freeform 3173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8" name="Freeform 3174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9" name="Freeform 3175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0" name="Freeform 3176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1" name="Freeform 3177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2" name="Freeform 3178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3" name="Freeform 3179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4" name="Freeform 3180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5" name="Freeform 3181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6" name="Freeform 3182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7" name="Freeform 3183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8" name="Freeform 3184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9" name="Freeform 3185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0" name="Freeform 3186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1" name="Freeform 3187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2" name="Freeform 3188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3" name="Freeform 3189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4" name="Freeform 3190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5" name="Freeform 3191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6" name="Freeform 3192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7" name="Freeform 3193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8" name="Freeform 3194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9" name="Freeform 3195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0" name="Freeform 3196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1" name="Freeform 3197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2" name="Freeform 3198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3" name="Freeform 3199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4" name="Freeform 3200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5" name="Freeform 3201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6" name="Freeform 3202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7" name="Freeform 3203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8" name="Freeform 3204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9" name="Freeform 3205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0" name="Freeform 3206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1" name="Freeform 3207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2" name="Freeform 3208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3" name="Freeform 3209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4" name="Freeform 3210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5" name="Freeform 3211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6" name="Freeform 3212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7" name="Freeform 3213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8" name="Freeform 3214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9" name="Freeform 3215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0" name="Freeform 3216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1" name="Freeform 3217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2" name="Freeform 3218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3" name="Freeform 3219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4" name="Freeform 3220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5" name="Freeform 3221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6" name="Freeform 3222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7" name="Freeform 3223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8" name="Freeform 3224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9" name="Freeform 3225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0" name="Freeform 3226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1" name="Freeform 3227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2" name="Freeform 3228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3" name="Freeform 3229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4" name="Freeform 3230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5" name="Freeform 3231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6" name="Freeform 3232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7" name="Freeform 3233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8" name="Freeform 3234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9" name="Freeform 3235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0" name="Freeform 3236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1" name="Freeform 3237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2" name="Freeform 3238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3" name="Freeform 3239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4" name="Freeform 3240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5" name="Freeform 3241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6" name="Freeform 3242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7" name="Freeform 3243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8" name="Freeform 3244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9" name="Freeform 3245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0" name="Freeform 3246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1" name="Freeform 3247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2" name="Freeform 3248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3" name="Freeform 3249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4" name="Freeform 3250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5" name="Freeform 3251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6" name="Freeform 3252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7" name="Freeform 3253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8" name="Freeform 3254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9" name="Freeform 3255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0" name="Freeform 3256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1" name="Freeform 3257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2" name="Freeform 3258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3" name="Freeform 3259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4" name="Freeform 3260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5" name="Freeform 3261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6" name="Freeform 3262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7" name="Freeform 3263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8" name="Freeform 3264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9" name="Freeform 3265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0" name="Freeform 3266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1" name="Freeform 3267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2" name="Freeform 3268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3" name="Freeform 3269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4" name="Freeform 3270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5" name="Freeform 3271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6" name="Freeform 3272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7" name="Freeform 3273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8" name="Freeform 3274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9" name="Freeform 3275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0" name="Freeform 3276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1" name="Freeform 3277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2" name="Freeform 3278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3" name="Freeform 3279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9" name="Group 3481"/>
            <p:cNvGrpSpPr>
              <a:grpSpLocks/>
            </p:cNvGrpSpPr>
            <p:nvPr/>
          </p:nvGrpSpPr>
          <p:grpSpPr bwMode="auto">
            <a:xfrm>
              <a:off x="707479" y="1132811"/>
              <a:ext cx="9166225" cy="2886075"/>
              <a:chOff x="0" y="471"/>
              <a:chExt cx="5774" cy="1818"/>
            </a:xfrm>
            <a:solidFill>
              <a:schemeClr val="bg2"/>
            </a:solidFill>
          </p:grpSpPr>
          <p:sp>
            <p:nvSpPr>
              <p:cNvPr id="2744" name="Freeform 3281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5" name="Freeform 3282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6" name="Freeform 3283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7" name="Freeform 3284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8" name="Freeform 3285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9" name="Freeform 3286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0" name="Freeform 3287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1" name="Freeform 3288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2" name="Freeform 3289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3" name="Freeform 3290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4" name="Freeform 3291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5" name="Freeform 3292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6" name="Freeform 3293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7" name="Freeform 3294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8" name="Freeform 3295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9" name="Freeform 3296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0" name="Freeform 3297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1" name="Freeform 3298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2" name="Freeform 3299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3" name="Freeform 3300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4" name="Freeform 3301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5" name="Freeform 3302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6" name="Freeform 3303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7" name="Freeform 3304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8" name="Freeform 3305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9" name="Freeform 3306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0" name="Freeform 3307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1" name="Freeform 3308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2" name="Freeform 3309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3" name="Freeform 3310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4" name="Freeform 3311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5" name="Freeform 3312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6" name="Freeform 3313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7" name="Freeform 3314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8" name="Freeform 3315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9" name="Freeform 3316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0" name="Freeform 3317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1" name="Freeform 3318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2" name="Freeform 3319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3" name="Freeform 3320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4" name="Freeform 3321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5" name="Freeform 3322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6" name="Freeform 3323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7" name="Freeform 3324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8" name="Freeform 3325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9" name="Freeform 3326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0" name="Freeform 3327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1" name="Freeform 3328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2" name="Freeform 3329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3" name="Freeform 3330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4" name="Freeform 3331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5" name="Freeform 3332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6" name="Freeform 3333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7" name="Freeform 3334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8" name="Freeform 3335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9" name="Freeform 3336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0" name="Freeform 3337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1" name="Freeform 3338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2" name="Freeform 3339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3" name="Freeform 3340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4" name="Freeform 3341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5" name="Freeform 3342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6" name="Freeform 3343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7" name="Freeform 3344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8" name="Freeform 3345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9" name="Freeform 3346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0" name="Freeform 3347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1" name="Freeform 3348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2" name="Freeform 3349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3" name="Freeform 3350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4" name="Freeform 3351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5" name="Freeform 3352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6" name="Freeform 3353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7" name="Freeform 3354"/>
              <p:cNvSpPr>
                <a:spLocks/>
              </p:cNvSpPr>
              <p:nvPr/>
            </p:nvSpPr>
            <p:spPr bwMode="auto">
              <a:xfrm>
                <a:off x="2874" y="471"/>
                <a:ext cx="172" cy="274"/>
              </a:xfrm>
              <a:custGeom>
                <a:avLst/>
                <a:gdLst>
                  <a:gd name="T0" fmla="*/ 83 w 172"/>
                  <a:gd name="T1" fmla="*/ 37 h 274"/>
                  <a:gd name="T2" fmla="*/ 90 w 172"/>
                  <a:gd name="T3" fmla="*/ 95 h 274"/>
                  <a:gd name="T4" fmla="*/ 77 w 172"/>
                  <a:gd name="T5" fmla="*/ 70 h 274"/>
                  <a:gd name="T6" fmla="*/ 54 w 172"/>
                  <a:gd name="T7" fmla="*/ 32 h 274"/>
                  <a:gd name="T8" fmla="*/ 49 w 172"/>
                  <a:gd name="T9" fmla="*/ 59 h 274"/>
                  <a:gd name="T10" fmla="*/ 40 w 172"/>
                  <a:gd name="T11" fmla="*/ 46 h 274"/>
                  <a:gd name="T12" fmla="*/ 33 w 172"/>
                  <a:gd name="T13" fmla="*/ 37 h 274"/>
                  <a:gd name="T14" fmla="*/ 51 w 172"/>
                  <a:gd name="T15" fmla="*/ 25 h 274"/>
                  <a:gd name="T16" fmla="*/ 29 w 172"/>
                  <a:gd name="T17" fmla="*/ 21 h 274"/>
                  <a:gd name="T18" fmla="*/ 22 w 172"/>
                  <a:gd name="T19" fmla="*/ 30 h 274"/>
                  <a:gd name="T20" fmla="*/ 8 w 172"/>
                  <a:gd name="T21" fmla="*/ 25 h 274"/>
                  <a:gd name="T22" fmla="*/ 6 w 172"/>
                  <a:gd name="T23" fmla="*/ 41 h 274"/>
                  <a:gd name="T24" fmla="*/ 4 w 172"/>
                  <a:gd name="T25" fmla="*/ 59 h 274"/>
                  <a:gd name="T26" fmla="*/ 9 w 172"/>
                  <a:gd name="T27" fmla="*/ 80 h 274"/>
                  <a:gd name="T28" fmla="*/ 20 w 172"/>
                  <a:gd name="T29" fmla="*/ 64 h 274"/>
                  <a:gd name="T30" fmla="*/ 17 w 172"/>
                  <a:gd name="T31" fmla="*/ 80 h 274"/>
                  <a:gd name="T32" fmla="*/ 27 w 172"/>
                  <a:gd name="T33" fmla="*/ 96 h 274"/>
                  <a:gd name="T34" fmla="*/ 17 w 172"/>
                  <a:gd name="T35" fmla="*/ 104 h 274"/>
                  <a:gd name="T36" fmla="*/ 38 w 172"/>
                  <a:gd name="T37" fmla="*/ 127 h 274"/>
                  <a:gd name="T38" fmla="*/ 31 w 172"/>
                  <a:gd name="T39" fmla="*/ 139 h 274"/>
                  <a:gd name="T40" fmla="*/ 43 w 172"/>
                  <a:gd name="T41" fmla="*/ 152 h 274"/>
                  <a:gd name="T42" fmla="*/ 56 w 172"/>
                  <a:gd name="T43" fmla="*/ 145 h 274"/>
                  <a:gd name="T44" fmla="*/ 61 w 172"/>
                  <a:gd name="T45" fmla="*/ 134 h 274"/>
                  <a:gd name="T46" fmla="*/ 70 w 172"/>
                  <a:gd name="T47" fmla="*/ 121 h 274"/>
                  <a:gd name="T48" fmla="*/ 76 w 172"/>
                  <a:gd name="T49" fmla="*/ 129 h 274"/>
                  <a:gd name="T50" fmla="*/ 92 w 172"/>
                  <a:gd name="T51" fmla="*/ 114 h 274"/>
                  <a:gd name="T52" fmla="*/ 94 w 172"/>
                  <a:gd name="T53" fmla="*/ 123 h 274"/>
                  <a:gd name="T54" fmla="*/ 97 w 172"/>
                  <a:gd name="T55" fmla="*/ 138 h 274"/>
                  <a:gd name="T56" fmla="*/ 99 w 172"/>
                  <a:gd name="T57" fmla="*/ 141 h 274"/>
                  <a:gd name="T58" fmla="*/ 79 w 172"/>
                  <a:gd name="T59" fmla="*/ 152 h 274"/>
                  <a:gd name="T60" fmla="*/ 70 w 172"/>
                  <a:gd name="T61" fmla="*/ 161 h 274"/>
                  <a:gd name="T62" fmla="*/ 54 w 172"/>
                  <a:gd name="T63" fmla="*/ 170 h 274"/>
                  <a:gd name="T64" fmla="*/ 49 w 172"/>
                  <a:gd name="T65" fmla="*/ 188 h 274"/>
                  <a:gd name="T66" fmla="*/ 65 w 172"/>
                  <a:gd name="T67" fmla="*/ 186 h 274"/>
                  <a:gd name="T68" fmla="*/ 77 w 172"/>
                  <a:gd name="T69" fmla="*/ 181 h 274"/>
                  <a:gd name="T70" fmla="*/ 99 w 172"/>
                  <a:gd name="T71" fmla="*/ 175 h 274"/>
                  <a:gd name="T72" fmla="*/ 92 w 172"/>
                  <a:gd name="T73" fmla="*/ 186 h 274"/>
                  <a:gd name="T74" fmla="*/ 70 w 172"/>
                  <a:gd name="T75" fmla="*/ 195 h 274"/>
                  <a:gd name="T76" fmla="*/ 76 w 172"/>
                  <a:gd name="T77" fmla="*/ 206 h 274"/>
                  <a:gd name="T78" fmla="*/ 61 w 172"/>
                  <a:gd name="T79" fmla="*/ 202 h 274"/>
                  <a:gd name="T80" fmla="*/ 60 w 172"/>
                  <a:gd name="T81" fmla="*/ 231 h 274"/>
                  <a:gd name="T82" fmla="*/ 81 w 172"/>
                  <a:gd name="T83" fmla="*/ 241 h 274"/>
                  <a:gd name="T84" fmla="*/ 88 w 172"/>
                  <a:gd name="T85" fmla="*/ 250 h 274"/>
                  <a:gd name="T86" fmla="*/ 92 w 172"/>
                  <a:gd name="T87" fmla="*/ 274 h 274"/>
                  <a:gd name="T88" fmla="*/ 102 w 172"/>
                  <a:gd name="T89" fmla="*/ 265 h 274"/>
                  <a:gd name="T90" fmla="*/ 108 w 172"/>
                  <a:gd name="T91" fmla="*/ 245 h 274"/>
                  <a:gd name="T92" fmla="*/ 111 w 172"/>
                  <a:gd name="T93" fmla="*/ 216 h 274"/>
                  <a:gd name="T94" fmla="*/ 122 w 172"/>
                  <a:gd name="T95" fmla="*/ 207 h 274"/>
                  <a:gd name="T96" fmla="*/ 124 w 172"/>
                  <a:gd name="T97" fmla="*/ 168 h 274"/>
                  <a:gd name="T98" fmla="*/ 135 w 172"/>
                  <a:gd name="T99" fmla="*/ 148 h 274"/>
                  <a:gd name="T100" fmla="*/ 144 w 172"/>
                  <a:gd name="T101" fmla="*/ 125 h 274"/>
                  <a:gd name="T102" fmla="*/ 167 w 172"/>
                  <a:gd name="T103" fmla="*/ 116 h 274"/>
                  <a:gd name="T104" fmla="*/ 154 w 172"/>
                  <a:gd name="T105" fmla="*/ 95 h 274"/>
                  <a:gd name="T106" fmla="*/ 129 w 172"/>
                  <a:gd name="T107" fmla="*/ 66 h 274"/>
                  <a:gd name="T108" fmla="*/ 120 w 172"/>
                  <a:gd name="T109" fmla="*/ 36 h 274"/>
                  <a:gd name="T110" fmla="*/ 110 w 172"/>
                  <a:gd name="T111" fmla="*/ 55 h 274"/>
                  <a:gd name="T112" fmla="*/ 113 w 172"/>
                  <a:gd name="T113" fmla="*/ 39 h 274"/>
                  <a:gd name="T114" fmla="*/ 99 w 172"/>
                  <a:gd name="T115" fmla="*/ 12 h 274"/>
                  <a:gd name="T116" fmla="*/ 85 w 172"/>
                  <a:gd name="T117" fmla="*/ 5 h 27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2"/>
                  <a:gd name="T178" fmla="*/ 0 h 274"/>
                  <a:gd name="T179" fmla="*/ 172 w 172"/>
                  <a:gd name="T180" fmla="*/ 274 h 27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2" h="274">
                    <a:moveTo>
                      <a:pt x="85" y="5"/>
                    </a:moveTo>
                    <a:lnTo>
                      <a:pt x="85" y="7"/>
                    </a:lnTo>
                    <a:lnTo>
                      <a:pt x="86" y="11"/>
                    </a:lnTo>
                    <a:lnTo>
                      <a:pt x="81" y="12"/>
                    </a:lnTo>
                    <a:lnTo>
                      <a:pt x="81" y="27"/>
                    </a:lnTo>
                    <a:lnTo>
                      <a:pt x="83" y="37"/>
                    </a:lnTo>
                    <a:lnTo>
                      <a:pt x="83" y="39"/>
                    </a:lnTo>
                    <a:lnTo>
                      <a:pt x="85" y="64"/>
                    </a:lnTo>
                    <a:lnTo>
                      <a:pt x="85" y="68"/>
                    </a:lnTo>
                    <a:lnTo>
                      <a:pt x="86" y="75"/>
                    </a:lnTo>
                    <a:lnTo>
                      <a:pt x="94" y="95"/>
                    </a:lnTo>
                    <a:lnTo>
                      <a:pt x="90" y="95"/>
                    </a:lnTo>
                    <a:lnTo>
                      <a:pt x="86" y="9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7" y="70"/>
                    </a:lnTo>
                    <a:lnTo>
                      <a:pt x="72" y="30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65" y="23"/>
                    </a:lnTo>
                    <a:lnTo>
                      <a:pt x="61" y="19"/>
                    </a:lnTo>
                    <a:lnTo>
                      <a:pt x="58" y="28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2" y="37"/>
                    </a:lnTo>
                    <a:lnTo>
                      <a:pt x="51" y="41"/>
                    </a:lnTo>
                    <a:lnTo>
                      <a:pt x="56" y="68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49" y="59"/>
                    </a:lnTo>
                    <a:lnTo>
                      <a:pt x="47" y="53"/>
                    </a:lnTo>
                    <a:lnTo>
                      <a:pt x="45" y="48"/>
                    </a:lnTo>
                    <a:lnTo>
                      <a:pt x="43" y="52"/>
                    </a:lnTo>
                    <a:lnTo>
                      <a:pt x="42" y="55"/>
                    </a:lnTo>
                    <a:lnTo>
                      <a:pt x="42" y="52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5" y="39"/>
                    </a:lnTo>
                    <a:lnTo>
                      <a:pt x="40" y="39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8"/>
                    </a:lnTo>
                    <a:lnTo>
                      <a:pt x="42" y="28"/>
                    </a:lnTo>
                    <a:lnTo>
                      <a:pt x="43" y="27"/>
                    </a:lnTo>
                    <a:lnTo>
                      <a:pt x="45" y="30"/>
                    </a:lnTo>
                    <a:lnTo>
                      <a:pt x="49" y="27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2" y="16"/>
                    </a:lnTo>
                    <a:lnTo>
                      <a:pt x="36" y="21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6" y="28"/>
                    </a:lnTo>
                    <a:lnTo>
                      <a:pt x="24" y="30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15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62"/>
                    </a:lnTo>
                    <a:lnTo>
                      <a:pt x="4" y="59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8" y="71"/>
                    </a:lnTo>
                    <a:lnTo>
                      <a:pt x="8" y="73"/>
                    </a:lnTo>
                    <a:lnTo>
                      <a:pt x="8" y="79"/>
                    </a:lnTo>
                    <a:lnTo>
                      <a:pt x="9" y="80"/>
                    </a:lnTo>
                    <a:lnTo>
                      <a:pt x="13" y="79"/>
                    </a:lnTo>
                    <a:lnTo>
                      <a:pt x="15" y="70"/>
                    </a:lnTo>
                    <a:lnTo>
                      <a:pt x="11" y="64"/>
                    </a:lnTo>
                    <a:lnTo>
                      <a:pt x="17" y="66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0" y="68"/>
                    </a:lnTo>
                    <a:lnTo>
                      <a:pt x="22" y="71"/>
                    </a:lnTo>
                    <a:lnTo>
                      <a:pt x="18" y="73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7" y="80"/>
                    </a:lnTo>
                    <a:lnTo>
                      <a:pt x="17" y="84"/>
                    </a:lnTo>
                    <a:lnTo>
                      <a:pt x="20" y="87"/>
                    </a:lnTo>
                    <a:lnTo>
                      <a:pt x="20" y="91"/>
                    </a:lnTo>
                    <a:lnTo>
                      <a:pt x="24" y="91"/>
                    </a:lnTo>
                    <a:lnTo>
                      <a:pt x="27" y="89"/>
                    </a:lnTo>
                    <a:lnTo>
                      <a:pt x="27" y="95"/>
                    </a:lnTo>
                    <a:lnTo>
                      <a:pt x="27" y="96"/>
                    </a:lnTo>
                    <a:lnTo>
                      <a:pt x="17" y="95"/>
                    </a:lnTo>
                    <a:lnTo>
                      <a:pt x="15" y="91"/>
                    </a:lnTo>
                    <a:lnTo>
                      <a:pt x="11" y="91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17" y="104"/>
                    </a:lnTo>
                    <a:lnTo>
                      <a:pt x="17" y="111"/>
                    </a:lnTo>
                    <a:lnTo>
                      <a:pt x="20" y="113"/>
                    </a:lnTo>
                    <a:lnTo>
                      <a:pt x="20" y="116"/>
                    </a:lnTo>
                    <a:lnTo>
                      <a:pt x="22" y="118"/>
                    </a:lnTo>
                    <a:lnTo>
                      <a:pt x="22" y="120"/>
                    </a:lnTo>
                    <a:lnTo>
                      <a:pt x="33" y="127"/>
                    </a:lnTo>
                    <a:lnTo>
                      <a:pt x="38" y="127"/>
                    </a:lnTo>
                    <a:lnTo>
                      <a:pt x="40" y="123"/>
                    </a:lnTo>
                    <a:lnTo>
                      <a:pt x="40" y="129"/>
                    </a:lnTo>
                    <a:lnTo>
                      <a:pt x="36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31" y="136"/>
                    </a:lnTo>
                    <a:lnTo>
                      <a:pt x="31" y="139"/>
                    </a:lnTo>
                    <a:lnTo>
                      <a:pt x="34" y="141"/>
                    </a:lnTo>
                    <a:lnTo>
                      <a:pt x="38" y="139"/>
                    </a:lnTo>
                    <a:lnTo>
                      <a:pt x="38" y="145"/>
                    </a:lnTo>
                    <a:lnTo>
                      <a:pt x="36" y="148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3" y="152"/>
                    </a:lnTo>
                    <a:lnTo>
                      <a:pt x="45" y="150"/>
                    </a:lnTo>
                    <a:lnTo>
                      <a:pt x="45" y="154"/>
                    </a:lnTo>
                    <a:lnTo>
                      <a:pt x="47" y="152"/>
                    </a:lnTo>
                    <a:lnTo>
                      <a:pt x="51" y="154"/>
                    </a:lnTo>
                    <a:lnTo>
                      <a:pt x="52" y="150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6" y="143"/>
                    </a:lnTo>
                    <a:lnTo>
                      <a:pt x="58" y="139"/>
                    </a:lnTo>
                    <a:lnTo>
                      <a:pt x="61" y="138"/>
                    </a:lnTo>
                    <a:lnTo>
                      <a:pt x="63" y="139"/>
                    </a:lnTo>
                    <a:lnTo>
                      <a:pt x="65" y="139"/>
                    </a:lnTo>
                    <a:lnTo>
                      <a:pt x="63" y="136"/>
                    </a:lnTo>
                    <a:lnTo>
                      <a:pt x="61" y="134"/>
                    </a:lnTo>
                    <a:lnTo>
                      <a:pt x="60" y="132"/>
                    </a:lnTo>
                    <a:lnTo>
                      <a:pt x="63" y="113"/>
                    </a:lnTo>
                    <a:lnTo>
                      <a:pt x="65" y="111"/>
                    </a:lnTo>
                    <a:lnTo>
                      <a:pt x="67" y="111"/>
                    </a:lnTo>
                    <a:lnTo>
                      <a:pt x="67" y="118"/>
                    </a:lnTo>
                    <a:lnTo>
                      <a:pt x="68" y="121"/>
                    </a:lnTo>
                    <a:lnTo>
                      <a:pt x="70" y="121"/>
                    </a:lnTo>
                    <a:lnTo>
                      <a:pt x="72" y="116"/>
                    </a:lnTo>
                    <a:lnTo>
                      <a:pt x="74" y="107"/>
                    </a:lnTo>
                    <a:lnTo>
                      <a:pt x="76" y="102"/>
                    </a:lnTo>
                    <a:lnTo>
                      <a:pt x="77" y="105"/>
                    </a:lnTo>
                    <a:lnTo>
                      <a:pt x="77" y="111"/>
                    </a:lnTo>
                    <a:lnTo>
                      <a:pt x="74" y="121"/>
                    </a:lnTo>
                    <a:lnTo>
                      <a:pt x="76" y="129"/>
                    </a:lnTo>
                    <a:lnTo>
                      <a:pt x="77" y="130"/>
                    </a:lnTo>
                    <a:lnTo>
                      <a:pt x="79" y="134"/>
                    </a:lnTo>
                    <a:lnTo>
                      <a:pt x="86" y="130"/>
                    </a:lnTo>
                    <a:lnTo>
                      <a:pt x="86" y="127"/>
                    </a:lnTo>
                    <a:lnTo>
                      <a:pt x="90" y="127"/>
                    </a:lnTo>
                    <a:lnTo>
                      <a:pt x="92" y="123"/>
                    </a:lnTo>
                    <a:lnTo>
                      <a:pt x="92" y="114"/>
                    </a:lnTo>
                    <a:lnTo>
                      <a:pt x="94" y="113"/>
                    </a:lnTo>
                    <a:lnTo>
                      <a:pt x="95" y="111"/>
                    </a:lnTo>
                    <a:lnTo>
                      <a:pt x="97" y="116"/>
                    </a:lnTo>
                    <a:lnTo>
                      <a:pt x="99" y="116"/>
                    </a:lnTo>
                    <a:lnTo>
                      <a:pt x="95" y="121"/>
                    </a:lnTo>
                    <a:lnTo>
                      <a:pt x="94" y="123"/>
                    </a:lnTo>
                    <a:lnTo>
                      <a:pt x="94" y="127"/>
                    </a:lnTo>
                    <a:lnTo>
                      <a:pt x="92" y="129"/>
                    </a:lnTo>
                    <a:lnTo>
                      <a:pt x="92" y="132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5" y="132"/>
                    </a:lnTo>
                    <a:lnTo>
                      <a:pt x="97" y="138"/>
                    </a:lnTo>
                    <a:lnTo>
                      <a:pt x="101" y="138"/>
                    </a:lnTo>
                    <a:lnTo>
                      <a:pt x="106" y="134"/>
                    </a:lnTo>
                    <a:lnTo>
                      <a:pt x="108" y="136"/>
                    </a:lnTo>
                    <a:lnTo>
                      <a:pt x="106" y="138"/>
                    </a:lnTo>
                    <a:lnTo>
                      <a:pt x="102" y="138"/>
                    </a:lnTo>
                    <a:lnTo>
                      <a:pt x="101" y="139"/>
                    </a:lnTo>
                    <a:lnTo>
                      <a:pt x="99" y="141"/>
                    </a:lnTo>
                    <a:lnTo>
                      <a:pt x="97" y="143"/>
                    </a:lnTo>
                    <a:lnTo>
                      <a:pt x="92" y="143"/>
                    </a:lnTo>
                    <a:lnTo>
                      <a:pt x="90" y="139"/>
                    </a:lnTo>
                    <a:lnTo>
                      <a:pt x="83" y="141"/>
                    </a:lnTo>
                    <a:lnTo>
                      <a:pt x="79" y="145"/>
                    </a:lnTo>
                    <a:lnTo>
                      <a:pt x="81" y="150"/>
                    </a:lnTo>
                    <a:lnTo>
                      <a:pt x="79" y="152"/>
                    </a:lnTo>
                    <a:lnTo>
                      <a:pt x="77" y="150"/>
                    </a:lnTo>
                    <a:lnTo>
                      <a:pt x="76" y="150"/>
                    </a:lnTo>
                    <a:lnTo>
                      <a:pt x="74" y="152"/>
                    </a:lnTo>
                    <a:lnTo>
                      <a:pt x="72" y="154"/>
                    </a:lnTo>
                    <a:lnTo>
                      <a:pt x="72" y="157"/>
                    </a:lnTo>
                    <a:lnTo>
                      <a:pt x="70" y="157"/>
                    </a:lnTo>
                    <a:lnTo>
                      <a:pt x="70" y="161"/>
                    </a:lnTo>
                    <a:lnTo>
                      <a:pt x="67" y="163"/>
                    </a:lnTo>
                    <a:lnTo>
                      <a:pt x="65" y="161"/>
                    </a:lnTo>
                    <a:lnTo>
                      <a:pt x="56" y="164"/>
                    </a:lnTo>
                    <a:lnTo>
                      <a:pt x="56" y="166"/>
                    </a:lnTo>
                    <a:lnTo>
                      <a:pt x="58" y="170"/>
                    </a:lnTo>
                    <a:lnTo>
                      <a:pt x="58" y="172"/>
                    </a:lnTo>
                    <a:lnTo>
                      <a:pt x="54" y="170"/>
                    </a:lnTo>
                    <a:lnTo>
                      <a:pt x="54" y="166"/>
                    </a:lnTo>
                    <a:lnTo>
                      <a:pt x="52" y="164"/>
                    </a:lnTo>
                    <a:lnTo>
                      <a:pt x="49" y="164"/>
                    </a:lnTo>
                    <a:lnTo>
                      <a:pt x="47" y="166"/>
                    </a:lnTo>
                    <a:lnTo>
                      <a:pt x="51" y="184"/>
                    </a:lnTo>
                    <a:lnTo>
                      <a:pt x="49" y="188"/>
                    </a:lnTo>
                    <a:lnTo>
                      <a:pt x="52" y="189"/>
                    </a:lnTo>
                    <a:lnTo>
                      <a:pt x="54" y="189"/>
                    </a:lnTo>
                    <a:lnTo>
                      <a:pt x="58" y="186"/>
                    </a:lnTo>
                    <a:lnTo>
                      <a:pt x="58" y="188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5" y="188"/>
                    </a:lnTo>
                    <a:lnTo>
                      <a:pt x="67" y="188"/>
                    </a:lnTo>
                    <a:lnTo>
                      <a:pt x="68" y="186"/>
                    </a:lnTo>
                    <a:lnTo>
                      <a:pt x="74" y="186"/>
                    </a:lnTo>
                    <a:lnTo>
                      <a:pt x="76" y="181"/>
                    </a:lnTo>
                    <a:lnTo>
                      <a:pt x="77" y="181"/>
                    </a:lnTo>
                    <a:lnTo>
                      <a:pt x="81" y="181"/>
                    </a:lnTo>
                    <a:lnTo>
                      <a:pt x="83" y="182"/>
                    </a:lnTo>
                    <a:lnTo>
                      <a:pt x="90" y="181"/>
                    </a:lnTo>
                    <a:lnTo>
                      <a:pt x="92" y="182"/>
                    </a:lnTo>
                    <a:lnTo>
                      <a:pt x="95" y="179"/>
                    </a:lnTo>
                    <a:lnTo>
                      <a:pt x="95" y="177"/>
                    </a:lnTo>
                    <a:lnTo>
                      <a:pt x="99" y="175"/>
                    </a:lnTo>
                    <a:lnTo>
                      <a:pt x="99" y="179"/>
                    </a:lnTo>
                    <a:lnTo>
                      <a:pt x="99" y="177"/>
                    </a:lnTo>
                    <a:lnTo>
                      <a:pt x="99" y="181"/>
                    </a:lnTo>
                    <a:lnTo>
                      <a:pt x="101" y="184"/>
                    </a:lnTo>
                    <a:lnTo>
                      <a:pt x="99" y="186"/>
                    </a:lnTo>
                    <a:lnTo>
                      <a:pt x="94" y="184"/>
                    </a:lnTo>
                    <a:lnTo>
                      <a:pt x="92" y="186"/>
                    </a:lnTo>
                    <a:lnTo>
                      <a:pt x="92" y="182"/>
                    </a:lnTo>
                    <a:lnTo>
                      <a:pt x="90" y="186"/>
                    </a:lnTo>
                    <a:lnTo>
                      <a:pt x="86" y="186"/>
                    </a:lnTo>
                    <a:lnTo>
                      <a:pt x="86" y="188"/>
                    </a:lnTo>
                    <a:lnTo>
                      <a:pt x="85" y="189"/>
                    </a:lnTo>
                    <a:lnTo>
                      <a:pt x="83" y="188"/>
                    </a:lnTo>
                    <a:lnTo>
                      <a:pt x="70" y="195"/>
                    </a:lnTo>
                    <a:lnTo>
                      <a:pt x="67" y="195"/>
                    </a:lnTo>
                    <a:lnTo>
                      <a:pt x="68" y="197"/>
                    </a:lnTo>
                    <a:lnTo>
                      <a:pt x="70" y="198"/>
                    </a:lnTo>
                    <a:lnTo>
                      <a:pt x="83" y="202"/>
                    </a:lnTo>
                    <a:lnTo>
                      <a:pt x="85" y="206"/>
                    </a:lnTo>
                    <a:lnTo>
                      <a:pt x="85" y="207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2" y="206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5" y="207"/>
                    </a:lnTo>
                    <a:lnTo>
                      <a:pt x="63" y="209"/>
                    </a:lnTo>
                    <a:lnTo>
                      <a:pt x="61" y="202"/>
                    </a:lnTo>
                    <a:lnTo>
                      <a:pt x="58" y="200"/>
                    </a:lnTo>
                    <a:lnTo>
                      <a:pt x="54" y="206"/>
                    </a:lnTo>
                    <a:lnTo>
                      <a:pt x="54" y="211"/>
                    </a:lnTo>
                    <a:lnTo>
                      <a:pt x="54" y="215"/>
                    </a:lnTo>
                    <a:lnTo>
                      <a:pt x="58" y="225"/>
                    </a:lnTo>
                    <a:lnTo>
                      <a:pt x="60" y="231"/>
                    </a:lnTo>
                    <a:lnTo>
                      <a:pt x="68" y="234"/>
                    </a:lnTo>
                    <a:lnTo>
                      <a:pt x="70" y="234"/>
                    </a:lnTo>
                    <a:lnTo>
                      <a:pt x="72" y="238"/>
                    </a:lnTo>
                    <a:lnTo>
                      <a:pt x="72" y="241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1" y="241"/>
                    </a:lnTo>
                    <a:lnTo>
                      <a:pt x="83" y="243"/>
                    </a:lnTo>
                    <a:lnTo>
                      <a:pt x="85" y="241"/>
                    </a:lnTo>
                    <a:lnTo>
                      <a:pt x="88" y="241"/>
                    </a:lnTo>
                    <a:lnTo>
                      <a:pt x="90" y="243"/>
                    </a:lnTo>
                    <a:lnTo>
                      <a:pt x="92" y="243"/>
                    </a:lnTo>
                    <a:lnTo>
                      <a:pt x="92" y="245"/>
                    </a:lnTo>
                    <a:lnTo>
                      <a:pt x="88" y="250"/>
                    </a:lnTo>
                    <a:lnTo>
                      <a:pt x="88" y="247"/>
                    </a:lnTo>
                    <a:lnTo>
                      <a:pt x="85" y="247"/>
                    </a:lnTo>
                    <a:lnTo>
                      <a:pt x="79" y="250"/>
                    </a:lnTo>
                    <a:lnTo>
                      <a:pt x="79" y="252"/>
                    </a:lnTo>
                    <a:lnTo>
                      <a:pt x="90" y="263"/>
                    </a:lnTo>
                    <a:lnTo>
                      <a:pt x="92" y="266"/>
                    </a:lnTo>
                    <a:lnTo>
                      <a:pt x="92" y="274"/>
                    </a:lnTo>
                    <a:lnTo>
                      <a:pt x="92" y="272"/>
                    </a:lnTo>
                    <a:lnTo>
                      <a:pt x="94" y="268"/>
                    </a:lnTo>
                    <a:lnTo>
                      <a:pt x="94" y="270"/>
                    </a:lnTo>
                    <a:lnTo>
                      <a:pt x="97" y="274"/>
                    </a:lnTo>
                    <a:lnTo>
                      <a:pt x="99" y="274"/>
                    </a:lnTo>
                    <a:lnTo>
                      <a:pt x="102" y="270"/>
                    </a:lnTo>
                    <a:lnTo>
                      <a:pt x="102" y="265"/>
                    </a:lnTo>
                    <a:lnTo>
                      <a:pt x="104" y="265"/>
                    </a:lnTo>
                    <a:lnTo>
                      <a:pt x="102" y="259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106" y="249"/>
                    </a:lnTo>
                    <a:lnTo>
                      <a:pt x="108" y="245"/>
                    </a:lnTo>
                    <a:lnTo>
                      <a:pt x="106" y="245"/>
                    </a:lnTo>
                    <a:lnTo>
                      <a:pt x="108" y="241"/>
                    </a:lnTo>
                    <a:lnTo>
                      <a:pt x="106" y="240"/>
                    </a:lnTo>
                    <a:lnTo>
                      <a:pt x="108" y="234"/>
                    </a:lnTo>
                    <a:lnTo>
                      <a:pt x="108" y="225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6"/>
                    </a:lnTo>
                    <a:lnTo>
                      <a:pt x="113" y="213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9" y="207"/>
                    </a:lnTo>
                    <a:lnTo>
                      <a:pt x="120" y="207"/>
                    </a:lnTo>
                    <a:lnTo>
                      <a:pt x="122" y="207"/>
                    </a:lnTo>
                    <a:lnTo>
                      <a:pt x="122" y="206"/>
                    </a:lnTo>
                    <a:lnTo>
                      <a:pt x="122" y="204"/>
                    </a:lnTo>
                    <a:lnTo>
                      <a:pt x="124" y="193"/>
                    </a:lnTo>
                    <a:lnTo>
                      <a:pt x="124" y="172"/>
                    </a:lnTo>
                    <a:lnTo>
                      <a:pt x="124" y="170"/>
                    </a:lnTo>
                    <a:lnTo>
                      <a:pt x="124" y="168"/>
                    </a:lnTo>
                    <a:lnTo>
                      <a:pt x="129" y="166"/>
                    </a:lnTo>
                    <a:lnTo>
                      <a:pt x="133" y="168"/>
                    </a:lnTo>
                    <a:lnTo>
                      <a:pt x="133" y="166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5" y="147"/>
                    </a:lnTo>
                    <a:lnTo>
                      <a:pt x="135" y="138"/>
                    </a:lnTo>
                    <a:lnTo>
                      <a:pt x="133" y="136"/>
                    </a:lnTo>
                    <a:lnTo>
                      <a:pt x="138" y="134"/>
                    </a:lnTo>
                    <a:lnTo>
                      <a:pt x="140" y="132"/>
                    </a:lnTo>
                    <a:lnTo>
                      <a:pt x="142" y="132"/>
                    </a:lnTo>
                    <a:lnTo>
                      <a:pt x="144" y="125"/>
                    </a:lnTo>
                    <a:lnTo>
                      <a:pt x="142" y="123"/>
                    </a:lnTo>
                    <a:lnTo>
                      <a:pt x="145" y="121"/>
                    </a:lnTo>
                    <a:lnTo>
                      <a:pt x="149" y="123"/>
                    </a:lnTo>
                    <a:lnTo>
                      <a:pt x="153" y="118"/>
                    </a:lnTo>
                    <a:lnTo>
                      <a:pt x="156" y="118"/>
                    </a:lnTo>
                    <a:lnTo>
                      <a:pt x="162" y="114"/>
                    </a:lnTo>
                    <a:lnTo>
                      <a:pt x="167" y="116"/>
                    </a:lnTo>
                    <a:lnTo>
                      <a:pt x="171" y="116"/>
                    </a:lnTo>
                    <a:lnTo>
                      <a:pt x="171" y="114"/>
                    </a:lnTo>
                    <a:lnTo>
                      <a:pt x="172" y="107"/>
                    </a:lnTo>
                    <a:lnTo>
                      <a:pt x="172" y="100"/>
                    </a:lnTo>
                    <a:lnTo>
                      <a:pt x="171" y="98"/>
                    </a:lnTo>
                    <a:lnTo>
                      <a:pt x="167" y="98"/>
                    </a:lnTo>
                    <a:lnTo>
                      <a:pt x="154" y="95"/>
                    </a:lnTo>
                    <a:lnTo>
                      <a:pt x="153" y="91"/>
                    </a:lnTo>
                    <a:lnTo>
                      <a:pt x="147" y="8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3"/>
                    </a:lnTo>
                    <a:lnTo>
                      <a:pt x="129" y="73"/>
                    </a:lnTo>
                    <a:lnTo>
                      <a:pt x="129" y="66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1" y="59"/>
                    </a:lnTo>
                    <a:lnTo>
                      <a:pt x="131" y="55"/>
                    </a:lnTo>
                    <a:lnTo>
                      <a:pt x="124" y="37"/>
                    </a:lnTo>
                    <a:lnTo>
                      <a:pt x="122" y="37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7" y="41"/>
                    </a:lnTo>
                    <a:lnTo>
                      <a:pt x="117" y="45"/>
                    </a:lnTo>
                    <a:lnTo>
                      <a:pt x="119" y="48"/>
                    </a:lnTo>
                    <a:lnTo>
                      <a:pt x="115" y="52"/>
                    </a:lnTo>
                    <a:lnTo>
                      <a:pt x="111" y="59"/>
                    </a:lnTo>
                    <a:lnTo>
                      <a:pt x="110" y="55"/>
                    </a:lnTo>
                    <a:lnTo>
                      <a:pt x="111" y="53"/>
                    </a:lnTo>
                    <a:lnTo>
                      <a:pt x="113" y="50"/>
                    </a:lnTo>
                    <a:lnTo>
                      <a:pt x="111" y="45"/>
                    </a:lnTo>
                    <a:lnTo>
                      <a:pt x="111" y="43"/>
                    </a:lnTo>
                    <a:lnTo>
                      <a:pt x="110" y="43"/>
                    </a:lnTo>
                    <a:lnTo>
                      <a:pt x="111" y="41"/>
                    </a:lnTo>
                    <a:lnTo>
                      <a:pt x="113" y="39"/>
                    </a:lnTo>
                    <a:lnTo>
                      <a:pt x="113" y="30"/>
                    </a:lnTo>
                    <a:lnTo>
                      <a:pt x="115" y="28"/>
                    </a:lnTo>
                    <a:lnTo>
                      <a:pt x="117" y="23"/>
                    </a:lnTo>
                    <a:lnTo>
                      <a:pt x="102" y="5"/>
                    </a:lnTo>
                    <a:lnTo>
                      <a:pt x="99" y="7"/>
                    </a:lnTo>
                    <a:lnTo>
                      <a:pt x="99" y="11"/>
                    </a:lnTo>
                    <a:lnTo>
                      <a:pt x="99" y="12"/>
                    </a:lnTo>
                    <a:lnTo>
                      <a:pt x="97" y="11"/>
                    </a:lnTo>
                    <a:lnTo>
                      <a:pt x="95" y="11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8" name="Freeform 3355"/>
              <p:cNvSpPr>
                <a:spLocks/>
              </p:cNvSpPr>
              <p:nvPr/>
            </p:nvSpPr>
            <p:spPr bwMode="auto">
              <a:xfrm>
                <a:off x="2871" y="569"/>
                <a:ext cx="27" cy="54"/>
              </a:xfrm>
              <a:custGeom>
                <a:avLst/>
                <a:gdLst>
                  <a:gd name="T0" fmla="*/ 25 w 27"/>
                  <a:gd name="T1" fmla="*/ 49 h 54"/>
                  <a:gd name="T2" fmla="*/ 23 w 27"/>
                  <a:gd name="T3" fmla="*/ 45 h 54"/>
                  <a:gd name="T4" fmla="*/ 21 w 27"/>
                  <a:gd name="T5" fmla="*/ 40 h 54"/>
                  <a:gd name="T6" fmla="*/ 21 w 27"/>
                  <a:gd name="T7" fmla="*/ 38 h 54"/>
                  <a:gd name="T8" fmla="*/ 21 w 27"/>
                  <a:gd name="T9" fmla="*/ 38 h 54"/>
                  <a:gd name="T10" fmla="*/ 20 w 27"/>
                  <a:gd name="T11" fmla="*/ 36 h 54"/>
                  <a:gd name="T12" fmla="*/ 16 w 27"/>
                  <a:gd name="T13" fmla="*/ 31 h 54"/>
                  <a:gd name="T14" fmla="*/ 14 w 27"/>
                  <a:gd name="T15" fmla="*/ 29 h 54"/>
                  <a:gd name="T16" fmla="*/ 12 w 27"/>
                  <a:gd name="T17" fmla="*/ 29 h 54"/>
                  <a:gd name="T18" fmla="*/ 14 w 27"/>
                  <a:gd name="T19" fmla="*/ 25 h 54"/>
                  <a:gd name="T20" fmla="*/ 12 w 27"/>
                  <a:gd name="T21" fmla="*/ 23 h 54"/>
                  <a:gd name="T22" fmla="*/ 11 w 27"/>
                  <a:gd name="T23" fmla="*/ 11 h 54"/>
                  <a:gd name="T24" fmla="*/ 5 w 27"/>
                  <a:gd name="T25" fmla="*/ 6 h 54"/>
                  <a:gd name="T26" fmla="*/ 5 w 27"/>
                  <a:gd name="T27" fmla="*/ 4 h 54"/>
                  <a:gd name="T28" fmla="*/ 3 w 27"/>
                  <a:gd name="T29" fmla="*/ 2 h 54"/>
                  <a:gd name="T30" fmla="*/ 0 w 27"/>
                  <a:gd name="T31" fmla="*/ 0 h 54"/>
                  <a:gd name="T32" fmla="*/ 0 w 27"/>
                  <a:gd name="T33" fmla="*/ 9 h 54"/>
                  <a:gd name="T34" fmla="*/ 2 w 27"/>
                  <a:gd name="T35" fmla="*/ 11 h 54"/>
                  <a:gd name="T36" fmla="*/ 3 w 27"/>
                  <a:gd name="T37" fmla="*/ 13 h 54"/>
                  <a:gd name="T38" fmla="*/ 9 w 27"/>
                  <a:gd name="T39" fmla="*/ 32 h 54"/>
                  <a:gd name="T40" fmla="*/ 12 w 27"/>
                  <a:gd name="T41" fmla="*/ 36 h 54"/>
                  <a:gd name="T42" fmla="*/ 14 w 27"/>
                  <a:gd name="T43" fmla="*/ 36 h 54"/>
                  <a:gd name="T44" fmla="*/ 18 w 27"/>
                  <a:gd name="T45" fmla="*/ 41 h 54"/>
                  <a:gd name="T46" fmla="*/ 18 w 27"/>
                  <a:gd name="T47" fmla="*/ 43 h 54"/>
                  <a:gd name="T48" fmla="*/ 21 w 27"/>
                  <a:gd name="T49" fmla="*/ 45 h 54"/>
                  <a:gd name="T50" fmla="*/ 21 w 27"/>
                  <a:gd name="T51" fmla="*/ 52 h 54"/>
                  <a:gd name="T52" fmla="*/ 27 w 27"/>
                  <a:gd name="T53" fmla="*/ 54 h 54"/>
                  <a:gd name="T54" fmla="*/ 25 w 27"/>
                  <a:gd name="T55" fmla="*/ 50 h 54"/>
                  <a:gd name="T56" fmla="*/ 25 w 27"/>
                  <a:gd name="T57" fmla="*/ 49 h 54"/>
                  <a:gd name="T58" fmla="*/ 25 w 27"/>
                  <a:gd name="T59" fmla="*/ 49 h 5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54"/>
                  <a:gd name="T92" fmla="*/ 27 w 27"/>
                  <a:gd name="T93" fmla="*/ 54 h 5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54">
                    <a:moveTo>
                      <a:pt x="25" y="49"/>
                    </a:moveTo>
                    <a:lnTo>
                      <a:pt x="23" y="45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0" y="36"/>
                    </a:lnTo>
                    <a:lnTo>
                      <a:pt x="16" y="31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1" y="11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21" y="45"/>
                    </a:lnTo>
                    <a:lnTo>
                      <a:pt x="21" y="52"/>
                    </a:lnTo>
                    <a:lnTo>
                      <a:pt x="27" y="54"/>
                    </a:lnTo>
                    <a:lnTo>
                      <a:pt x="25" y="50"/>
                    </a:lnTo>
                    <a:lnTo>
                      <a:pt x="25" y="4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9" name="Freeform 3356"/>
              <p:cNvSpPr>
                <a:spLocks/>
              </p:cNvSpPr>
              <p:nvPr/>
            </p:nvSpPr>
            <p:spPr bwMode="auto">
              <a:xfrm>
                <a:off x="3027" y="591"/>
                <a:ext cx="37" cy="34"/>
              </a:xfrm>
              <a:custGeom>
                <a:avLst/>
                <a:gdLst>
                  <a:gd name="T0" fmla="*/ 16 w 37"/>
                  <a:gd name="T1" fmla="*/ 34 h 34"/>
                  <a:gd name="T2" fmla="*/ 16 w 37"/>
                  <a:gd name="T3" fmla="*/ 32 h 34"/>
                  <a:gd name="T4" fmla="*/ 19 w 37"/>
                  <a:gd name="T5" fmla="*/ 32 h 34"/>
                  <a:gd name="T6" fmla="*/ 23 w 37"/>
                  <a:gd name="T7" fmla="*/ 28 h 34"/>
                  <a:gd name="T8" fmla="*/ 30 w 37"/>
                  <a:gd name="T9" fmla="*/ 27 h 34"/>
                  <a:gd name="T10" fmla="*/ 32 w 37"/>
                  <a:gd name="T11" fmla="*/ 14 h 34"/>
                  <a:gd name="T12" fmla="*/ 37 w 37"/>
                  <a:gd name="T13" fmla="*/ 10 h 34"/>
                  <a:gd name="T14" fmla="*/ 30 w 37"/>
                  <a:gd name="T15" fmla="*/ 3 h 34"/>
                  <a:gd name="T16" fmla="*/ 30 w 37"/>
                  <a:gd name="T17" fmla="*/ 1 h 34"/>
                  <a:gd name="T18" fmla="*/ 19 w 37"/>
                  <a:gd name="T19" fmla="*/ 3 h 34"/>
                  <a:gd name="T20" fmla="*/ 18 w 37"/>
                  <a:gd name="T21" fmla="*/ 3 h 34"/>
                  <a:gd name="T22" fmla="*/ 19 w 37"/>
                  <a:gd name="T23" fmla="*/ 1 h 34"/>
                  <a:gd name="T24" fmla="*/ 19 w 37"/>
                  <a:gd name="T25" fmla="*/ 0 h 34"/>
                  <a:gd name="T26" fmla="*/ 19 w 37"/>
                  <a:gd name="T27" fmla="*/ 0 h 34"/>
                  <a:gd name="T28" fmla="*/ 14 w 37"/>
                  <a:gd name="T29" fmla="*/ 0 h 34"/>
                  <a:gd name="T30" fmla="*/ 12 w 37"/>
                  <a:gd name="T31" fmla="*/ 5 h 34"/>
                  <a:gd name="T32" fmla="*/ 10 w 37"/>
                  <a:gd name="T33" fmla="*/ 7 h 34"/>
                  <a:gd name="T34" fmla="*/ 9 w 37"/>
                  <a:gd name="T35" fmla="*/ 5 h 34"/>
                  <a:gd name="T36" fmla="*/ 7 w 37"/>
                  <a:gd name="T37" fmla="*/ 7 h 34"/>
                  <a:gd name="T38" fmla="*/ 0 w 37"/>
                  <a:gd name="T39" fmla="*/ 10 h 34"/>
                  <a:gd name="T40" fmla="*/ 3 w 37"/>
                  <a:gd name="T41" fmla="*/ 14 h 34"/>
                  <a:gd name="T42" fmla="*/ 7 w 37"/>
                  <a:gd name="T43" fmla="*/ 16 h 34"/>
                  <a:gd name="T44" fmla="*/ 7 w 37"/>
                  <a:gd name="T45" fmla="*/ 25 h 34"/>
                  <a:gd name="T46" fmla="*/ 9 w 37"/>
                  <a:gd name="T47" fmla="*/ 28 h 34"/>
                  <a:gd name="T48" fmla="*/ 9 w 37"/>
                  <a:gd name="T49" fmla="*/ 30 h 34"/>
                  <a:gd name="T50" fmla="*/ 10 w 37"/>
                  <a:gd name="T51" fmla="*/ 32 h 34"/>
                  <a:gd name="T52" fmla="*/ 16 w 37"/>
                  <a:gd name="T53" fmla="*/ 34 h 34"/>
                  <a:gd name="T54" fmla="*/ 16 w 37"/>
                  <a:gd name="T55" fmla="*/ 34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34"/>
                  <a:gd name="T86" fmla="*/ 37 w 37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34">
                    <a:moveTo>
                      <a:pt x="16" y="34"/>
                    </a:moveTo>
                    <a:lnTo>
                      <a:pt x="16" y="32"/>
                    </a:lnTo>
                    <a:lnTo>
                      <a:pt x="19" y="32"/>
                    </a:lnTo>
                    <a:lnTo>
                      <a:pt x="23" y="28"/>
                    </a:lnTo>
                    <a:lnTo>
                      <a:pt x="30" y="27"/>
                    </a:lnTo>
                    <a:lnTo>
                      <a:pt x="32" y="14"/>
                    </a:lnTo>
                    <a:lnTo>
                      <a:pt x="37" y="10"/>
                    </a:lnTo>
                    <a:lnTo>
                      <a:pt x="30" y="3"/>
                    </a:lnTo>
                    <a:lnTo>
                      <a:pt x="30" y="1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7" y="25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0" name="Rectangle 3357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1" name="Rectangle 3358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2" name="Freeform 3359"/>
              <p:cNvSpPr>
                <a:spLocks/>
              </p:cNvSpPr>
              <p:nvPr/>
            </p:nvSpPr>
            <p:spPr bwMode="auto">
              <a:xfrm>
                <a:off x="3037" y="616"/>
                <a:ext cx="65" cy="78"/>
              </a:xfrm>
              <a:custGeom>
                <a:avLst/>
                <a:gdLst>
                  <a:gd name="T0" fmla="*/ 61 w 65"/>
                  <a:gd name="T1" fmla="*/ 39 h 78"/>
                  <a:gd name="T2" fmla="*/ 59 w 65"/>
                  <a:gd name="T3" fmla="*/ 37 h 78"/>
                  <a:gd name="T4" fmla="*/ 56 w 65"/>
                  <a:gd name="T5" fmla="*/ 34 h 78"/>
                  <a:gd name="T6" fmla="*/ 52 w 65"/>
                  <a:gd name="T7" fmla="*/ 32 h 78"/>
                  <a:gd name="T8" fmla="*/ 47 w 65"/>
                  <a:gd name="T9" fmla="*/ 37 h 78"/>
                  <a:gd name="T10" fmla="*/ 43 w 65"/>
                  <a:gd name="T11" fmla="*/ 32 h 78"/>
                  <a:gd name="T12" fmla="*/ 38 w 65"/>
                  <a:gd name="T13" fmla="*/ 27 h 78"/>
                  <a:gd name="T14" fmla="*/ 36 w 65"/>
                  <a:gd name="T15" fmla="*/ 23 h 78"/>
                  <a:gd name="T16" fmla="*/ 36 w 65"/>
                  <a:gd name="T17" fmla="*/ 16 h 78"/>
                  <a:gd name="T18" fmla="*/ 40 w 65"/>
                  <a:gd name="T19" fmla="*/ 12 h 78"/>
                  <a:gd name="T20" fmla="*/ 38 w 65"/>
                  <a:gd name="T21" fmla="*/ 7 h 78"/>
                  <a:gd name="T22" fmla="*/ 34 w 65"/>
                  <a:gd name="T23" fmla="*/ 5 h 78"/>
                  <a:gd name="T24" fmla="*/ 33 w 65"/>
                  <a:gd name="T25" fmla="*/ 0 h 78"/>
                  <a:gd name="T26" fmla="*/ 31 w 65"/>
                  <a:gd name="T27" fmla="*/ 5 h 78"/>
                  <a:gd name="T28" fmla="*/ 25 w 65"/>
                  <a:gd name="T29" fmla="*/ 9 h 78"/>
                  <a:gd name="T30" fmla="*/ 15 w 65"/>
                  <a:gd name="T31" fmla="*/ 7 h 78"/>
                  <a:gd name="T32" fmla="*/ 0 w 65"/>
                  <a:gd name="T33" fmla="*/ 18 h 78"/>
                  <a:gd name="T34" fmla="*/ 2 w 65"/>
                  <a:gd name="T35" fmla="*/ 19 h 78"/>
                  <a:gd name="T36" fmla="*/ 4 w 65"/>
                  <a:gd name="T37" fmla="*/ 23 h 78"/>
                  <a:gd name="T38" fmla="*/ 11 w 65"/>
                  <a:gd name="T39" fmla="*/ 30 h 78"/>
                  <a:gd name="T40" fmla="*/ 11 w 65"/>
                  <a:gd name="T41" fmla="*/ 36 h 78"/>
                  <a:gd name="T42" fmla="*/ 8 w 65"/>
                  <a:gd name="T43" fmla="*/ 41 h 78"/>
                  <a:gd name="T44" fmla="*/ 6 w 65"/>
                  <a:gd name="T45" fmla="*/ 48 h 78"/>
                  <a:gd name="T46" fmla="*/ 6 w 65"/>
                  <a:gd name="T47" fmla="*/ 50 h 78"/>
                  <a:gd name="T48" fmla="*/ 2 w 65"/>
                  <a:gd name="T49" fmla="*/ 55 h 78"/>
                  <a:gd name="T50" fmla="*/ 0 w 65"/>
                  <a:gd name="T51" fmla="*/ 57 h 78"/>
                  <a:gd name="T52" fmla="*/ 0 w 65"/>
                  <a:gd name="T53" fmla="*/ 61 h 78"/>
                  <a:gd name="T54" fmla="*/ 2 w 65"/>
                  <a:gd name="T55" fmla="*/ 66 h 78"/>
                  <a:gd name="T56" fmla="*/ 8 w 65"/>
                  <a:gd name="T57" fmla="*/ 66 h 78"/>
                  <a:gd name="T58" fmla="*/ 20 w 65"/>
                  <a:gd name="T59" fmla="*/ 62 h 78"/>
                  <a:gd name="T60" fmla="*/ 24 w 65"/>
                  <a:gd name="T61" fmla="*/ 61 h 78"/>
                  <a:gd name="T62" fmla="*/ 25 w 65"/>
                  <a:gd name="T63" fmla="*/ 55 h 78"/>
                  <a:gd name="T64" fmla="*/ 29 w 65"/>
                  <a:gd name="T65" fmla="*/ 57 h 78"/>
                  <a:gd name="T66" fmla="*/ 29 w 65"/>
                  <a:gd name="T67" fmla="*/ 61 h 78"/>
                  <a:gd name="T68" fmla="*/ 31 w 65"/>
                  <a:gd name="T69" fmla="*/ 57 h 78"/>
                  <a:gd name="T70" fmla="*/ 31 w 65"/>
                  <a:gd name="T71" fmla="*/ 61 h 78"/>
                  <a:gd name="T72" fmla="*/ 29 w 65"/>
                  <a:gd name="T73" fmla="*/ 62 h 78"/>
                  <a:gd name="T74" fmla="*/ 29 w 65"/>
                  <a:gd name="T75" fmla="*/ 70 h 78"/>
                  <a:gd name="T76" fmla="*/ 25 w 65"/>
                  <a:gd name="T77" fmla="*/ 75 h 78"/>
                  <a:gd name="T78" fmla="*/ 29 w 65"/>
                  <a:gd name="T79" fmla="*/ 77 h 78"/>
                  <a:gd name="T80" fmla="*/ 33 w 65"/>
                  <a:gd name="T81" fmla="*/ 77 h 78"/>
                  <a:gd name="T82" fmla="*/ 33 w 65"/>
                  <a:gd name="T83" fmla="*/ 73 h 78"/>
                  <a:gd name="T84" fmla="*/ 36 w 65"/>
                  <a:gd name="T85" fmla="*/ 68 h 78"/>
                  <a:gd name="T86" fmla="*/ 38 w 65"/>
                  <a:gd name="T87" fmla="*/ 70 h 78"/>
                  <a:gd name="T88" fmla="*/ 42 w 65"/>
                  <a:gd name="T89" fmla="*/ 70 h 78"/>
                  <a:gd name="T90" fmla="*/ 43 w 65"/>
                  <a:gd name="T91" fmla="*/ 66 h 78"/>
                  <a:gd name="T92" fmla="*/ 45 w 65"/>
                  <a:gd name="T93" fmla="*/ 64 h 78"/>
                  <a:gd name="T94" fmla="*/ 49 w 65"/>
                  <a:gd name="T95" fmla="*/ 59 h 78"/>
                  <a:gd name="T96" fmla="*/ 50 w 65"/>
                  <a:gd name="T97" fmla="*/ 53 h 78"/>
                  <a:gd name="T98" fmla="*/ 52 w 65"/>
                  <a:gd name="T99" fmla="*/ 48 h 78"/>
                  <a:gd name="T100" fmla="*/ 65 w 65"/>
                  <a:gd name="T101" fmla="*/ 44 h 78"/>
                  <a:gd name="T102" fmla="*/ 65 w 65"/>
                  <a:gd name="T103" fmla="*/ 43 h 78"/>
                  <a:gd name="T104" fmla="*/ 61 w 65"/>
                  <a:gd name="T105" fmla="*/ 41 h 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5"/>
                  <a:gd name="T160" fmla="*/ 0 h 78"/>
                  <a:gd name="T161" fmla="*/ 65 w 65"/>
                  <a:gd name="T162" fmla="*/ 78 h 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5" h="78">
                    <a:moveTo>
                      <a:pt x="61" y="41"/>
                    </a:moveTo>
                    <a:lnTo>
                      <a:pt x="61" y="39"/>
                    </a:lnTo>
                    <a:lnTo>
                      <a:pt x="59" y="39"/>
                    </a:lnTo>
                    <a:lnTo>
                      <a:pt x="59" y="37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47" y="37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2" y="32"/>
                    </a:lnTo>
                    <a:lnTo>
                      <a:pt x="38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5" y="7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8" y="39"/>
                    </a:lnTo>
                    <a:lnTo>
                      <a:pt x="8" y="41"/>
                    </a:lnTo>
                    <a:lnTo>
                      <a:pt x="6" y="44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20" y="62"/>
                    </a:lnTo>
                    <a:lnTo>
                      <a:pt x="24" y="61"/>
                    </a:lnTo>
                    <a:lnTo>
                      <a:pt x="24" y="59"/>
                    </a:lnTo>
                    <a:lnTo>
                      <a:pt x="25" y="55"/>
                    </a:lnTo>
                    <a:lnTo>
                      <a:pt x="29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29" y="62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1" y="61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6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5" y="75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29" y="78"/>
                    </a:lnTo>
                    <a:lnTo>
                      <a:pt x="33" y="77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38" y="70"/>
                    </a:lnTo>
                    <a:lnTo>
                      <a:pt x="40" y="71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3" y="66"/>
                    </a:lnTo>
                    <a:lnTo>
                      <a:pt x="45" y="66"/>
                    </a:lnTo>
                    <a:lnTo>
                      <a:pt x="45" y="64"/>
                    </a:lnTo>
                    <a:lnTo>
                      <a:pt x="47" y="62"/>
                    </a:lnTo>
                    <a:lnTo>
                      <a:pt x="49" y="59"/>
                    </a:lnTo>
                    <a:lnTo>
                      <a:pt x="49" y="57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3" name="Freeform 3360"/>
              <p:cNvSpPr>
                <a:spLocks/>
              </p:cNvSpPr>
              <p:nvPr/>
            </p:nvSpPr>
            <p:spPr bwMode="auto">
              <a:xfrm>
                <a:off x="3125" y="575"/>
                <a:ext cx="9" cy="14"/>
              </a:xfrm>
              <a:custGeom>
                <a:avLst/>
                <a:gdLst>
                  <a:gd name="T0" fmla="*/ 5 w 9"/>
                  <a:gd name="T1" fmla="*/ 5 h 14"/>
                  <a:gd name="T2" fmla="*/ 5 w 9"/>
                  <a:gd name="T3" fmla="*/ 1 h 14"/>
                  <a:gd name="T4" fmla="*/ 2 w 9"/>
                  <a:gd name="T5" fmla="*/ 0 h 14"/>
                  <a:gd name="T6" fmla="*/ 2 w 9"/>
                  <a:gd name="T7" fmla="*/ 0 h 14"/>
                  <a:gd name="T8" fmla="*/ 2 w 9"/>
                  <a:gd name="T9" fmla="*/ 1 h 14"/>
                  <a:gd name="T10" fmla="*/ 0 w 9"/>
                  <a:gd name="T11" fmla="*/ 3 h 14"/>
                  <a:gd name="T12" fmla="*/ 2 w 9"/>
                  <a:gd name="T13" fmla="*/ 9 h 14"/>
                  <a:gd name="T14" fmla="*/ 4 w 9"/>
                  <a:gd name="T15" fmla="*/ 9 h 14"/>
                  <a:gd name="T16" fmla="*/ 4 w 9"/>
                  <a:gd name="T17" fmla="*/ 12 h 14"/>
                  <a:gd name="T18" fmla="*/ 5 w 9"/>
                  <a:gd name="T19" fmla="*/ 14 h 14"/>
                  <a:gd name="T20" fmla="*/ 9 w 9"/>
                  <a:gd name="T21" fmla="*/ 14 h 14"/>
                  <a:gd name="T22" fmla="*/ 9 w 9"/>
                  <a:gd name="T23" fmla="*/ 10 h 14"/>
                  <a:gd name="T24" fmla="*/ 9 w 9"/>
                  <a:gd name="T25" fmla="*/ 10 h 14"/>
                  <a:gd name="T26" fmla="*/ 7 w 9"/>
                  <a:gd name="T27" fmla="*/ 5 h 14"/>
                  <a:gd name="T28" fmla="*/ 5 w 9"/>
                  <a:gd name="T29" fmla="*/ 5 h 14"/>
                  <a:gd name="T30" fmla="*/ 5 w 9"/>
                  <a:gd name="T31" fmla="*/ 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4"/>
                  <a:gd name="T50" fmla="*/ 9 w 9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4">
                    <a:moveTo>
                      <a:pt x="5" y="5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0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4" name="Freeform 3361"/>
              <p:cNvSpPr>
                <a:spLocks/>
              </p:cNvSpPr>
              <p:nvPr/>
            </p:nvSpPr>
            <p:spPr bwMode="auto">
              <a:xfrm>
                <a:off x="3148" y="562"/>
                <a:ext cx="29" cy="13"/>
              </a:xfrm>
              <a:custGeom>
                <a:avLst/>
                <a:gdLst>
                  <a:gd name="T0" fmla="*/ 25 w 29"/>
                  <a:gd name="T1" fmla="*/ 7 h 13"/>
                  <a:gd name="T2" fmla="*/ 22 w 29"/>
                  <a:gd name="T3" fmla="*/ 7 h 13"/>
                  <a:gd name="T4" fmla="*/ 20 w 29"/>
                  <a:gd name="T5" fmla="*/ 5 h 13"/>
                  <a:gd name="T6" fmla="*/ 20 w 29"/>
                  <a:gd name="T7" fmla="*/ 4 h 13"/>
                  <a:gd name="T8" fmla="*/ 15 w 29"/>
                  <a:gd name="T9" fmla="*/ 2 h 13"/>
                  <a:gd name="T10" fmla="*/ 13 w 29"/>
                  <a:gd name="T11" fmla="*/ 0 h 13"/>
                  <a:gd name="T12" fmla="*/ 11 w 29"/>
                  <a:gd name="T13" fmla="*/ 0 h 13"/>
                  <a:gd name="T14" fmla="*/ 11 w 29"/>
                  <a:gd name="T15" fmla="*/ 4 h 13"/>
                  <a:gd name="T16" fmla="*/ 9 w 29"/>
                  <a:gd name="T17" fmla="*/ 5 h 13"/>
                  <a:gd name="T18" fmla="*/ 7 w 29"/>
                  <a:gd name="T19" fmla="*/ 4 h 13"/>
                  <a:gd name="T20" fmla="*/ 4 w 29"/>
                  <a:gd name="T21" fmla="*/ 7 h 13"/>
                  <a:gd name="T22" fmla="*/ 4 w 29"/>
                  <a:gd name="T23" fmla="*/ 9 h 13"/>
                  <a:gd name="T24" fmla="*/ 0 w 29"/>
                  <a:gd name="T25" fmla="*/ 7 h 13"/>
                  <a:gd name="T26" fmla="*/ 0 w 29"/>
                  <a:gd name="T27" fmla="*/ 13 h 13"/>
                  <a:gd name="T28" fmla="*/ 4 w 29"/>
                  <a:gd name="T29" fmla="*/ 13 h 13"/>
                  <a:gd name="T30" fmla="*/ 4 w 29"/>
                  <a:gd name="T31" fmla="*/ 13 h 13"/>
                  <a:gd name="T32" fmla="*/ 4 w 29"/>
                  <a:gd name="T33" fmla="*/ 11 h 13"/>
                  <a:gd name="T34" fmla="*/ 9 w 29"/>
                  <a:gd name="T35" fmla="*/ 7 h 13"/>
                  <a:gd name="T36" fmla="*/ 13 w 29"/>
                  <a:gd name="T37" fmla="*/ 7 h 13"/>
                  <a:gd name="T38" fmla="*/ 13 w 29"/>
                  <a:gd name="T39" fmla="*/ 5 h 13"/>
                  <a:gd name="T40" fmla="*/ 13 w 29"/>
                  <a:gd name="T41" fmla="*/ 5 h 13"/>
                  <a:gd name="T42" fmla="*/ 16 w 29"/>
                  <a:gd name="T43" fmla="*/ 5 h 13"/>
                  <a:gd name="T44" fmla="*/ 20 w 29"/>
                  <a:gd name="T45" fmla="*/ 9 h 13"/>
                  <a:gd name="T46" fmla="*/ 24 w 29"/>
                  <a:gd name="T47" fmla="*/ 11 h 13"/>
                  <a:gd name="T48" fmla="*/ 25 w 29"/>
                  <a:gd name="T49" fmla="*/ 9 h 13"/>
                  <a:gd name="T50" fmla="*/ 29 w 29"/>
                  <a:gd name="T51" fmla="*/ 7 h 13"/>
                  <a:gd name="T52" fmla="*/ 29 w 29"/>
                  <a:gd name="T53" fmla="*/ 5 h 13"/>
                  <a:gd name="T54" fmla="*/ 29 w 29"/>
                  <a:gd name="T55" fmla="*/ 4 h 13"/>
                  <a:gd name="T56" fmla="*/ 25 w 29"/>
                  <a:gd name="T57" fmla="*/ 7 h 13"/>
                  <a:gd name="T58" fmla="*/ 25 w 29"/>
                  <a:gd name="T59" fmla="*/ 7 h 1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3"/>
                  <a:gd name="T92" fmla="*/ 29 w 29"/>
                  <a:gd name="T93" fmla="*/ 13 h 1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3">
                    <a:moveTo>
                      <a:pt x="25" y="7"/>
                    </a:moveTo>
                    <a:lnTo>
                      <a:pt x="22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9"/>
                    </a:lnTo>
                    <a:lnTo>
                      <a:pt x="24" y="11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5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5" name="Freeform 3362"/>
              <p:cNvSpPr>
                <a:spLocks/>
              </p:cNvSpPr>
              <p:nvPr/>
            </p:nvSpPr>
            <p:spPr bwMode="auto">
              <a:xfrm>
                <a:off x="2994" y="471"/>
                <a:ext cx="145" cy="75"/>
              </a:xfrm>
              <a:custGeom>
                <a:avLst/>
                <a:gdLst>
                  <a:gd name="T0" fmla="*/ 6 w 145"/>
                  <a:gd name="T1" fmla="*/ 2 h 75"/>
                  <a:gd name="T2" fmla="*/ 6 w 145"/>
                  <a:gd name="T3" fmla="*/ 5 h 75"/>
                  <a:gd name="T4" fmla="*/ 0 w 145"/>
                  <a:gd name="T5" fmla="*/ 11 h 75"/>
                  <a:gd name="T6" fmla="*/ 4 w 145"/>
                  <a:gd name="T7" fmla="*/ 18 h 75"/>
                  <a:gd name="T8" fmla="*/ 6 w 145"/>
                  <a:gd name="T9" fmla="*/ 19 h 75"/>
                  <a:gd name="T10" fmla="*/ 8 w 145"/>
                  <a:gd name="T11" fmla="*/ 21 h 75"/>
                  <a:gd name="T12" fmla="*/ 11 w 145"/>
                  <a:gd name="T13" fmla="*/ 25 h 75"/>
                  <a:gd name="T14" fmla="*/ 20 w 145"/>
                  <a:gd name="T15" fmla="*/ 27 h 75"/>
                  <a:gd name="T16" fmla="*/ 25 w 145"/>
                  <a:gd name="T17" fmla="*/ 25 h 75"/>
                  <a:gd name="T18" fmla="*/ 34 w 145"/>
                  <a:gd name="T19" fmla="*/ 21 h 75"/>
                  <a:gd name="T20" fmla="*/ 42 w 145"/>
                  <a:gd name="T21" fmla="*/ 19 h 75"/>
                  <a:gd name="T22" fmla="*/ 59 w 145"/>
                  <a:gd name="T23" fmla="*/ 18 h 75"/>
                  <a:gd name="T24" fmla="*/ 58 w 145"/>
                  <a:gd name="T25" fmla="*/ 21 h 75"/>
                  <a:gd name="T26" fmla="*/ 61 w 145"/>
                  <a:gd name="T27" fmla="*/ 25 h 75"/>
                  <a:gd name="T28" fmla="*/ 59 w 145"/>
                  <a:gd name="T29" fmla="*/ 27 h 75"/>
                  <a:gd name="T30" fmla="*/ 45 w 145"/>
                  <a:gd name="T31" fmla="*/ 30 h 75"/>
                  <a:gd name="T32" fmla="*/ 38 w 145"/>
                  <a:gd name="T33" fmla="*/ 30 h 75"/>
                  <a:gd name="T34" fmla="*/ 43 w 145"/>
                  <a:gd name="T35" fmla="*/ 36 h 75"/>
                  <a:gd name="T36" fmla="*/ 47 w 145"/>
                  <a:gd name="T37" fmla="*/ 37 h 75"/>
                  <a:gd name="T38" fmla="*/ 45 w 145"/>
                  <a:gd name="T39" fmla="*/ 41 h 75"/>
                  <a:gd name="T40" fmla="*/ 34 w 145"/>
                  <a:gd name="T41" fmla="*/ 37 h 75"/>
                  <a:gd name="T42" fmla="*/ 29 w 145"/>
                  <a:gd name="T43" fmla="*/ 34 h 75"/>
                  <a:gd name="T44" fmla="*/ 25 w 145"/>
                  <a:gd name="T45" fmla="*/ 39 h 75"/>
                  <a:gd name="T46" fmla="*/ 31 w 145"/>
                  <a:gd name="T47" fmla="*/ 46 h 75"/>
                  <a:gd name="T48" fmla="*/ 42 w 145"/>
                  <a:gd name="T49" fmla="*/ 53 h 75"/>
                  <a:gd name="T50" fmla="*/ 47 w 145"/>
                  <a:gd name="T51" fmla="*/ 57 h 75"/>
                  <a:gd name="T52" fmla="*/ 51 w 145"/>
                  <a:gd name="T53" fmla="*/ 53 h 75"/>
                  <a:gd name="T54" fmla="*/ 54 w 145"/>
                  <a:gd name="T55" fmla="*/ 53 h 75"/>
                  <a:gd name="T56" fmla="*/ 63 w 145"/>
                  <a:gd name="T57" fmla="*/ 53 h 75"/>
                  <a:gd name="T58" fmla="*/ 72 w 145"/>
                  <a:gd name="T59" fmla="*/ 53 h 75"/>
                  <a:gd name="T60" fmla="*/ 72 w 145"/>
                  <a:gd name="T61" fmla="*/ 59 h 75"/>
                  <a:gd name="T62" fmla="*/ 76 w 145"/>
                  <a:gd name="T63" fmla="*/ 66 h 75"/>
                  <a:gd name="T64" fmla="*/ 76 w 145"/>
                  <a:gd name="T65" fmla="*/ 71 h 75"/>
                  <a:gd name="T66" fmla="*/ 81 w 145"/>
                  <a:gd name="T67" fmla="*/ 75 h 75"/>
                  <a:gd name="T68" fmla="*/ 85 w 145"/>
                  <a:gd name="T69" fmla="*/ 75 h 75"/>
                  <a:gd name="T70" fmla="*/ 97 w 145"/>
                  <a:gd name="T71" fmla="*/ 68 h 75"/>
                  <a:gd name="T72" fmla="*/ 104 w 145"/>
                  <a:gd name="T73" fmla="*/ 61 h 75"/>
                  <a:gd name="T74" fmla="*/ 110 w 145"/>
                  <a:gd name="T75" fmla="*/ 61 h 75"/>
                  <a:gd name="T76" fmla="*/ 115 w 145"/>
                  <a:gd name="T77" fmla="*/ 61 h 75"/>
                  <a:gd name="T78" fmla="*/ 120 w 145"/>
                  <a:gd name="T79" fmla="*/ 52 h 75"/>
                  <a:gd name="T80" fmla="*/ 124 w 145"/>
                  <a:gd name="T81" fmla="*/ 46 h 75"/>
                  <a:gd name="T82" fmla="*/ 126 w 145"/>
                  <a:gd name="T83" fmla="*/ 43 h 75"/>
                  <a:gd name="T84" fmla="*/ 122 w 145"/>
                  <a:gd name="T85" fmla="*/ 36 h 75"/>
                  <a:gd name="T86" fmla="*/ 129 w 145"/>
                  <a:gd name="T87" fmla="*/ 32 h 75"/>
                  <a:gd name="T88" fmla="*/ 135 w 145"/>
                  <a:gd name="T89" fmla="*/ 25 h 75"/>
                  <a:gd name="T90" fmla="*/ 135 w 145"/>
                  <a:gd name="T91" fmla="*/ 21 h 75"/>
                  <a:gd name="T92" fmla="*/ 144 w 145"/>
                  <a:gd name="T93" fmla="*/ 16 h 75"/>
                  <a:gd name="T94" fmla="*/ 142 w 145"/>
                  <a:gd name="T95" fmla="*/ 7 h 75"/>
                  <a:gd name="T96" fmla="*/ 144 w 145"/>
                  <a:gd name="T97" fmla="*/ 2 h 75"/>
                  <a:gd name="T98" fmla="*/ 68 w 145"/>
                  <a:gd name="T99" fmla="*/ 0 h 75"/>
                  <a:gd name="T100" fmla="*/ 65 w 145"/>
                  <a:gd name="T101" fmla="*/ 0 h 75"/>
                  <a:gd name="T102" fmla="*/ 20 w 145"/>
                  <a:gd name="T103" fmla="*/ 0 h 75"/>
                  <a:gd name="T104" fmla="*/ 9 w 145"/>
                  <a:gd name="T105" fmla="*/ 2 h 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45"/>
                  <a:gd name="T160" fmla="*/ 0 h 75"/>
                  <a:gd name="T161" fmla="*/ 145 w 145"/>
                  <a:gd name="T162" fmla="*/ 75 h 7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45" h="75">
                    <a:moveTo>
                      <a:pt x="9" y="3"/>
                    </a:moveTo>
                    <a:lnTo>
                      <a:pt x="9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1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2" y="28"/>
                    </a:lnTo>
                    <a:lnTo>
                      <a:pt x="25" y="25"/>
                    </a:lnTo>
                    <a:lnTo>
                      <a:pt x="31" y="25"/>
                    </a:lnTo>
                    <a:lnTo>
                      <a:pt x="31" y="21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54" y="19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6"/>
                    </a:lnTo>
                    <a:lnTo>
                      <a:pt x="61" y="19"/>
                    </a:lnTo>
                    <a:lnTo>
                      <a:pt x="58" y="21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58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38" y="30"/>
                    </a:lnTo>
                    <a:lnTo>
                      <a:pt x="40" y="32"/>
                    </a:lnTo>
                    <a:lnTo>
                      <a:pt x="38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5" y="36"/>
                    </a:lnTo>
                    <a:lnTo>
                      <a:pt x="47" y="37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2" y="39"/>
                    </a:lnTo>
                    <a:lnTo>
                      <a:pt x="34" y="39"/>
                    </a:lnTo>
                    <a:lnTo>
                      <a:pt x="34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29" y="34"/>
                    </a:lnTo>
                    <a:lnTo>
                      <a:pt x="25" y="37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5"/>
                    </a:lnTo>
                    <a:lnTo>
                      <a:pt x="31" y="46"/>
                    </a:lnTo>
                    <a:lnTo>
                      <a:pt x="33" y="50"/>
                    </a:lnTo>
                    <a:lnTo>
                      <a:pt x="40" y="50"/>
                    </a:lnTo>
                    <a:lnTo>
                      <a:pt x="42" y="53"/>
                    </a:lnTo>
                    <a:lnTo>
                      <a:pt x="42" y="55"/>
                    </a:lnTo>
                    <a:lnTo>
                      <a:pt x="43" y="59"/>
                    </a:lnTo>
                    <a:lnTo>
                      <a:pt x="47" y="57"/>
                    </a:lnTo>
                    <a:lnTo>
                      <a:pt x="47" y="55"/>
                    </a:lnTo>
                    <a:lnTo>
                      <a:pt x="51" y="53"/>
                    </a:lnTo>
                    <a:lnTo>
                      <a:pt x="52" y="57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9" y="57"/>
                    </a:lnTo>
                    <a:lnTo>
                      <a:pt x="63" y="53"/>
                    </a:lnTo>
                    <a:lnTo>
                      <a:pt x="70" y="57"/>
                    </a:lnTo>
                    <a:lnTo>
                      <a:pt x="72" y="55"/>
                    </a:lnTo>
                    <a:lnTo>
                      <a:pt x="72" y="53"/>
                    </a:lnTo>
                    <a:lnTo>
                      <a:pt x="74" y="53"/>
                    </a:lnTo>
                    <a:lnTo>
                      <a:pt x="72" y="57"/>
                    </a:lnTo>
                    <a:lnTo>
                      <a:pt x="72" y="59"/>
                    </a:lnTo>
                    <a:lnTo>
                      <a:pt x="72" y="64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4" y="68"/>
                    </a:lnTo>
                    <a:lnTo>
                      <a:pt x="77" y="70"/>
                    </a:lnTo>
                    <a:lnTo>
                      <a:pt x="76" y="71"/>
                    </a:lnTo>
                    <a:lnTo>
                      <a:pt x="77" y="71"/>
                    </a:lnTo>
                    <a:lnTo>
                      <a:pt x="81" y="73"/>
                    </a:lnTo>
                    <a:lnTo>
                      <a:pt x="81" y="75"/>
                    </a:lnTo>
                    <a:lnTo>
                      <a:pt x="83" y="75"/>
                    </a:lnTo>
                    <a:lnTo>
                      <a:pt x="85" y="73"/>
                    </a:lnTo>
                    <a:lnTo>
                      <a:pt x="85" y="75"/>
                    </a:lnTo>
                    <a:lnTo>
                      <a:pt x="92" y="73"/>
                    </a:lnTo>
                    <a:lnTo>
                      <a:pt x="95" y="71"/>
                    </a:lnTo>
                    <a:lnTo>
                      <a:pt x="97" y="68"/>
                    </a:lnTo>
                    <a:lnTo>
                      <a:pt x="97" y="64"/>
                    </a:lnTo>
                    <a:lnTo>
                      <a:pt x="99" y="62"/>
                    </a:lnTo>
                    <a:lnTo>
                      <a:pt x="104" y="61"/>
                    </a:lnTo>
                    <a:lnTo>
                      <a:pt x="108" y="57"/>
                    </a:lnTo>
                    <a:lnTo>
                      <a:pt x="110" y="59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3" y="59"/>
                    </a:lnTo>
                    <a:lnTo>
                      <a:pt x="115" y="61"/>
                    </a:lnTo>
                    <a:lnTo>
                      <a:pt x="119" y="55"/>
                    </a:lnTo>
                    <a:lnTo>
                      <a:pt x="120" y="53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4" y="43"/>
                    </a:lnTo>
                    <a:lnTo>
                      <a:pt x="126" y="43"/>
                    </a:lnTo>
                    <a:lnTo>
                      <a:pt x="124" y="41"/>
                    </a:lnTo>
                    <a:lnTo>
                      <a:pt x="122" y="36"/>
                    </a:lnTo>
                    <a:lnTo>
                      <a:pt x="126" y="32"/>
                    </a:lnTo>
                    <a:lnTo>
                      <a:pt x="127" y="30"/>
                    </a:lnTo>
                    <a:lnTo>
                      <a:pt x="129" y="32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5" y="25"/>
                    </a:lnTo>
                    <a:lnTo>
                      <a:pt x="136" y="25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44" y="16"/>
                    </a:lnTo>
                    <a:lnTo>
                      <a:pt x="145" y="12"/>
                    </a:lnTo>
                    <a:lnTo>
                      <a:pt x="145" y="11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44" y="2"/>
                    </a:lnTo>
                    <a:lnTo>
                      <a:pt x="144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6" name="Freeform 3363"/>
              <p:cNvSpPr>
                <a:spLocks/>
              </p:cNvSpPr>
              <p:nvPr/>
            </p:nvSpPr>
            <p:spPr bwMode="auto">
              <a:xfrm>
                <a:off x="1126" y="564"/>
                <a:ext cx="57" cy="93"/>
              </a:xfrm>
              <a:custGeom>
                <a:avLst/>
                <a:gdLst>
                  <a:gd name="T0" fmla="*/ 57 w 57"/>
                  <a:gd name="T1" fmla="*/ 48 h 93"/>
                  <a:gd name="T2" fmla="*/ 57 w 57"/>
                  <a:gd name="T3" fmla="*/ 46 h 93"/>
                  <a:gd name="T4" fmla="*/ 52 w 57"/>
                  <a:gd name="T5" fmla="*/ 36 h 93"/>
                  <a:gd name="T6" fmla="*/ 45 w 57"/>
                  <a:gd name="T7" fmla="*/ 30 h 93"/>
                  <a:gd name="T8" fmla="*/ 41 w 57"/>
                  <a:gd name="T9" fmla="*/ 32 h 93"/>
                  <a:gd name="T10" fmla="*/ 36 w 57"/>
                  <a:gd name="T11" fmla="*/ 32 h 93"/>
                  <a:gd name="T12" fmla="*/ 37 w 57"/>
                  <a:gd name="T13" fmla="*/ 21 h 93"/>
                  <a:gd name="T14" fmla="*/ 36 w 57"/>
                  <a:gd name="T15" fmla="*/ 20 h 93"/>
                  <a:gd name="T16" fmla="*/ 34 w 57"/>
                  <a:gd name="T17" fmla="*/ 20 h 93"/>
                  <a:gd name="T18" fmla="*/ 30 w 57"/>
                  <a:gd name="T19" fmla="*/ 14 h 93"/>
                  <a:gd name="T20" fmla="*/ 27 w 57"/>
                  <a:gd name="T21" fmla="*/ 14 h 93"/>
                  <a:gd name="T22" fmla="*/ 14 w 57"/>
                  <a:gd name="T23" fmla="*/ 2 h 93"/>
                  <a:gd name="T24" fmla="*/ 5 w 57"/>
                  <a:gd name="T25" fmla="*/ 0 h 93"/>
                  <a:gd name="T26" fmla="*/ 2 w 57"/>
                  <a:gd name="T27" fmla="*/ 5 h 93"/>
                  <a:gd name="T28" fmla="*/ 2 w 57"/>
                  <a:gd name="T29" fmla="*/ 7 h 93"/>
                  <a:gd name="T30" fmla="*/ 0 w 57"/>
                  <a:gd name="T31" fmla="*/ 9 h 93"/>
                  <a:gd name="T32" fmla="*/ 2 w 57"/>
                  <a:gd name="T33" fmla="*/ 20 h 93"/>
                  <a:gd name="T34" fmla="*/ 3 w 57"/>
                  <a:gd name="T35" fmla="*/ 21 h 93"/>
                  <a:gd name="T36" fmla="*/ 5 w 57"/>
                  <a:gd name="T37" fmla="*/ 25 h 93"/>
                  <a:gd name="T38" fmla="*/ 3 w 57"/>
                  <a:gd name="T39" fmla="*/ 27 h 93"/>
                  <a:gd name="T40" fmla="*/ 0 w 57"/>
                  <a:gd name="T41" fmla="*/ 28 h 93"/>
                  <a:gd name="T42" fmla="*/ 3 w 57"/>
                  <a:gd name="T43" fmla="*/ 37 h 93"/>
                  <a:gd name="T44" fmla="*/ 5 w 57"/>
                  <a:gd name="T45" fmla="*/ 37 h 93"/>
                  <a:gd name="T46" fmla="*/ 5 w 57"/>
                  <a:gd name="T47" fmla="*/ 41 h 93"/>
                  <a:gd name="T48" fmla="*/ 5 w 57"/>
                  <a:gd name="T49" fmla="*/ 48 h 93"/>
                  <a:gd name="T50" fmla="*/ 9 w 57"/>
                  <a:gd name="T51" fmla="*/ 48 h 93"/>
                  <a:gd name="T52" fmla="*/ 9 w 57"/>
                  <a:gd name="T53" fmla="*/ 52 h 93"/>
                  <a:gd name="T54" fmla="*/ 7 w 57"/>
                  <a:gd name="T55" fmla="*/ 52 h 93"/>
                  <a:gd name="T56" fmla="*/ 7 w 57"/>
                  <a:gd name="T57" fmla="*/ 54 h 93"/>
                  <a:gd name="T58" fmla="*/ 12 w 57"/>
                  <a:gd name="T59" fmla="*/ 55 h 93"/>
                  <a:gd name="T60" fmla="*/ 16 w 57"/>
                  <a:gd name="T61" fmla="*/ 55 h 93"/>
                  <a:gd name="T62" fmla="*/ 25 w 57"/>
                  <a:gd name="T63" fmla="*/ 61 h 93"/>
                  <a:gd name="T64" fmla="*/ 23 w 57"/>
                  <a:gd name="T65" fmla="*/ 62 h 93"/>
                  <a:gd name="T66" fmla="*/ 25 w 57"/>
                  <a:gd name="T67" fmla="*/ 64 h 93"/>
                  <a:gd name="T68" fmla="*/ 23 w 57"/>
                  <a:gd name="T69" fmla="*/ 66 h 93"/>
                  <a:gd name="T70" fmla="*/ 11 w 57"/>
                  <a:gd name="T71" fmla="*/ 66 h 93"/>
                  <a:gd name="T72" fmla="*/ 9 w 57"/>
                  <a:gd name="T73" fmla="*/ 70 h 93"/>
                  <a:gd name="T74" fmla="*/ 21 w 57"/>
                  <a:gd name="T75" fmla="*/ 82 h 93"/>
                  <a:gd name="T76" fmla="*/ 18 w 57"/>
                  <a:gd name="T77" fmla="*/ 88 h 93"/>
                  <a:gd name="T78" fmla="*/ 18 w 57"/>
                  <a:gd name="T79" fmla="*/ 91 h 93"/>
                  <a:gd name="T80" fmla="*/ 25 w 57"/>
                  <a:gd name="T81" fmla="*/ 93 h 93"/>
                  <a:gd name="T82" fmla="*/ 28 w 57"/>
                  <a:gd name="T83" fmla="*/ 88 h 93"/>
                  <a:gd name="T84" fmla="*/ 28 w 57"/>
                  <a:gd name="T85" fmla="*/ 86 h 93"/>
                  <a:gd name="T86" fmla="*/ 27 w 57"/>
                  <a:gd name="T87" fmla="*/ 86 h 93"/>
                  <a:gd name="T88" fmla="*/ 27 w 57"/>
                  <a:gd name="T89" fmla="*/ 86 h 93"/>
                  <a:gd name="T90" fmla="*/ 30 w 57"/>
                  <a:gd name="T91" fmla="*/ 80 h 93"/>
                  <a:gd name="T92" fmla="*/ 34 w 57"/>
                  <a:gd name="T93" fmla="*/ 86 h 93"/>
                  <a:gd name="T94" fmla="*/ 37 w 57"/>
                  <a:gd name="T95" fmla="*/ 84 h 93"/>
                  <a:gd name="T96" fmla="*/ 48 w 57"/>
                  <a:gd name="T97" fmla="*/ 79 h 93"/>
                  <a:gd name="T98" fmla="*/ 52 w 57"/>
                  <a:gd name="T99" fmla="*/ 80 h 93"/>
                  <a:gd name="T100" fmla="*/ 53 w 57"/>
                  <a:gd name="T101" fmla="*/ 80 h 93"/>
                  <a:gd name="T102" fmla="*/ 53 w 57"/>
                  <a:gd name="T103" fmla="*/ 80 h 93"/>
                  <a:gd name="T104" fmla="*/ 57 w 57"/>
                  <a:gd name="T105" fmla="*/ 68 h 93"/>
                  <a:gd name="T106" fmla="*/ 55 w 57"/>
                  <a:gd name="T107" fmla="*/ 66 h 93"/>
                  <a:gd name="T108" fmla="*/ 53 w 57"/>
                  <a:gd name="T109" fmla="*/ 66 h 93"/>
                  <a:gd name="T110" fmla="*/ 53 w 57"/>
                  <a:gd name="T111" fmla="*/ 66 h 93"/>
                  <a:gd name="T112" fmla="*/ 53 w 57"/>
                  <a:gd name="T113" fmla="*/ 52 h 93"/>
                  <a:gd name="T114" fmla="*/ 57 w 57"/>
                  <a:gd name="T115" fmla="*/ 48 h 93"/>
                  <a:gd name="T116" fmla="*/ 57 w 57"/>
                  <a:gd name="T117" fmla="*/ 48 h 9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7"/>
                  <a:gd name="T178" fmla="*/ 0 h 93"/>
                  <a:gd name="T179" fmla="*/ 57 w 57"/>
                  <a:gd name="T180" fmla="*/ 93 h 9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7" h="93">
                    <a:moveTo>
                      <a:pt x="57" y="48"/>
                    </a:moveTo>
                    <a:lnTo>
                      <a:pt x="57" y="46"/>
                    </a:lnTo>
                    <a:lnTo>
                      <a:pt x="52" y="36"/>
                    </a:lnTo>
                    <a:lnTo>
                      <a:pt x="45" y="30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14" y="2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41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12" y="55"/>
                    </a:lnTo>
                    <a:lnTo>
                      <a:pt x="16" y="55"/>
                    </a:lnTo>
                    <a:lnTo>
                      <a:pt x="25" y="61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3" y="66"/>
                    </a:lnTo>
                    <a:lnTo>
                      <a:pt x="11" y="66"/>
                    </a:lnTo>
                    <a:lnTo>
                      <a:pt x="9" y="70"/>
                    </a:lnTo>
                    <a:lnTo>
                      <a:pt x="21" y="82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25" y="93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7" y="86"/>
                    </a:lnTo>
                    <a:lnTo>
                      <a:pt x="30" y="80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48" y="79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7" y="68"/>
                    </a:lnTo>
                    <a:lnTo>
                      <a:pt x="55" y="66"/>
                    </a:lnTo>
                    <a:lnTo>
                      <a:pt x="53" y="66"/>
                    </a:lnTo>
                    <a:lnTo>
                      <a:pt x="53" y="52"/>
                    </a:lnTo>
                    <a:lnTo>
                      <a:pt x="57" y="4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7" name="Freeform 3364"/>
              <p:cNvSpPr>
                <a:spLocks/>
              </p:cNvSpPr>
              <p:nvPr/>
            </p:nvSpPr>
            <p:spPr bwMode="auto">
              <a:xfrm>
                <a:off x="1008" y="528"/>
                <a:ext cx="107" cy="125"/>
              </a:xfrm>
              <a:custGeom>
                <a:avLst/>
                <a:gdLst>
                  <a:gd name="T0" fmla="*/ 96 w 107"/>
                  <a:gd name="T1" fmla="*/ 82 h 125"/>
                  <a:gd name="T2" fmla="*/ 93 w 107"/>
                  <a:gd name="T3" fmla="*/ 77 h 125"/>
                  <a:gd name="T4" fmla="*/ 95 w 107"/>
                  <a:gd name="T5" fmla="*/ 66 h 125"/>
                  <a:gd name="T6" fmla="*/ 96 w 107"/>
                  <a:gd name="T7" fmla="*/ 59 h 125"/>
                  <a:gd name="T8" fmla="*/ 95 w 107"/>
                  <a:gd name="T9" fmla="*/ 56 h 125"/>
                  <a:gd name="T10" fmla="*/ 93 w 107"/>
                  <a:gd name="T11" fmla="*/ 57 h 125"/>
                  <a:gd name="T12" fmla="*/ 91 w 107"/>
                  <a:gd name="T13" fmla="*/ 52 h 125"/>
                  <a:gd name="T14" fmla="*/ 87 w 107"/>
                  <a:gd name="T15" fmla="*/ 50 h 125"/>
                  <a:gd name="T16" fmla="*/ 86 w 107"/>
                  <a:gd name="T17" fmla="*/ 41 h 125"/>
                  <a:gd name="T18" fmla="*/ 75 w 107"/>
                  <a:gd name="T19" fmla="*/ 38 h 125"/>
                  <a:gd name="T20" fmla="*/ 69 w 107"/>
                  <a:gd name="T21" fmla="*/ 41 h 125"/>
                  <a:gd name="T22" fmla="*/ 68 w 107"/>
                  <a:gd name="T23" fmla="*/ 39 h 125"/>
                  <a:gd name="T24" fmla="*/ 68 w 107"/>
                  <a:gd name="T25" fmla="*/ 30 h 125"/>
                  <a:gd name="T26" fmla="*/ 64 w 107"/>
                  <a:gd name="T27" fmla="*/ 22 h 125"/>
                  <a:gd name="T28" fmla="*/ 61 w 107"/>
                  <a:gd name="T29" fmla="*/ 27 h 125"/>
                  <a:gd name="T30" fmla="*/ 61 w 107"/>
                  <a:gd name="T31" fmla="*/ 23 h 125"/>
                  <a:gd name="T32" fmla="*/ 55 w 107"/>
                  <a:gd name="T33" fmla="*/ 16 h 125"/>
                  <a:gd name="T34" fmla="*/ 48 w 107"/>
                  <a:gd name="T35" fmla="*/ 13 h 125"/>
                  <a:gd name="T36" fmla="*/ 43 w 107"/>
                  <a:gd name="T37" fmla="*/ 23 h 125"/>
                  <a:gd name="T38" fmla="*/ 41 w 107"/>
                  <a:gd name="T39" fmla="*/ 34 h 125"/>
                  <a:gd name="T40" fmla="*/ 39 w 107"/>
                  <a:gd name="T41" fmla="*/ 11 h 125"/>
                  <a:gd name="T42" fmla="*/ 34 w 107"/>
                  <a:gd name="T43" fmla="*/ 5 h 125"/>
                  <a:gd name="T44" fmla="*/ 30 w 107"/>
                  <a:gd name="T45" fmla="*/ 5 h 125"/>
                  <a:gd name="T46" fmla="*/ 23 w 107"/>
                  <a:gd name="T47" fmla="*/ 0 h 125"/>
                  <a:gd name="T48" fmla="*/ 5 w 107"/>
                  <a:gd name="T49" fmla="*/ 7 h 125"/>
                  <a:gd name="T50" fmla="*/ 1 w 107"/>
                  <a:gd name="T51" fmla="*/ 5 h 125"/>
                  <a:gd name="T52" fmla="*/ 1 w 107"/>
                  <a:gd name="T53" fmla="*/ 30 h 125"/>
                  <a:gd name="T54" fmla="*/ 10 w 107"/>
                  <a:gd name="T55" fmla="*/ 29 h 125"/>
                  <a:gd name="T56" fmla="*/ 12 w 107"/>
                  <a:gd name="T57" fmla="*/ 43 h 125"/>
                  <a:gd name="T58" fmla="*/ 10 w 107"/>
                  <a:gd name="T59" fmla="*/ 47 h 125"/>
                  <a:gd name="T60" fmla="*/ 19 w 107"/>
                  <a:gd name="T61" fmla="*/ 36 h 125"/>
                  <a:gd name="T62" fmla="*/ 23 w 107"/>
                  <a:gd name="T63" fmla="*/ 32 h 125"/>
                  <a:gd name="T64" fmla="*/ 27 w 107"/>
                  <a:gd name="T65" fmla="*/ 34 h 125"/>
                  <a:gd name="T66" fmla="*/ 25 w 107"/>
                  <a:gd name="T67" fmla="*/ 43 h 125"/>
                  <a:gd name="T68" fmla="*/ 23 w 107"/>
                  <a:gd name="T69" fmla="*/ 50 h 125"/>
                  <a:gd name="T70" fmla="*/ 28 w 107"/>
                  <a:gd name="T71" fmla="*/ 48 h 125"/>
                  <a:gd name="T72" fmla="*/ 30 w 107"/>
                  <a:gd name="T73" fmla="*/ 52 h 125"/>
                  <a:gd name="T74" fmla="*/ 35 w 107"/>
                  <a:gd name="T75" fmla="*/ 54 h 125"/>
                  <a:gd name="T76" fmla="*/ 27 w 107"/>
                  <a:gd name="T77" fmla="*/ 59 h 125"/>
                  <a:gd name="T78" fmla="*/ 35 w 107"/>
                  <a:gd name="T79" fmla="*/ 63 h 125"/>
                  <a:gd name="T80" fmla="*/ 27 w 107"/>
                  <a:gd name="T81" fmla="*/ 70 h 125"/>
                  <a:gd name="T82" fmla="*/ 12 w 107"/>
                  <a:gd name="T83" fmla="*/ 66 h 125"/>
                  <a:gd name="T84" fmla="*/ 12 w 107"/>
                  <a:gd name="T85" fmla="*/ 79 h 125"/>
                  <a:gd name="T86" fmla="*/ 23 w 107"/>
                  <a:gd name="T87" fmla="*/ 90 h 125"/>
                  <a:gd name="T88" fmla="*/ 32 w 107"/>
                  <a:gd name="T89" fmla="*/ 90 h 125"/>
                  <a:gd name="T90" fmla="*/ 35 w 107"/>
                  <a:gd name="T91" fmla="*/ 84 h 125"/>
                  <a:gd name="T92" fmla="*/ 44 w 107"/>
                  <a:gd name="T93" fmla="*/ 82 h 125"/>
                  <a:gd name="T94" fmla="*/ 48 w 107"/>
                  <a:gd name="T95" fmla="*/ 90 h 125"/>
                  <a:gd name="T96" fmla="*/ 55 w 107"/>
                  <a:gd name="T97" fmla="*/ 88 h 125"/>
                  <a:gd name="T98" fmla="*/ 68 w 107"/>
                  <a:gd name="T99" fmla="*/ 91 h 125"/>
                  <a:gd name="T100" fmla="*/ 71 w 107"/>
                  <a:gd name="T101" fmla="*/ 95 h 125"/>
                  <a:gd name="T102" fmla="*/ 75 w 107"/>
                  <a:gd name="T103" fmla="*/ 93 h 125"/>
                  <a:gd name="T104" fmla="*/ 77 w 107"/>
                  <a:gd name="T105" fmla="*/ 100 h 125"/>
                  <a:gd name="T106" fmla="*/ 80 w 107"/>
                  <a:gd name="T107" fmla="*/ 115 h 125"/>
                  <a:gd name="T108" fmla="*/ 86 w 107"/>
                  <a:gd name="T109" fmla="*/ 122 h 125"/>
                  <a:gd name="T110" fmla="*/ 91 w 107"/>
                  <a:gd name="T111" fmla="*/ 125 h 125"/>
                  <a:gd name="T112" fmla="*/ 95 w 107"/>
                  <a:gd name="T113" fmla="*/ 122 h 125"/>
                  <a:gd name="T114" fmla="*/ 103 w 107"/>
                  <a:gd name="T115" fmla="*/ 120 h 125"/>
                  <a:gd name="T116" fmla="*/ 103 w 107"/>
                  <a:gd name="T117" fmla="*/ 111 h 125"/>
                  <a:gd name="T118" fmla="*/ 98 w 107"/>
                  <a:gd name="T119" fmla="*/ 88 h 12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"/>
                  <a:gd name="T181" fmla="*/ 0 h 125"/>
                  <a:gd name="T182" fmla="*/ 107 w 107"/>
                  <a:gd name="T183" fmla="*/ 125 h 12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" h="125">
                    <a:moveTo>
                      <a:pt x="98" y="88"/>
                    </a:moveTo>
                    <a:lnTo>
                      <a:pt x="96" y="82"/>
                    </a:lnTo>
                    <a:lnTo>
                      <a:pt x="93" y="81"/>
                    </a:lnTo>
                    <a:lnTo>
                      <a:pt x="93" y="77"/>
                    </a:lnTo>
                    <a:lnTo>
                      <a:pt x="91" y="72"/>
                    </a:lnTo>
                    <a:lnTo>
                      <a:pt x="95" y="66"/>
                    </a:lnTo>
                    <a:lnTo>
                      <a:pt x="95" y="63"/>
                    </a:lnTo>
                    <a:lnTo>
                      <a:pt x="96" y="59"/>
                    </a:lnTo>
                    <a:lnTo>
                      <a:pt x="96" y="57"/>
                    </a:lnTo>
                    <a:lnTo>
                      <a:pt x="95" y="56"/>
                    </a:lnTo>
                    <a:lnTo>
                      <a:pt x="93" y="57"/>
                    </a:lnTo>
                    <a:lnTo>
                      <a:pt x="91" y="52"/>
                    </a:lnTo>
                    <a:lnTo>
                      <a:pt x="87" y="52"/>
                    </a:lnTo>
                    <a:lnTo>
                      <a:pt x="87" y="50"/>
                    </a:lnTo>
                    <a:lnTo>
                      <a:pt x="87" y="47"/>
                    </a:lnTo>
                    <a:lnTo>
                      <a:pt x="86" y="41"/>
                    </a:lnTo>
                    <a:lnTo>
                      <a:pt x="77" y="34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8" y="39"/>
                    </a:lnTo>
                    <a:lnTo>
                      <a:pt x="66" y="38"/>
                    </a:lnTo>
                    <a:lnTo>
                      <a:pt x="68" y="30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64" y="25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59" y="20"/>
                    </a:lnTo>
                    <a:lnTo>
                      <a:pt x="55" y="16"/>
                    </a:lnTo>
                    <a:lnTo>
                      <a:pt x="52" y="13"/>
                    </a:lnTo>
                    <a:lnTo>
                      <a:pt x="48" y="13"/>
                    </a:lnTo>
                    <a:lnTo>
                      <a:pt x="43" y="20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1" y="34"/>
                    </a:lnTo>
                    <a:lnTo>
                      <a:pt x="37" y="29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6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2" y="43"/>
                    </a:lnTo>
                    <a:lnTo>
                      <a:pt x="9" y="45"/>
                    </a:lnTo>
                    <a:lnTo>
                      <a:pt x="10" y="47"/>
                    </a:lnTo>
                    <a:lnTo>
                      <a:pt x="16" y="45"/>
                    </a:lnTo>
                    <a:lnTo>
                      <a:pt x="19" y="36"/>
                    </a:lnTo>
                    <a:lnTo>
                      <a:pt x="21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7" y="34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3" y="45"/>
                    </a:lnTo>
                    <a:lnTo>
                      <a:pt x="23" y="50"/>
                    </a:lnTo>
                    <a:lnTo>
                      <a:pt x="27" y="52"/>
                    </a:lnTo>
                    <a:lnTo>
                      <a:pt x="28" y="48"/>
                    </a:lnTo>
                    <a:lnTo>
                      <a:pt x="30" y="52"/>
                    </a:lnTo>
                    <a:lnTo>
                      <a:pt x="35" y="50"/>
                    </a:lnTo>
                    <a:lnTo>
                      <a:pt x="35" y="54"/>
                    </a:lnTo>
                    <a:lnTo>
                      <a:pt x="34" y="56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35" y="63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10" y="70"/>
                    </a:lnTo>
                    <a:lnTo>
                      <a:pt x="12" y="79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0" y="91"/>
                    </a:lnTo>
                    <a:lnTo>
                      <a:pt x="32" y="90"/>
                    </a:lnTo>
                    <a:lnTo>
                      <a:pt x="34" y="84"/>
                    </a:lnTo>
                    <a:lnTo>
                      <a:pt x="35" y="84"/>
                    </a:lnTo>
                    <a:lnTo>
                      <a:pt x="46" y="81"/>
                    </a:lnTo>
                    <a:lnTo>
                      <a:pt x="44" y="82"/>
                    </a:lnTo>
                    <a:lnTo>
                      <a:pt x="46" y="86"/>
                    </a:lnTo>
                    <a:lnTo>
                      <a:pt x="48" y="90"/>
                    </a:lnTo>
                    <a:lnTo>
                      <a:pt x="52" y="90"/>
                    </a:lnTo>
                    <a:lnTo>
                      <a:pt x="55" y="88"/>
                    </a:lnTo>
                    <a:lnTo>
                      <a:pt x="66" y="90"/>
                    </a:lnTo>
                    <a:lnTo>
                      <a:pt x="68" y="91"/>
                    </a:lnTo>
                    <a:lnTo>
                      <a:pt x="68" y="95"/>
                    </a:lnTo>
                    <a:lnTo>
                      <a:pt x="71" y="95"/>
                    </a:lnTo>
                    <a:lnTo>
                      <a:pt x="73" y="93"/>
                    </a:lnTo>
                    <a:lnTo>
                      <a:pt x="75" y="93"/>
                    </a:lnTo>
                    <a:lnTo>
                      <a:pt x="75" y="97"/>
                    </a:lnTo>
                    <a:lnTo>
                      <a:pt x="77" y="100"/>
                    </a:lnTo>
                    <a:lnTo>
                      <a:pt x="77" y="107"/>
                    </a:lnTo>
                    <a:lnTo>
                      <a:pt x="80" y="115"/>
                    </a:lnTo>
                    <a:lnTo>
                      <a:pt x="80" y="116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91" y="125"/>
                    </a:lnTo>
                    <a:lnTo>
                      <a:pt x="93" y="124"/>
                    </a:lnTo>
                    <a:lnTo>
                      <a:pt x="95" y="122"/>
                    </a:lnTo>
                    <a:lnTo>
                      <a:pt x="98" y="122"/>
                    </a:lnTo>
                    <a:lnTo>
                      <a:pt x="103" y="120"/>
                    </a:lnTo>
                    <a:lnTo>
                      <a:pt x="105" y="116"/>
                    </a:lnTo>
                    <a:lnTo>
                      <a:pt x="103" y="111"/>
                    </a:lnTo>
                    <a:lnTo>
                      <a:pt x="107" y="104"/>
                    </a:lnTo>
                    <a:lnTo>
                      <a:pt x="98" y="8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8" name="Freeform 3365"/>
              <p:cNvSpPr>
                <a:spLocks/>
              </p:cNvSpPr>
              <p:nvPr/>
            </p:nvSpPr>
            <p:spPr bwMode="auto">
              <a:xfrm>
                <a:off x="1106" y="471"/>
                <a:ext cx="22" cy="34"/>
              </a:xfrm>
              <a:custGeom>
                <a:avLst/>
                <a:gdLst>
                  <a:gd name="T0" fmla="*/ 0 w 22"/>
                  <a:gd name="T1" fmla="*/ 14 h 34"/>
                  <a:gd name="T2" fmla="*/ 9 w 22"/>
                  <a:gd name="T3" fmla="*/ 14 h 34"/>
                  <a:gd name="T4" fmla="*/ 11 w 22"/>
                  <a:gd name="T5" fmla="*/ 16 h 34"/>
                  <a:gd name="T6" fmla="*/ 11 w 22"/>
                  <a:gd name="T7" fmla="*/ 19 h 34"/>
                  <a:gd name="T8" fmla="*/ 11 w 22"/>
                  <a:gd name="T9" fmla="*/ 21 h 34"/>
                  <a:gd name="T10" fmla="*/ 16 w 22"/>
                  <a:gd name="T11" fmla="*/ 32 h 34"/>
                  <a:gd name="T12" fmla="*/ 18 w 22"/>
                  <a:gd name="T13" fmla="*/ 34 h 34"/>
                  <a:gd name="T14" fmla="*/ 22 w 22"/>
                  <a:gd name="T15" fmla="*/ 7 h 34"/>
                  <a:gd name="T16" fmla="*/ 20 w 22"/>
                  <a:gd name="T17" fmla="*/ 0 h 34"/>
                  <a:gd name="T18" fmla="*/ 2 w 22"/>
                  <a:gd name="T19" fmla="*/ 0 h 34"/>
                  <a:gd name="T20" fmla="*/ 0 w 22"/>
                  <a:gd name="T21" fmla="*/ 14 h 34"/>
                  <a:gd name="T22" fmla="*/ 0 w 22"/>
                  <a:gd name="T23" fmla="*/ 14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34"/>
                  <a:gd name="T38" fmla="*/ 22 w 22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34">
                    <a:moveTo>
                      <a:pt x="0" y="14"/>
                    </a:moveTo>
                    <a:lnTo>
                      <a:pt x="9" y="14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2" y="7"/>
                    </a:lnTo>
                    <a:lnTo>
                      <a:pt x="20" y="0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9" name="Freeform 3366"/>
              <p:cNvSpPr>
                <a:spLocks/>
              </p:cNvSpPr>
              <p:nvPr/>
            </p:nvSpPr>
            <p:spPr bwMode="auto">
              <a:xfrm>
                <a:off x="1162" y="471"/>
                <a:ext cx="177" cy="163"/>
              </a:xfrm>
              <a:custGeom>
                <a:avLst/>
                <a:gdLst>
                  <a:gd name="T0" fmla="*/ 7 w 177"/>
                  <a:gd name="T1" fmla="*/ 11 h 163"/>
                  <a:gd name="T2" fmla="*/ 5 w 177"/>
                  <a:gd name="T3" fmla="*/ 19 h 163"/>
                  <a:gd name="T4" fmla="*/ 26 w 177"/>
                  <a:gd name="T5" fmla="*/ 34 h 163"/>
                  <a:gd name="T6" fmla="*/ 30 w 177"/>
                  <a:gd name="T7" fmla="*/ 41 h 163"/>
                  <a:gd name="T8" fmla="*/ 14 w 177"/>
                  <a:gd name="T9" fmla="*/ 41 h 163"/>
                  <a:gd name="T10" fmla="*/ 12 w 177"/>
                  <a:gd name="T11" fmla="*/ 52 h 163"/>
                  <a:gd name="T12" fmla="*/ 21 w 177"/>
                  <a:gd name="T13" fmla="*/ 55 h 163"/>
                  <a:gd name="T14" fmla="*/ 25 w 177"/>
                  <a:gd name="T15" fmla="*/ 68 h 163"/>
                  <a:gd name="T16" fmla="*/ 32 w 177"/>
                  <a:gd name="T17" fmla="*/ 57 h 163"/>
                  <a:gd name="T18" fmla="*/ 43 w 177"/>
                  <a:gd name="T19" fmla="*/ 55 h 163"/>
                  <a:gd name="T20" fmla="*/ 39 w 177"/>
                  <a:gd name="T21" fmla="*/ 64 h 163"/>
                  <a:gd name="T22" fmla="*/ 46 w 177"/>
                  <a:gd name="T23" fmla="*/ 59 h 163"/>
                  <a:gd name="T24" fmla="*/ 50 w 177"/>
                  <a:gd name="T25" fmla="*/ 59 h 163"/>
                  <a:gd name="T26" fmla="*/ 57 w 177"/>
                  <a:gd name="T27" fmla="*/ 55 h 163"/>
                  <a:gd name="T28" fmla="*/ 80 w 177"/>
                  <a:gd name="T29" fmla="*/ 59 h 163"/>
                  <a:gd name="T30" fmla="*/ 66 w 177"/>
                  <a:gd name="T31" fmla="*/ 62 h 163"/>
                  <a:gd name="T32" fmla="*/ 62 w 177"/>
                  <a:gd name="T33" fmla="*/ 68 h 163"/>
                  <a:gd name="T34" fmla="*/ 91 w 177"/>
                  <a:gd name="T35" fmla="*/ 66 h 163"/>
                  <a:gd name="T36" fmla="*/ 44 w 177"/>
                  <a:gd name="T37" fmla="*/ 84 h 163"/>
                  <a:gd name="T38" fmla="*/ 48 w 177"/>
                  <a:gd name="T39" fmla="*/ 104 h 163"/>
                  <a:gd name="T40" fmla="*/ 46 w 177"/>
                  <a:gd name="T41" fmla="*/ 109 h 163"/>
                  <a:gd name="T42" fmla="*/ 48 w 177"/>
                  <a:gd name="T43" fmla="*/ 118 h 163"/>
                  <a:gd name="T44" fmla="*/ 57 w 177"/>
                  <a:gd name="T45" fmla="*/ 121 h 163"/>
                  <a:gd name="T46" fmla="*/ 52 w 177"/>
                  <a:gd name="T47" fmla="*/ 132 h 163"/>
                  <a:gd name="T48" fmla="*/ 59 w 177"/>
                  <a:gd name="T49" fmla="*/ 147 h 163"/>
                  <a:gd name="T50" fmla="*/ 64 w 177"/>
                  <a:gd name="T51" fmla="*/ 145 h 163"/>
                  <a:gd name="T52" fmla="*/ 66 w 177"/>
                  <a:gd name="T53" fmla="*/ 155 h 163"/>
                  <a:gd name="T54" fmla="*/ 94 w 177"/>
                  <a:gd name="T55" fmla="*/ 163 h 163"/>
                  <a:gd name="T56" fmla="*/ 87 w 177"/>
                  <a:gd name="T57" fmla="*/ 148 h 163"/>
                  <a:gd name="T58" fmla="*/ 105 w 177"/>
                  <a:gd name="T59" fmla="*/ 157 h 163"/>
                  <a:gd name="T60" fmla="*/ 94 w 177"/>
                  <a:gd name="T61" fmla="*/ 123 h 163"/>
                  <a:gd name="T62" fmla="*/ 107 w 177"/>
                  <a:gd name="T63" fmla="*/ 141 h 163"/>
                  <a:gd name="T64" fmla="*/ 121 w 177"/>
                  <a:gd name="T65" fmla="*/ 139 h 163"/>
                  <a:gd name="T66" fmla="*/ 118 w 177"/>
                  <a:gd name="T67" fmla="*/ 123 h 163"/>
                  <a:gd name="T68" fmla="*/ 128 w 177"/>
                  <a:gd name="T69" fmla="*/ 125 h 163"/>
                  <a:gd name="T70" fmla="*/ 127 w 177"/>
                  <a:gd name="T71" fmla="*/ 80 h 163"/>
                  <a:gd name="T72" fmla="*/ 143 w 177"/>
                  <a:gd name="T73" fmla="*/ 100 h 163"/>
                  <a:gd name="T74" fmla="*/ 150 w 177"/>
                  <a:gd name="T75" fmla="*/ 89 h 163"/>
                  <a:gd name="T76" fmla="*/ 177 w 177"/>
                  <a:gd name="T77" fmla="*/ 66 h 163"/>
                  <a:gd name="T78" fmla="*/ 171 w 177"/>
                  <a:gd name="T79" fmla="*/ 48 h 163"/>
                  <a:gd name="T80" fmla="*/ 157 w 177"/>
                  <a:gd name="T81" fmla="*/ 50 h 163"/>
                  <a:gd name="T82" fmla="*/ 155 w 177"/>
                  <a:gd name="T83" fmla="*/ 36 h 163"/>
                  <a:gd name="T84" fmla="*/ 143 w 177"/>
                  <a:gd name="T85" fmla="*/ 30 h 163"/>
                  <a:gd name="T86" fmla="*/ 136 w 177"/>
                  <a:gd name="T87" fmla="*/ 32 h 163"/>
                  <a:gd name="T88" fmla="*/ 141 w 177"/>
                  <a:gd name="T89" fmla="*/ 9 h 163"/>
                  <a:gd name="T90" fmla="*/ 30 w 177"/>
                  <a:gd name="T91" fmla="*/ 0 h 163"/>
                  <a:gd name="T92" fmla="*/ 30 w 177"/>
                  <a:gd name="T93" fmla="*/ 0 h 163"/>
                  <a:gd name="T94" fmla="*/ 1 w 177"/>
                  <a:gd name="T95" fmla="*/ 0 h 1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"/>
                  <a:gd name="T145" fmla="*/ 0 h 163"/>
                  <a:gd name="T146" fmla="*/ 177 w 177"/>
                  <a:gd name="T147" fmla="*/ 163 h 1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" h="163">
                    <a:moveTo>
                      <a:pt x="1" y="5"/>
                    </a:move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10" y="28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26" y="34"/>
                    </a:lnTo>
                    <a:lnTo>
                      <a:pt x="30" y="36"/>
                    </a:lnTo>
                    <a:lnTo>
                      <a:pt x="37" y="30"/>
                    </a:lnTo>
                    <a:lnTo>
                      <a:pt x="35" y="37"/>
                    </a:lnTo>
                    <a:lnTo>
                      <a:pt x="30" y="41"/>
                    </a:lnTo>
                    <a:lnTo>
                      <a:pt x="25" y="41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4" y="41"/>
                    </a:lnTo>
                    <a:lnTo>
                      <a:pt x="12" y="43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2" y="52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21" y="55"/>
                    </a:lnTo>
                    <a:lnTo>
                      <a:pt x="21" y="57"/>
                    </a:lnTo>
                    <a:lnTo>
                      <a:pt x="23" y="61"/>
                    </a:lnTo>
                    <a:lnTo>
                      <a:pt x="25" y="68"/>
                    </a:lnTo>
                    <a:lnTo>
                      <a:pt x="26" y="64"/>
                    </a:lnTo>
                    <a:lnTo>
                      <a:pt x="28" y="61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2" y="55"/>
                    </a:lnTo>
                    <a:lnTo>
                      <a:pt x="34" y="52"/>
                    </a:lnTo>
                    <a:lnTo>
                      <a:pt x="39" y="55"/>
                    </a:lnTo>
                    <a:lnTo>
                      <a:pt x="43" y="55"/>
                    </a:lnTo>
                    <a:lnTo>
                      <a:pt x="39" y="59"/>
                    </a:lnTo>
                    <a:lnTo>
                      <a:pt x="37" y="61"/>
                    </a:lnTo>
                    <a:lnTo>
                      <a:pt x="37" y="64"/>
                    </a:lnTo>
                    <a:lnTo>
                      <a:pt x="39" y="64"/>
                    </a:lnTo>
                    <a:lnTo>
                      <a:pt x="41" y="68"/>
                    </a:lnTo>
                    <a:lnTo>
                      <a:pt x="43" y="68"/>
                    </a:lnTo>
                    <a:lnTo>
                      <a:pt x="46" y="64"/>
                    </a:lnTo>
                    <a:lnTo>
                      <a:pt x="46" y="59"/>
                    </a:lnTo>
                    <a:lnTo>
                      <a:pt x="50" y="57"/>
                    </a:lnTo>
                    <a:lnTo>
                      <a:pt x="52" y="50"/>
                    </a:lnTo>
                    <a:lnTo>
                      <a:pt x="52" y="52"/>
                    </a:lnTo>
                    <a:lnTo>
                      <a:pt x="50" y="59"/>
                    </a:lnTo>
                    <a:lnTo>
                      <a:pt x="52" y="61"/>
                    </a:lnTo>
                    <a:lnTo>
                      <a:pt x="57" y="59"/>
                    </a:lnTo>
                    <a:lnTo>
                      <a:pt x="57" y="55"/>
                    </a:lnTo>
                    <a:lnTo>
                      <a:pt x="64" y="52"/>
                    </a:lnTo>
                    <a:lnTo>
                      <a:pt x="62" y="57"/>
                    </a:lnTo>
                    <a:lnTo>
                      <a:pt x="68" y="61"/>
                    </a:lnTo>
                    <a:lnTo>
                      <a:pt x="80" y="59"/>
                    </a:lnTo>
                    <a:lnTo>
                      <a:pt x="82" y="59"/>
                    </a:lnTo>
                    <a:lnTo>
                      <a:pt x="80" y="61"/>
                    </a:lnTo>
                    <a:lnTo>
                      <a:pt x="77" y="62"/>
                    </a:lnTo>
                    <a:lnTo>
                      <a:pt x="66" y="62"/>
                    </a:lnTo>
                    <a:lnTo>
                      <a:pt x="64" y="64"/>
                    </a:lnTo>
                    <a:lnTo>
                      <a:pt x="60" y="64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6" y="71"/>
                    </a:lnTo>
                    <a:lnTo>
                      <a:pt x="77" y="70"/>
                    </a:lnTo>
                    <a:lnTo>
                      <a:pt x="78" y="68"/>
                    </a:lnTo>
                    <a:lnTo>
                      <a:pt x="91" y="66"/>
                    </a:lnTo>
                    <a:lnTo>
                      <a:pt x="94" y="64"/>
                    </a:lnTo>
                    <a:lnTo>
                      <a:pt x="93" y="70"/>
                    </a:lnTo>
                    <a:lnTo>
                      <a:pt x="52" y="77"/>
                    </a:lnTo>
                    <a:lnTo>
                      <a:pt x="44" y="84"/>
                    </a:lnTo>
                    <a:lnTo>
                      <a:pt x="41" y="86"/>
                    </a:lnTo>
                    <a:lnTo>
                      <a:pt x="37" y="91"/>
                    </a:lnTo>
                    <a:lnTo>
                      <a:pt x="43" y="104"/>
                    </a:lnTo>
                    <a:lnTo>
                      <a:pt x="48" y="104"/>
                    </a:lnTo>
                    <a:lnTo>
                      <a:pt x="53" y="107"/>
                    </a:lnTo>
                    <a:lnTo>
                      <a:pt x="55" y="111"/>
                    </a:lnTo>
                    <a:lnTo>
                      <a:pt x="48" y="111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18"/>
                    </a:lnTo>
                    <a:lnTo>
                      <a:pt x="48" y="120"/>
                    </a:lnTo>
                    <a:lnTo>
                      <a:pt x="48" y="121"/>
                    </a:lnTo>
                    <a:lnTo>
                      <a:pt x="50" y="123"/>
                    </a:lnTo>
                    <a:lnTo>
                      <a:pt x="57" y="121"/>
                    </a:lnTo>
                    <a:lnTo>
                      <a:pt x="59" y="123"/>
                    </a:lnTo>
                    <a:lnTo>
                      <a:pt x="71" y="129"/>
                    </a:lnTo>
                    <a:lnTo>
                      <a:pt x="69" y="130"/>
                    </a:lnTo>
                    <a:lnTo>
                      <a:pt x="52" y="132"/>
                    </a:lnTo>
                    <a:lnTo>
                      <a:pt x="52" y="138"/>
                    </a:lnTo>
                    <a:lnTo>
                      <a:pt x="53" y="141"/>
                    </a:lnTo>
                    <a:lnTo>
                      <a:pt x="57" y="143"/>
                    </a:lnTo>
                    <a:lnTo>
                      <a:pt x="59" y="147"/>
                    </a:lnTo>
                    <a:lnTo>
                      <a:pt x="60" y="148"/>
                    </a:lnTo>
                    <a:lnTo>
                      <a:pt x="62" y="147"/>
                    </a:lnTo>
                    <a:lnTo>
                      <a:pt x="62" y="145"/>
                    </a:lnTo>
                    <a:lnTo>
                      <a:pt x="64" y="145"/>
                    </a:lnTo>
                    <a:lnTo>
                      <a:pt x="64" y="147"/>
                    </a:lnTo>
                    <a:lnTo>
                      <a:pt x="62" y="148"/>
                    </a:lnTo>
                    <a:lnTo>
                      <a:pt x="64" y="152"/>
                    </a:lnTo>
                    <a:lnTo>
                      <a:pt x="66" y="155"/>
                    </a:lnTo>
                    <a:lnTo>
                      <a:pt x="71" y="155"/>
                    </a:lnTo>
                    <a:lnTo>
                      <a:pt x="73" y="159"/>
                    </a:lnTo>
                    <a:lnTo>
                      <a:pt x="86" y="163"/>
                    </a:lnTo>
                    <a:lnTo>
                      <a:pt x="94" y="163"/>
                    </a:lnTo>
                    <a:lnTo>
                      <a:pt x="96" y="159"/>
                    </a:lnTo>
                    <a:lnTo>
                      <a:pt x="94" y="154"/>
                    </a:lnTo>
                    <a:lnTo>
                      <a:pt x="89" y="152"/>
                    </a:lnTo>
                    <a:lnTo>
                      <a:pt x="87" y="148"/>
                    </a:lnTo>
                    <a:lnTo>
                      <a:pt x="96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5" y="157"/>
                    </a:lnTo>
                    <a:lnTo>
                      <a:pt x="107" y="161"/>
                    </a:lnTo>
                    <a:lnTo>
                      <a:pt x="107" y="159"/>
                    </a:lnTo>
                    <a:lnTo>
                      <a:pt x="94" y="130"/>
                    </a:lnTo>
                    <a:lnTo>
                      <a:pt x="94" y="123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102" y="136"/>
                    </a:lnTo>
                    <a:lnTo>
                      <a:pt x="107" y="141"/>
                    </a:lnTo>
                    <a:lnTo>
                      <a:pt x="112" y="154"/>
                    </a:lnTo>
                    <a:lnTo>
                      <a:pt x="116" y="159"/>
                    </a:lnTo>
                    <a:lnTo>
                      <a:pt x="118" y="159"/>
                    </a:lnTo>
                    <a:lnTo>
                      <a:pt x="121" y="139"/>
                    </a:lnTo>
                    <a:lnTo>
                      <a:pt x="116" y="130"/>
                    </a:lnTo>
                    <a:lnTo>
                      <a:pt x="116" y="120"/>
                    </a:lnTo>
                    <a:lnTo>
                      <a:pt x="118" y="121"/>
                    </a:lnTo>
                    <a:lnTo>
                      <a:pt x="118" y="123"/>
                    </a:lnTo>
                    <a:lnTo>
                      <a:pt x="121" y="130"/>
                    </a:lnTo>
                    <a:lnTo>
                      <a:pt x="123" y="134"/>
                    </a:lnTo>
                    <a:lnTo>
                      <a:pt x="127" y="134"/>
                    </a:lnTo>
                    <a:lnTo>
                      <a:pt x="128" y="125"/>
                    </a:lnTo>
                    <a:lnTo>
                      <a:pt x="127" y="121"/>
                    </a:lnTo>
                    <a:lnTo>
                      <a:pt x="125" y="118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111"/>
                    </a:lnTo>
                    <a:lnTo>
                      <a:pt x="134" y="118"/>
                    </a:lnTo>
                    <a:lnTo>
                      <a:pt x="136" y="118"/>
                    </a:lnTo>
                    <a:lnTo>
                      <a:pt x="143" y="100"/>
                    </a:lnTo>
                    <a:lnTo>
                      <a:pt x="143" y="84"/>
                    </a:lnTo>
                    <a:lnTo>
                      <a:pt x="145" y="87"/>
                    </a:lnTo>
                    <a:lnTo>
                      <a:pt x="146" y="95"/>
                    </a:lnTo>
                    <a:lnTo>
                      <a:pt x="150" y="89"/>
                    </a:lnTo>
                    <a:lnTo>
                      <a:pt x="150" y="84"/>
                    </a:lnTo>
                    <a:lnTo>
                      <a:pt x="166" y="77"/>
                    </a:lnTo>
                    <a:lnTo>
                      <a:pt x="177" y="66"/>
                    </a:lnTo>
                    <a:lnTo>
                      <a:pt x="177" y="59"/>
                    </a:lnTo>
                    <a:lnTo>
                      <a:pt x="177" y="55"/>
                    </a:lnTo>
                    <a:lnTo>
                      <a:pt x="173" y="53"/>
                    </a:lnTo>
                    <a:lnTo>
                      <a:pt x="171" y="48"/>
                    </a:lnTo>
                    <a:lnTo>
                      <a:pt x="164" y="36"/>
                    </a:lnTo>
                    <a:lnTo>
                      <a:pt x="162" y="36"/>
                    </a:lnTo>
                    <a:lnTo>
                      <a:pt x="159" y="46"/>
                    </a:lnTo>
                    <a:lnTo>
                      <a:pt x="157" y="50"/>
                    </a:lnTo>
                    <a:lnTo>
                      <a:pt x="157" y="48"/>
                    </a:lnTo>
                    <a:lnTo>
                      <a:pt x="159" y="46"/>
                    </a:lnTo>
                    <a:lnTo>
                      <a:pt x="157" y="37"/>
                    </a:lnTo>
                    <a:lnTo>
                      <a:pt x="155" y="36"/>
                    </a:lnTo>
                    <a:lnTo>
                      <a:pt x="152" y="28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3" y="30"/>
                    </a:lnTo>
                    <a:lnTo>
                      <a:pt x="141" y="30"/>
                    </a:lnTo>
                    <a:lnTo>
                      <a:pt x="137" y="36"/>
                    </a:lnTo>
                    <a:lnTo>
                      <a:pt x="136" y="36"/>
                    </a:lnTo>
                    <a:lnTo>
                      <a:pt x="136" y="32"/>
                    </a:lnTo>
                    <a:lnTo>
                      <a:pt x="137" y="28"/>
                    </a:lnTo>
                    <a:lnTo>
                      <a:pt x="141" y="27"/>
                    </a:lnTo>
                    <a:lnTo>
                      <a:pt x="145" y="7"/>
                    </a:lnTo>
                    <a:lnTo>
                      <a:pt x="141" y="9"/>
                    </a:lnTo>
                    <a:lnTo>
                      <a:pt x="141" y="7"/>
                    </a:lnTo>
                    <a:lnTo>
                      <a:pt x="145" y="3"/>
                    </a:lnTo>
                    <a:lnTo>
                      <a:pt x="143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0" name="Freeform 3367"/>
              <p:cNvSpPr>
                <a:spLocks/>
              </p:cNvSpPr>
              <p:nvPr/>
            </p:nvSpPr>
            <p:spPr bwMode="auto">
              <a:xfrm>
                <a:off x="1265" y="471"/>
                <a:ext cx="301" cy="302"/>
              </a:xfrm>
              <a:custGeom>
                <a:avLst/>
                <a:gdLst>
                  <a:gd name="T0" fmla="*/ 52 w 301"/>
                  <a:gd name="T1" fmla="*/ 19 h 302"/>
                  <a:gd name="T2" fmla="*/ 88 w 301"/>
                  <a:gd name="T3" fmla="*/ 71 h 302"/>
                  <a:gd name="T4" fmla="*/ 99 w 301"/>
                  <a:gd name="T5" fmla="*/ 89 h 302"/>
                  <a:gd name="T6" fmla="*/ 81 w 301"/>
                  <a:gd name="T7" fmla="*/ 89 h 302"/>
                  <a:gd name="T8" fmla="*/ 129 w 301"/>
                  <a:gd name="T9" fmla="*/ 91 h 302"/>
                  <a:gd name="T10" fmla="*/ 119 w 301"/>
                  <a:gd name="T11" fmla="*/ 104 h 302"/>
                  <a:gd name="T12" fmla="*/ 117 w 301"/>
                  <a:gd name="T13" fmla="*/ 116 h 302"/>
                  <a:gd name="T14" fmla="*/ 79 w 301"/>
                  <a:gd name="T15" fmla="*/ 100 h 302"/>
                  <a:gd name="T16" fmla="*/ 42 w 301"/>
                  <a:gd name="T17" fmla="*/ 127 h 302"/>
                  <a:gd name="T18" fmla="*/ 42 w 301"/>
                  <a:gd name="T19" fmla="*/ 154 h 302"/>
                  <a:gd name="T20" fmla="*/ 54 w 301"/>
                  <a:gd name="T21" fmla="*/ 152 h 302"/>
                  <a:gd name="T22" fmla="*/ 65 w 301"/>
                  <a:gd name="T23" fmla="*/ 161 h 302"/>
                  <a:gd name="T24" fmla="*/ 77 w 301"/>
                  <a:gd name="T25" fmla="*/ 147 h 302"/>
                  <a:gd name="T26" fmla="*/ 86 w 301"/>
                  <a:gd name="T27" fmla="*/ 161 h 302"/>
                  <a:gd name="T28" fmla="*/ 67 w 301"/>
                  <a:gd name="T29" fmla="*/ 168 h 302"/>
                  <a:gd name="T30" fmla="*/ 77 w 301"/>
                  <a:gd name="T31" fmla="*/ 177 h 302"/>
                  <a:gd name="T32" fmla="*/ 70 w 301"/>
                  <a:gd name="T33" fmla="*/ 186 h 302"/>
                  <a:gd name="T34" fmla="*/ 77 w 301"/>
                  <a:gd name="T35" fmla="*/ 204 h 302"/>
                  <a:gd name="T36" fmla="*/ 110 w 301"/>
                  <a:gd name="T37" fmla="*/ 172 h 302"/>
                  <a:gd name="T38" fmla="*/ 95 w 301"/>
                  <a:gd name="T39" fmla="*/ 211 h 302"/>
                  <a:gd name="T40" fmla="*/ 83 w 301"/>
                  <a:gd name="T41" fmla="*/ 218 h 302"/>
                  <a:gd name="T42" fmla="*/ 54 w 301"/>
                  <a:gd name="T43" fmla="*/ 191 h 302"/>
                  <a:gd name="T44" fmla="*/ 20 w 301"/>
                  <a:gd name="T45" fmla="*/ 189 h 302"/>
                  <a:gd name="T46" fmla="*/ 38 w 301"/>
                  <a:gd name="T47" fmla="*/ 218 h 302"/>
                  <a:gd name="T48" fmla="*/ 38 w 301"/>
                  <a:gd name="T49" fmla="*/ 231 h 302"/>
                  <a:gd name="T50" fmla="*/ 34 w 301"/>
                  <a:gd name="T51" fmla="*/ 238 h 302"/>
                  <a:gd name="T52" fmla="*/ 17 w 301"/>
                  <a:gd name="T53" fmla="*/ 241 h 302"/>
                  <a:gd name="T54" fmla="*/ 11 w 301"/>
                  <a:gd name="T55" fmla="*/ 279 h 302"/>
                  <a:gd name="T56" fmla="*/ 29 w 301"/>
                  <a:gd name="T57" fmla="*/ 286 h 302"/>
                  <a:gd name="T58" fmla="*/ 47 w 301"/>
                  <a:gd name="T59" fmla="*/ 272 h 302"/>
                  <a:gd name="T60" fmla="*/ 70 w 301"/>
                  <a:gd name="T61" fmla="*/ 275 h 302"/>
                  <a:gd name="T62" fmla="*/ 97 w 301"/>
                  <a:gd name="T63" fmla="*/ 261 h 302"/>
                  <a:gd name="T64" fmla="*/ 122 w 301"/>
                  <a:gd name="T65" fmla="*/ 281 h 302"/>
                  <a:gd name="T66" fmla="*/ 158 w 301"/>
                  <a:gd name="T67" fmla="*/ 293 h 302"/>
                  <a:gd name="T68" fmla="*/ 170 w 301"/>
                  <a:gd name="T69" fmla="*/ 256 h 302"/>
                  <a:gd name="T70" fmla="*/ 158 w 301"/>
                  <a:gd name="T71" fmla="*/ 231 h 302"/>
                  <a:gd name="T72" fmla="*/ 120 w 301"/>
                  <a:gd name="T73" fmla="*/ 225 h 302"/>
                  <a:gd name="T74" fmla="*/ 169 w 301"/>
                  <a:gd name="T75" fmla="*/ 223 h 302"/>
                  <a:gd name="T76" fmla="*/ 190 w 301"/>
                  <a:gd name="T77" fmla="*/ 202 h 302"/>
                  <a:gd name="T78" fmla="*/ 181 w 301"/>
                  <a:gd name="T79" fmla="*/ 175 h 302"/>
                  <a:gd name="T80" fmla="*/ 222 w 301"/>
                  <a:gd name="T81" fmla="*/ 166 h 302"/>
                  <a:gd name="T82" fmla="*/ 233 w 301"/>
                  <a:gd name="T83" fmla="*/ 143 h 302"/>
                  <a:gd name="T84" fmla="*/ 235 w 301"/>
                  <a:gd name="T85" fmla="*/ 125 h 302"/>
                  <a:gd name="T86" fmla="*/ 215 w 301"/>
                  <a:gd name="T87" fmla="*/ 96 h 302"/>
                  <a:gd name="T88" fmla="*/ 192 w 301"/>
                  <a:gd name="T89" fmla="*/ 87 h 302"/>
                  <a:gd name="T90" fmla="*/ 188 w 301"/>
                  <a:gd name="T91" fmla="*/ 75 h 302"/>
                  <a:gd name="T92" fmla="*/ 240 w 301"/>
                  <a:gd name="T93" fmla="*/ 87 h 302"/>
                  <a:gd name="T94" fmla="*/ 194 w 301"/>
                  <a:gd name="T95" fmla="*/ 70 h 302"/>
                  <a:gd name="T96" fmla="*/ 199 w 301"/>
                  <a:gd name="T97" fmla="*/ 52 h 302"/>
                  <a:gd name="T98" fmla="*/ 199 w 301"/>
                  <a:gd name="T99" fmla="*/ 45 h 302"/>
                  <a:gd name="T100" fmla="*/ 247 w 301"/>
                  <a:gd name="T101" fmla="*/ 46 h 302"/>
                  <a:gd name="T102" fmla="*/ 238 w 301"/>
                  <a:gd name="T103" fmla="*/ 18 h 302"/>
                  <a:gd name="T104" fmla="*/ 274 w 301"/>
                  <a:gd name="T105" fmla="*/ 30 h 302"/>
                  <a:gd name="T106" fmla="*/ 296 w 301"/>
                  <a:gd name="T107" fmla="*/ 5 h 302"/>
                  <a:gd name="T108" fmla="*/ 126 w 301"/>
                  <a:gd name="T109" fmla="*/ 25 h 302"/>
                  <a:gd name="T110" fmla="*/ 153 w 301"/>
                  <a:gd name="T111" fmla="*/ 34 h 302"/>
                  <a:gd name="T112" fmla="*/ 124 w 301"/>
                  <a:gd name="T113" fmla="*/ 39 h 302"/>
                  <a:gd name="T114" fmla="*/ 67 w 301"/>
                  <a:gd name="T115" fmla="*/ 5 h 3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01"/>
                  <a:gd name="T175" fmla="*/ 0 h 302"/>
                  <a:gd name="T176" fmla="*/ 301 w 301"/>
                  <a:gd name="T177" fmla="*/ 302 h 3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01" h="302">
                    <a:moveTo>
                      <a:pt x="67" y="5"/>
                    </a:moveTo>
                    <a:lnTo>
                      <a:pt x="67" y="7"/>
                    </a:lnTo>
                    <a:lnTo>
                      <a:pt x="67" y="9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9" y="16"/>
                    </a:lnTo>
                    <a:lnTo>
                      <a:pt x="52" y="19"/>
                    </a:lnTo>
                    <a:lnTo>
                      <a:pt x="59" y="25"/>
                    </a:lnTo>
                    <a:lnTo>
                      <a:pt x="63" y="25"/>
                    </a:lnTo>
                    <a:lnTo>
                      <a:pt x="70" y="32"/>
                    </a:lnTo>
                    <a:lnTo>
                      <a:pt x="74" y="41"/>
                    </a:lnTo>
                    <a:lnTo>
                      <a:pt x="81" y="52"/>
                    </a:lnTo>
                    <a:lnTo>
                      <a:pt x="83" y="64"/>
                    </a:lnTo>
                    <a:lnTo>
                      <a:pt x="83" y="66"/>
                    </a:lnTo>
                    <a:lnTo>
                      <a:pt x="85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0" y="71"/>
                    </a:lnTo>
                    <a:lnTo>
                      <a:pt x="88" y="75"/>
                    </a:lnTo>
                    <a:lnTo>
                      <a:pt x="92" y="80"/>
                    </a:lnTo>
                    <a:lnTo>
                      <a:pt x="93" y="80"/>
                    </a:lnTo>
                    <a:lnTo>
                      <a:pt x="95" y="84"/>
                    </a:lnTo>
                    <a:lnTo>
                      <a:pt x="97" y="86"/>
                    </a:lnTo>
                    <a:lnTo>
                      <a:pt x="101" y="86"/>
                    </a:lnTo>
                    <a:lnTo>
                      <a:pt x="99" y="89"/>
                    </a:lnTo>
                    <a:lnTo>
                      <a:pt x="93" y="87"/>
                    </a:lnTo>
                    <a:lnTo>
                      <a:pt x="90" y="87"/>
                    </a:lnTo>
                    <a:lnTo>
                      <a:pt x="86" y="80"/>
                    </a:lnTo>
                    <a:lnTo>
                      <a:pt x="83" y="80"/>
                    </a:lnTo>
                    <a:lnTo>
                      <a:pt x="81" y="77"/>
                    </a:lnTo>
                    <a:lnTo>
                      <a:pt x="79" y="79"/>
                    </a:lnTo>
                    <a:lnTo>
                      <a:pt x="77" y="82"/>
                    </a:lnTo>
                    <a:lnTo>
                      <a:pt x="77" y="87"/>
                    </a:lnTo>
                    <a:lnTo>
                      <a:pt x="81" y="89"/>
                    </a:lnTo>
                    <a:lnTo>
                      <a:pt x="86" y="95"/>
                    </a:lnTo>
                    <a:lnTo>
                      <a:pt x="102" y="96"/>
                    </a:lnTo>
                    <a:lnTo>
                      <a:pt x="110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0" y="96"/>
                    </a:lnTo>
                    <a:lnTo>
                      <a:pt x="122" y="96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27" y="96"/>
                    </a:lnTo>
                    <a:lnTo>
                      <a:pt x="126" y="102"/>
                    </a:lnTo>
                    <a:lnTo>
                      <a:pt x="127" y="102"/>
                    </a:lnTo>
                    <a:lnTo>
                      <a:pt x="124" y="105"/>
                    </a:lnTo>
                    <a:lnTo>
                      <a:pt x="124" y="104"/>
                    </a:lnTo>
                    <a:lnTo>
                      <a:pt x="122" y="107"/>
                    </a:lnTo>
                    <a:lnTo>
                      <a:pt x="119" y="104"/>
                    </a:lnTo>
                    <a:lnTo>
                      <a:pt x="117" y="105"/>
                    </a:lnTo>
                    <a:lnTo>
                      <a:pt x="104" y="104"/>
                    </a:lnTo>
                    <a:lnTo>
                      <a:pt x="101" y="105"/>
                    </a:lnTo>
                    <a:lnTo>
                      <a:pt x="102" y="109"/>
                    </a:lnTo>
                    <a:lnTo>
                      <a:pt x="106" y="111"/>
                    </a:lnTo>
                    <a:lnTo>
                      <a:pt x="110" y="113"/>
                    </a:lnTo>
                    <a:lnTo>
                      <a:pt x="110" y="114"/>
                    </a:lnTo>
                    <a:lnTo>
                      <a:pt x="119" y="114"/>
                    </a:lnTo>
                    <a:lnTo>
                      <a:pt x="117" y="116"/>
                    </a:lnTo>
                    <a:lnTo>
                      <a:pt x="113" y="116"/>
                    </a:lnTo>
                    <a:lnTo>
                      <a:pt x="117" y="125"/>
                    </a:lnTo>
                    <a:lnTo>
                      <a:pt x="117" y="127"/>
                    </a:lnTo>
                    <a:lnTo>
                      <a:pt x="111" y="123"/>
                    </a:lnTo>
                    <a:lnTo>
                      <a:pt x="110" y="121"/>
                    </a:lnTo>
                    <a:lnTo>
                      <a:pt x="108" y="116"/>
                    </a:lnTo>
                    <a:lnTo>
                      <a:pt x="104" y="116"/>
                    </a:lnTo>
                    <a:lnTo>
                      <a:pt x="92" y="102"/>
                    </a:lnTo>
                    <a:lnTo>
                      <a:pt x="79" y="100"/>
                    </a:lnTo>
                    <a:lnTo>
                      <a:pt x="70" y="96"/>
                    </a:lnTo>
                    <a:lnTo>
                      <a:pt x="68" y="96"/>
                    </a:lnTo>
                    <a:lnTo>
                      <a:pt x="68" y="98"/>
                    </a:lnTo>
                    <a:lnTo>
                      <a:pt x="65" y="102"/>
                    </a:lnTo>
                    <a:lnTo>
                      <a:pt x="45" y="105"/>
                    </a:lnTo>
                    <a:lnTo>
                      <a:pt x="43" y="107"/>
                    </a:lnTo>
                    <a:lnTo>
                      <a:pt x="40" y="123"/>
                    </a:lnTo>
                    <a:lnTo>
                      <a:pt x="43" y="125"/>
                    </a:lnTo>
                    <a:lnTo>
                      <a:pt x="42" y="127"/>
                    </a:lnTo>
                    <a:lnTo>
                      <a:pt x="36" y="129"/>
                    </a:lnTo>
                    <a:lnTo>
                      <a:pt x="34" y="130"/>
                    </a:lnTo>
                    <a:lnTo>
                      <a:pt x="31" y="138"/>
                    </a:lnTo>
                    <a:lnTo>
                      <a:pt x="33" y="141"/>
                    </a:lnTo>
                    <a:lnTo>
                      <a:pt x="33" y="147"/>
                    </a:lnTo>
                    <a:lnTo>
                      <a:pt x="34" y="147"/>
                    </a:lnTo>
                    <a:lnTo>
                      <a:pt x="34" y="154"/>
                    </a:lnTo>
                    <a:lnTo>
                      <a:pt x="36" y="152"/>
                    </a:lnTo>
                    <a:lnTo>
                      <a:pt x="42" y="154"/>
                    </a:lnTo>
                    <a:lnTo>
                      <a:pt x="36" y="155"/>
                    </a:lnTo>
                    <a:lnTo>
                      <a:pt x="34" y="157"/>
                    </a:lnTo>
                    <a:lnTo>
                      <a:pt x="34" y="159"/>
                    </a:lnTo>
                    <a:lnTo>
                      <a:pt x="34" y="161"/>
                    </a:lnTo>
                    <a:lnTo>
                      <a:pt x="42" y="163"/>
                    </a:lnTo>
                    <a:lnTo>
                      <a:pt x="49" y="159"/>
                    </a:lnTo>
                    <a:lnTo>
                      <a:pt x="51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6" y="145"/>
                    </a:lnTo>
                    <a:lnTo>
                      <a:pt x="59" y="141"/>
                    </a:lnTo>
                    <a:lnTo>
                      <a:pt x="58" y="150"/>
                    </a:lnTo>
                    <a:lnTo>
                      <a:pt x="54" y="157"/>
                    </a:lnTo>
                    <a:lnTo>
                      <a:pt x="54" y="159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6" y="164"/>
                    </a:lnTo>
                    <a:lnTo>
                      <a:pt x="65" y="161"/>
                    </a:lnTo>
                    <a:lnTo>
                      <a:pt x="67" y="163"/>
                    </a:lnTo>
                    <a:lnTo>
                      <a:pt x="68" y="161"/>
                    </a:lnTo>
                    <a:lnTo>
                      <a:pt x="79" y="123"/>
                    </a:lnTo>
                    <a:lnTo>
                      <a:pt x="77" y="141"/>
                    </a:lnTo>
                    <a:lnTo>
                      <a:pt x="77" y="143"/>
                    </a:lnTo>
                    <a:lnTo>
                      <a:pt x="79" y="143"/>
                    </a:lnTo>
                    <a:lnTo>
                      <a:pt x="81" y="141"/>
                    </a:lnTo>
                    <a:lnTo>
                      <a:pt x="79" y="143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54"/>
                    </a:lnTo>
                    <a:lnTo>
                      <a:pt x="76" y="155"/>
                    </a:lnTo>
                    <a:lnTo>
                      <a:pt x="81" y="154"/>
                    </a:lnTo>
                    <a:lnTo>
                      <a:pt x="86" y="155"/>
                    </a:lnTo>
                    <a:lnTo>
                      <a:pt x="86" y="157"/>
                    </a:lnTo>
                    <a:lnTo>
                      <a:pt x="88" y="155"/>
                    </a:lnTo>
                    <a:lnTo>
                      <a:pt x="88" y="159"/>
                    </a:lnTo>
                    <a:lnTo>
                      <a:pt x="86" y="161"/>
                    </a:lnTo>
                    <a:lnTo>
                      <a:pt x="81" y="157"/>
                    </a:lnTo>
                    <a:lnTo>
                      <a:pt x="74" y="159"/>
                    </a:lnTo>
                    <a:lnTo>
                      <a:pt x="72" y="161"/>
                    </a:lnTo>
                    <a:lnTo>
                      <a:pt x="72" y="163"/>
                    </a:lnTo>
                    <a:lnTo>
                      <a:pt x="70" y="166"/>
                    </a:lnTo>
                    <a:lnTo>
                      <a:pt x="76" y="168"/>
                    </a:lnTo>
                    <a:lnTo>
                      <a:pt x="72" y="170"/>
                    </a:lnTo>
                    <a:lnTo>
                      <a:pt x="68" y="168"/>
                    </a:lnTo>
                    <a:lnTo>
                      <a:pt x="67" y="168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9"/>
                    </a:lnTo>
                    <a:lnTo>
                      <a:pt x="67" y="177"/>
                    </a:lnTo>
                    <a:lnTo>
                      <a:pt x="74" y="177"/>
                    </a:lnTo>
                    <a:lnTo>
                      <a:pt x="76" y="175"/>
                    </a:lnTo>
                    <a:lnTo>
                      <a:pt x="77" y="175"/>
                    </a:lnTo>
                    <a:lnTo>
                      <a:pt x="77" y="177"/>
                    </a:lnTo>
                    <a:lnTo>
                      <a:pt x="76" y="177"/>
                    </a:lnTo>
                    <a:lnTo>
                      <a:pt x="72" y="181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7" y="181"/>
                    </a:lnTo>
                    <a:lnTo>
                      <a:pt x="67" y="184"/>
                    </a:lnTo>
                    <a:lnTo>
                      <a:pt x="72" y="182"/>
                    </a:lnTo>
                    <a:lnTo>
                      <a:pt x="70" y="186"/>
                    </a:lnTo>
                    <a:lnTo>
                      <a:pt x="68" y="189"/>
                    </a:lnTo>
                    <a:lnTo>
                      <a:pt x="70" y="195"/>
                    </a:lnTo>
                    <a:lnTo>
                      <a:pt x="74" y="198"/>
                    </a:lnTo>
                    <a:lnTo>
                      <a:pt x="77" y="193"/>
                    </a:lnTo>
                    <a:lnTo>
                      <a:pt x="77" y="189"/>
                    </a:lnTo>
                    <a:lnTo>
                      <a:pt x="79" y="188"/>
                    </a:lnTo>
                    <a:lnTo>
                      <a:pt x="79" y="191"/>
                    </a:lnTo>
                    <a:lnTo>
                      <a:pt x="76" y="200"/>
                    </a:lnTo>
                    <a:lnTo>
                      <a:pt x="77" y="204"/>
                    </a:lnTo>
                    <a:lnTo>
                      <a:pt x="81" y="206"/>
                    </a:lnTo>
                    <a:lnTo>
                      <a:pt x="86" y="204"/>
                    </a:lnTo>
                    <a:lnTo>
                      <a:pt x="92" y="206"/>
                    </a:lnTo>
                    <a:lnTo>
                      <a:pt x="97" y="204"/>
                    </a:lnTo>
                    <a:lnTo>
                      <a:pt x="101" y="198"/>
                    </a:lnTo>
                    <a:lnTo>
                      <a:pt x="104" y="186"/>
                    </a:lnTo>
                    <a:lnTo>
                      <a:pt x="108" y="182"/>
                    </a:lnTo>
                    <a:lnTo>
                      <a:pt x="110" y="175"/>
                    </a:lnTo>
                    <a:lnTo>
                      <a:pt x="110" y="172"/>
                    </a:lnTo>
                    <a:lnTo>
                      <a:pt x="110" y="168"/>
                    </a:lnTo>
                    <a:lnTo>
                      <a:pt x="111" y="166"/>
                    </a:lnTo>
                    <a:lnTo>
                      <a:pt x="115" y="166"/>
                    </a:lnTo>
                    <a:lnTo>
                      <a:pt x="111" y="170"/>
                    </a:lnTo>
                    <a:lnTo>
                      <a:pt x="111" y="175"/>
                    </a:lnTo>
                    <a:lnTo>
                      <a:pt x="99" y="202"/>
                    </a:lnTo>
                    <a:lnTo>
                      <a:pt x="99" y="204"/>
                    </a:lnTo>
                    <a:lnTo>
                      <a:pt x="93" y="209"/>
                    </a:lnTo>
                    <a:lnTo>
                      <a:pt x="95" y="211"/>
                    </a:lnTo>
                    <a:lnTo>
                      <a:pt x="95" y="213"/>
                    </a:lnTo>
                    <a:lnTo>
                      <a:pt x="97" y="213"/>
                    </a:lnTo>
                    <a:lnTo>
                      <a:pt x="97" y="215"/>
                    </a:lnTo>
                    <a:lnTo>
                      <a:pt x="95" y="216"/>
                    </a:lnTo>
                    <a:lnTo>
                      <a:pt x="92" y="215"/>
                    </a:lnTo>
                    <a:lnTo>
                      <a:pt x="90" y="213"/>
                    </a:lnTo>
                    <a:lnTo>
                      <a:pt x="81" y="213"/>
                    </a:lnTo>
                    <a:lnTo>
                      <a:pt x="83" y="216"/>
                    </a:lnTo>
                    <a:lnTo>
                      <a:pt x="83" y="218"/>
                    </a:lnTo>
                    <a:lnTo>
                      <a:pt x="83" y="220"/>
                    </a:lnTo>
                    <a:lnTo>
                      <a:pt x="81" y="220"/>
                    </a:lnTo>
                    <a:lnTo>
                      <a:pt x="74" y="215"/>
                    </a:lnTo>
                    <a:lnTo>
                      <a:pt x="68" y="215"/>
                    </a:lnTo>
                    <a:lnTo>
                      <a:pt x="63" y="211"/>
                    </a:lnTo>
                    <a:lnTo>
                      <a:pt x="61" y="211"/>
                    </a:lnTo>
                    <a:lnTo>
                      <a:pt x="61" y="209"/>
                    </a:lnTo>
                    <a:lnTo>
                      <a:pt x="56" y="193"/>
                    </a:lnTo>
                    <a:lnTo>
                      <a:pt x="54" y="191"/>
                    </a:lnTo>
                    <a:lnTo>
                      <a:pt x="54" y="188"/>
                    </a:lnTo>
                    <a:lnTo>
                      <a:pt x="49" y="181"/>
                    </a:lnTo>
                    <a:lnTo>
                      <a:pt x="34" y="177"/>
                    </a:lnTo>
                    <a:lnTo>
                      <a:pt x="25" y="182"/>
                    </a:lnTo>
                    <a:lnTo>
                      <a:pt x="24" y="182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20" y="188"/>
                    </a:lnTo>
                    <a:lnTo>
                      <a:pt x="20" y="189"/>
                    </a:lnTo>
                    <a:lnTo>
                      <a:pt x="20" y="191"/>
                    </a:lnTo>
                    <a:lnTo>
                      <a:pt x="20" y="197"/>
                    </a:lnTo>
                    <a:lnTo>
                      <a:pt x="25" y="202"/>
                    </a:lnTo>
                    <a:lnTo>
                      <a:pt x="25" y="204"/>
                    </a:lnTo>
                    <a:lnTo>
                      <a:pt x="29" y="209"/>
                    </a:lnTo>
                    <a:lnTo>
                      <a:pt x="29" y="215"/>
                    </a:lnTo>
                    <a:lnTo>
                      <a:pt x="31" y="218"/>
                    </a:lnTo>
                    <a:lnTo>
                      <a:pt x="34" y="220"/>
                    </a:lnTo>
                    <a:lnTo>
                      <a:pt x="38" y="218"/>
                    </a:lnTo>
                    <a:lnTo>
                      <a:pt x="42" y="218"/>
                    </a:lnTo>
                    <a:lnTo>
                      <a:pt x="42" y="220"/>
                    </a:lnTo>
                    <a:lnTo>
                      <a:pt x="36" y="223"/>
                    </a:lnTo>
                    <a:lnTo>
                      <a:pt x="40" y="225"/>
                    </a:lnTo>
                    <a:lnTo>
                      <a:pt x="38" y="227"/>
                    </a:lnTo>
                    <a:lnTo>
                      <a:pt x="38" y="231"/>
                    </a:lnTo>
                    <a:lnTo>
                      <a:pt x="40" y="231"/>
                    </a:lnTo>
                    <a:lnTo>
                      <a:pt x="45" y="232"/>
                    </a:lnTo>
                    <a:lnTo>
                      <a:pt x="43" y="232"/>
                    </a:lnTo>
                    <a:lnTo>
                      <a:pt x="43" y="234"/>
                    </a:lnTo>
                    <a:lnTo>
                      <a:pt x="40" y="232"/>
                    </a:lnTo>
                    <a:lnTo>
                      <a:pt x="40" y="231"/>
                    </a:lnTo>
                    <a:lnTo>
                      <a:pt x="34" y="232"/>
                    </a:lnTo>
                    <a:lnTo>
                      <a:pt x="33" y="234"/>
                    </a:lnTo>
                    <a:lnTo>
                      <a:pt x="34" y="238"/>
                    </a:lnTo>
                    <a:lnTo>
                      <a:pt x="31" y="238"/>
                    </a:lnTo>
                    <a:lnTo>
                      <a:pt x="31" y="236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5" y="236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20" y="240"/>
                    </a:lnTo>
                    <a:lnTo>
                      <a:pt x="17" y="241"/>
                    </a:lnTo>
                    <a:lnTo>
                      <a:pt x="15" y="243"/>
                    </a:lnTo>
                    <a:lnTo>
                      <a:pt x="13" y="247"/>
                    </a:lnTo>
                    <a:lnTo>
                      <a:pt x="2" y="254"/>
                    </a:lnTo>
                    <a:lnTo>
                      <a:pt x="0" y="259"/>
                    </a:lnTo>
                    <a:lnTo>
                      <a:pt x="0" y="268"/>
                    </a:lnTo>
                    <a:lnTo>
                      <a:pt x="0" y="274"/>
                    </a:lnTo>
                    <a:lnTo>
                      <a:pt x="6" y="284"/>
                    </a:lnTo>
                    <a:lnTo>
                      <a:pt x="8" y="284"/>
                    </a:lnTo>
                    <a:lnTo>
                      <a:pt x="11" y="279"/>
                    </a:lnTo>
                    <a:lnTo>
                      <a:pt x="11" y="274"/>
                    </a:lnTo>
                    <a:lnTo>
                      <a:pt x="13" y="283"/>
                    </a:lnTo>
                    <a:lnTo>
                      <a:pt x="15" y="275"/>
                    </a:lnTo>
                    <a:lnTo>
                      <a:pt x="13" y="261"/>
                    </a:lnTo>
                    <a:lnTo>
                      <a:pt x="15" y="257"/>
                    </a:lnTo>
                    <a:lnTo>
                      <a:pt x="17" y="284"/>
                    </a:lnTo>
                    <a:lnTo>
                      <a:pt x="22" y="284"/>
                    </a:lnTo>
                    <a:lnTo>
                      <a:pt x="24" y="288"/>
                    </a:lnTo>
                    <a:lnTo>
                      <a:pt x="29" y="286"/>
                    </a:lnTo>
                    <a:lnTo>
                      <a:pt x="31" y="281"/>
                    </a:lnTo>
                    <a:lnTo>
                      <a:pt x="29" y="275"/>
                    </a:lnTo>
                    <a:lnTo>
                      <a:pt x="31" y="281"/>
                    </a:lnTo>
                    <a:lnTo>
                      <a:pt x="36" y="284"/>
                    </a:lnTo>
                    <a:lnTo>
                      <a:pt x="38" y="288"/>
                    </a:lnTo>
                    <a:lnTo>
                      <a:pt x="42" y="288"/>
                    </a:lnTo>
                    <a:lnTo>
                      <a:pt x="43" y="283"/>
                    </a:lnTo>
                    <a:lnTo>
                      <a:pt x="45" y="279"/>
                    </a:lnTo>
                    <a:lnTo>
                      <a:pt x="47" y="272"/>
                    </a:lnTo>
                    <a:lnTo>
                      <a:pt x="47" y="275"/>
                    </a:lnTo>
                    <a:lnTo>
                      <a:pt x="49" y="281"/>
                    </a:lnTo>
                    <a:lnTo>
                      <a:pt x="47" y="281"/>
                    </a:lnTo>
                    <a:lnTo>
                      <a:pt x="58" y="291"/>
                    </a:lnTo>
                    <a:lnTo>
                      <a:pt x="65" y="293"/>
                    </a:lnTo>
                    <a:lnTo>
                      <a:pt x="67" y="295"/>
                    </a:lnTo>
                    <a:lnTo>
                      <a:pt x="79" y="293"/>
                    </a:lnTo>
                    <a:lnTo>
                      <a:pt x="70" y="281"/>
                    </a:lnTo>
                    <a:lnTo>
                      <a:pt x="70" y="275"/>
                    </a:lnTo>
                    <a:lnTo>
                      <a:pt x="74" y="284"/>
                    </a:lnTo>
                    <a:lnTo>
                      <a:pt x="79" y="284"/>
                    </a:lnTo>
                    <a:lnTo>
                      <a:pt x="83" y="279"/>
                    </a:lnTo>
                    <a:lnTo>
                      <a:pt x="83" y="270"/>
                    </a:lnTo>
                    <a:lnTo>
                      <a:pt x="90" y="281"/>
                    </a:lnTo>
                    <a:lnTo>
                      <a:pt x="97" y="284"/>
                    </a:lnTo>
                    <a:lnTo>
                      <a:pt x="101" y="283"/>
                    </a:lnTo>
                    <a:lnTo>
                      <a:pt x="101" y="275"/>
                    </a:lnTo>
                    <a:lnTo>
                      <a:pt x="97" y="261"/>
                    </a:lnTo>
                    <a:lnTo>
                      <a:pt x="104" y="284"/>
                    </a:lnTo>
                    <a:lnTo>
                      <a:pt x="108" y="288"/>
                    </a:lnTo>
                    <a:lnTo>
                      <a:pt x="117" y="284"/>
                    </a:lnTo>
                    <a:lnTo>
                      <a:pt x="119" y="277"/>
                    </a:lnTo>
                    <a:lnTo>
                      <a:pt x="113" y="266"/>
                    </a:lnTo>
                    <a:lnTo>
                      <a:pt x="115" y="268"/>
                    </a:lnTo>
                    <a:lnTo>
                      <a:pt x="120" y="270"/>
                    </a:lnTo>
                    <a:lnTo>
                      <a:pt x="120" y="277"/>
                    </a:lnTo>
                    <a:lnTo>
                      <a:pt x="122" y="281"/>
                    </a:lnTo>
                    <a:lnTo>
                      <a:pt x="129" y="281"/>
                    </a:lnTo>
                    <a:lnTo>
                      <a:pt x="133" y="279"/>
                    </a:lnTo>
                    <a:lnTo>
                      <a:pt x="136" y="279"/>
                    </a:lnTo>
                    <a:lnTo>
                      <a:pt x="138" y="284"/>
                    </a:lnTo>
                    <a:lnTo>
                      <a:pt x="138" y="288"/>
                    </a:lnTo>
                    <a:lnTo>
                      <a:pt x="136" y="295"/>
                    </a:lnTo>
                    <a:lnTo>
                      <a:pt x="135" y="299"/>
                    </a:lnTo>
                    <a:lnTo>
                      <a:pt x="136" y="302"/>
                    </a:lnTo>
                    <a:lnTo>
                      <a:pt x="158" y="293"/>
                    </a:lnTo>
                    <a:lnTo>
                      <a:pt x="170" y="275"/>
                    </a:lnTo>
                    <a:lnTo>
                      <a:pt x="170" y="284"/>
                    </a:lnTo>
                    <a:lnTo>
                      <a:pt x="178" y="279"/>
                    </a:lnTo>
                    <a:lnTo>
                      <a:pt x="179" y="274"/>
                    </a:lnTo>
                    <a:lnTo>
                      <a:pt x="185" y="272"/>
                    </a:lnTo>
                    <a:lnTo>
                      <a:pt x="185" y="252"/>
                    </a:lnTo>
                    <a:lnTo>
                      <a:pt x="183" y="245"/>
                    </a:lnTo>
                    <a:lnTo>
                      <a:pt x="178" y="247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9" y="250"/>
                    </a:lnTo>
                    <a:lnTo>
                      <a:pt x="161" y="247"/>
                    </a:lnTo>
                    <a:lnTo>
                      <a:pt x="163" y="245"/>
                    </a:lnTo>
                    <a:lnTo>
                      <a:pt x="169" y="241"/>
                    </a:lnTo>
                    <a:lnTo>
                      <a:pt x="170" y="238"/>
                    </a:lnTo>
                    <a:lnTo>
                      <a:pt x="167" y="231"/>
                    </a:lnTo>
                    <a:lnTo>
                      <a:pt x="163" y="229"/>
                    </a:lnTo>
                    <a:lnTo>
                      <a:pt x="158" y="231"/>
                    </a:lnTo>
                    <a:lnTo>
                      <a:pt x="149" y="240"/>
                    </a:lnTo>
                    <a:lnTo>
                      <a:pt x="147" y="240"/>
                    </a:lnTo>
                    <a:lnTo>
                      <a:pt x="151" y="232"/>
                    </a:lnTo>
                    <a:lnTo>
                      <a:pt x="151" y="229"/>
                    </a:lnTo>
                    <a:lnTo>
                      <a:pt x="138" y="227"/>
                    </a:lnTo>
                    <a:lnTo>
                      <a:pt x="131" y="229"/>
                    </a:lnTo>
                    <a:lnTo>
                      <a:pt x="124" y="238"/>
                    </a:lnTo>
                    <a:lnTo>
                      <a:pt x="122" y="229"/>
                    </a:lnTo>
                    <a:lnTo>
                      <a:pt x="120" y="225"/>
                    </a:lnTo>
                    <a:lnTo>
                      <a:pt x="126" y="227"/>
                    </a:lnTo>
                    <a:lnTo>
                      <a:pt x="135" y="223"/>
                    </a:lnTo>
                    <a:lnTo>
                      <a:pt x="135" y="222"/>
                    </a:lnTo>
                    <a:lnTo>
                      <a:pt x="129" y="218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36" y="220"/>
                    </a:lnTo>
                    <a:lnTo>
                      <a:pt x="145" y="225"/>
                    </a:lnTo>
                    <a:lnTo>
                      <a:pt x="169" y="223"/>
                    </a:lnTo>
                    <a:lnTo>
                      <a:pt x="170" y="220"/>
                    </a:lnTo>
                    <a:lnTo>
                      <a:pt x="174" y="222"/>
                    </a:lnTo>
                    <a:lnTo>
                      <a:pt x="172" y="223"/>
                    </a:lnTo>
                    <a:lnTo>
                      <a:pt x="181" y="220"/>
                    </a:lnTo>
                    <a:lnTo>
                      <a:pt x="185" y="211"/>
                    </a:lnTo>
                    <a:lnTo>
                      <a:pt x="187" y="206"/>
                    </a:lnTo>
                    <a:lnTo>
                      <a:pt x="187" y="204"/>
                    </a:lnTo>
                    <a:lnTo>
                      <a:pt x="190" y="202"/>
                    </a:lnTo>
                    <a:lnTo>
                      <a:pt x="192" y="200"/>
                    </a:lnTo>
                    <a:lnTo>
                      <a:pt x="185" y="195"/>
                    </a:lnTo>
                    <a:lnTo>
                      <a:pt x="185" y="191"/>
                    </a:lnTo>
                    <a:lnTo>
                      <a:pt x="187" y="189"/>
                    </a:lnTo>
                    <a:lnTo>
                      <a:pt x="185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79"/>
                    </a:lnTo>
                    <a:lnTo>
                      <a:pt x="181" y="175"/>
                    </a:lnTo>
                    <a:lnTo>
                      <a:pt x="181" y="173"/>
                    </a:lnTo>
                    <a:lnTo>
                      <a:pt x="185" y="175"/>
                    </a:lnTo>
                    <a:lnTo>
                      <a:pt x="199" y="175"/>
                    </a:lnTo>
                    <a:lnTo>
                      <a:pt x="201" y="179"/>
                    </a:lnTo>
                    <a:lnTo>
                      <a:pt x="206" y="177"/>
                    </a:lnTo>
                    <a:lnTo>
                      <a:pt x="212" y="170"/>
                    </a:lnTo>
                    <a:lnTo>
                      <a:pt x="217" y="172"/>
                    </a:lnTo>
                    <a:lnTo>
                      <a:pt x="219" y="173"/>
                    </a:lnTo>
                    <a:lnTo>
                      <a:pt x="222" y="166"/>
                    </a:lnTo>
                    <a:lnTo>
                      <a:pt x="224" y="161"/>
                    </a:lnTo>
                    <a:lnTo>
                      <a:pt x="203" y="155"/>
                    </a:lnTo>
                    <a:lnTo>
                      <a:pt x="206" y="152"/>
                    </a:lnTo>
                    <a:lnTo>
                      <a:pt x="213" y="152"/>
                    </a:lnTo>
                    <a:lnTo>
                      <a:pt x="222" y="157"/>
                    </a:lnTo>
                    <a:lnTo>
                      <a:pt x="228" y="148"/>
                    </a:lnTo>
                    <a:lnTo>
                      <a:pt x="233" y="145"/>
                    </a:lnTo>
                    <a:lnTo>
                      <a:pt x="233" y="143"/>
                    </a:lnTo>
                    <a:lnTo>
                      <a:pt x="230" y="138"/>
                    </a:lnTo>
                    <a:lnTo>
                      <a:pt x="226" y="136"/>
                    </a:lnTo>
                    <a:lnTo>
                      <a:pt x="219" y="134"/>
                    </a:lnTo>
                    <a:lnTo>
                      <a:pt x="215" y="132"/>
                    </a:lnTo>
                    <a:lnTo>
                      <a:pt x="212" y="130"/>
                    </a:lnTo>
                    <a:lnTo>
                      <a:pt x="215" y="129"/>
                    </a:lnTo>
                    <a:lnTo>
                      <a:pt x="230" y="129"/>
                    </a:lnTo>
                    <a:lnTo>
                      <a:pt x="233" y="127"/>
                    </a:lnTo>
                    <a:lnTo>
                      <a:pt x="235" y="125"/>
                    </a:lnTo>
                    <a:lnTo>
                      <a:pt x="240" y="121"/>
                    </a:lnTo>
                    <a:lnTo>
                      <a:pt x="237" y="120"/>
                    </a:lnTo>
                    <a:lnTo>
                      <a:pt x="237" y="116"/>
                    </a:lnTo>
                    <a:lnTo>
                      <a:pt x="238" y="114"/>
                    </a:lnTo>
                    <a:lnTo>
                      <a:pt x="237" y="102"/>
                    </a:lnTo>
                    <a:lnTo>
                      <a:pt x="235" y="100"/>
                    </a:lnTo>
                    <a:lnTo>
                      <a:pt x="226" y="96"/>
                    </a:lnTo>
                    <a:lnTo>
                      <a:pt x="213" y="98"/>
                    </a:lnTo>
                    <a:lnTo>
                      <a:pt x="215" y="96"/>
                    </a:lnTo>
                    <a:lnTo>
                      <a:pt x="219" y="95"/>
                    </a:lnTo>
                    <a:lnTo>
                      <a:pt x="221" y="93"/>
                    </a:lnTo>
                    <a:lnTo>
                      <a:pt x="221" y="91"/>
                    </a:lnTo>
                    <a:lnTo>
                      <a:pt x="219" y="87"/>
                    </a:lnTo>
                    <a:lnTo>
                      <a:pt x="197" y="89"/>
                    </a:lnTo>
                    <a:lnTo>
                      <a:pt x="194" y="91"/>
                    </a:lnTo>
                    <a:lnTo>
                      <a:pt x="192" y="95"/>
                    </a:lnTo>
                    <a:lnTo>
                      <a:pt x="190" y="95"/>
                    </a:lnTo>
                    <a:lnTo>
                      <a:pt x="192" y="87"/>
                    </a:lnTo>
                    <a:lnTo>
                      <a:pt x="188" y="87"/>
                    </a:lnTo>
                    <a:lnTo>
                      <a:pt x="188" y="84"/>
                    </a:lnTo>
                    <a:lnTo>
                      <a:pt x="196" y="86"/>
                    </a:lnTo>
                    <a:lnTo>
                      <a:pt x="208" y="82"/>
                    </a:lnTo>
                    <a:lnTo>
                      <a:pt x="217" y="82"/>
                    </a:lnTo>
                    <a:lnTo>
                      <a:pt x="217" y="80"/>
                    </a:lnTo>
                    <a:lnTo>
                      <a:pt x="210" y="77"/>
                    </a:lnTo>
                    <a:lnTo>
                      <a:pt x="190" y="77"/>
                    </a:lnTo>
                    <a:lnTo>
                      <a:pt x="188" y="75"/>
                    </a:lnTo>
                    <a:lnTo>
                      <a:pt x="192" y="73"/>
                    </a:lnTo>
                    <a:lnTo>
                      <a:pt x="206" y="73"/>
                    </a:lnTo>
                    <a:lnTo>
                      <a:pt x="208" y="71"/>
                    </a:lnTo>
                    <a:lnTo>
                      <a:pt x="219" y="73"/>
                    </a:lnTo>
                    <a:lnTo>
                      <a:pt x="221" y="77"/>
                    </a:lnTo>
                    <a:lnTo>
                      <a:pt x="221" y="80"/>
                    </a:lnTo>
                    <a:lnTo>
                      <a:pt x="222" y="84"/>
                    </a:lnTo>
                    <a:lnTo>
                      <a:pt x="224" y="86"/>
                    </a:lnTo>
                    <a:lnTo>
                      <a:pt x="240" y="87"/>
                    </a:lnTo>
                    <a:lnTo>
                      <a:pt x="242" y="86"/>
                    </a:lnTo>
                    <a:lnTo>
                      <a:pt x="242" y="84"/>
                    </a:lnTo>
                    <a:lnTo>
                      <a:pt x="242" y="79"/>
                    </a:lnTo>
                    <a:lnTo>
                      <a:pt x="238" y="73"/>
                    </a:lnTo>
                    <a:lnTo>
                      <a:pt x="242" y="70"/>
                    </a:lnTo>
                    <a:lnTo>
                      <a:pt x="238" y="68"/>
                    </a:lnTo>
                    <a:lnTo>
                      <a:pt x="219" y="68"/>
                    </a:lnTo>
                    <a:lnTo>
                      <a:pt x="219" y="66"/>
                    </a:lnTo>
                    <a:lnTo>
                      <a:pt x="194" y="70"/>
                    </a:lnTo>
                    <a:lnTo>
                      <a:pt x="196" y="68"/>
                    </a:lnTo>
                    <a:lnTo>
                      <a:pt x="196" y="66"/>
                    </a:lnTo>
                    <a:lnTo>
                      <a:pt x="190" y="64"/>
                    </a:lnTo>
                    <a:lnTo>
                      <a:pt x="187" y="62"/>
                    </a:lnTo>
                    <a:lnTo>
                      <a:pt x="192" y="61"/>
                    </a:lnTo>
                    <a:lnTo>
                      <a:pt x="199" y="61"/>
                    </a:lnTo>
                    <a:lnTo>
                      <a:pt x="197" y="53"/>
                    </a:lnTo>
                    <a:lnTo>
                      <a:pt x="196" y="52"/>
                    </a:lnTo>
                    <a:lnTo>
                      <a:pt x="199" y="52"/>
                    </a:lnTo>
                    <a:lnTo>
                      <a:pt x="199" y="53"/>
                    </a:lnTo>
                    <a:lnTo>
                      <a:pt x="201" y="57"/>
                    </a:lnTo>
                    <a:lnTo>
                      <a:pt x="204" y="59"/>
                    </a:lnTo>
                    <a:lnTo>
                      <a:pt x="219" y="61"/>
                    </a:lnTo>
                    <a:lnTo>
                      <a:pt x="219" y="57"/>
                    </a:lnTo>
                    <a:lnTo>
                      <a:pt x="215" y="53"/>
                    </a:lnTo>
                    <a:lnTo>
                      <a:pt x="215" y="52"/>
                    </a:lnTo>
                    <a:lnTo>
                      <a:pt x="201" y="48"/>
                    </a:lnTo>
                    <a:lnTo>
                      <a:pt x="199" y="45"/>
                    </a:lnTo>
                    <a:lnTo>
                      <a:pt x="201" y="45"/>
                    </a:lnTo>
                    <a:lnTo>
                      <a:pt x="212" y="46"/>
                    </a:lnTo>
                    <a:lnTo>
                      <a:pt x="222" y="55"/>
                    </a:lnTo>
                    <a:lnTo>
                      <a:pt x="231" y="55"/>
                    </a:lnTo>
                    <a:lnTo>
                      <a:pt x="233" y="53"/>
                    </a:lnTo>
                    <a:lnTo>
                      <a:pt x="233" y="48"/>
                    </a:lnTo>
                    <a:lnTo>
                      <a:pt x="237" y="50"/>
                    </a:lnTo>
                    <a:lnTo>
                      <a:pt x="246" y="52"/>
                    </a:lnTo>
                    <a:lnTo>
                      <a:pt x="247" y="46"/>
                    </a:lnTo>
                    <a:lnTo>
                      <a:pt x="247" y="45"/>
                    </a:lnTo>
                    <a:lnTo>
                      <a:pt x="249" y="45"/>
                    </a:lnTo>
                    <a:lnTo>
                      <a:pt x="249" y="43"/>
                    </a:lnTo>
                    <a:lnTo>
                      <a:pt x="251" y="46"/>
                    </a:lnTo>
                    <a:lnTo>
                      <a:pt x="256" y="45"/>
                    </a:lnTo>
                    <a:lnTo>
                      <a:pt x="258" y="39"/>
                    </a:lnTo>
                    <a:lnTo>
                      <a:pt x="255" y="25"/>
                    </a:lnTo>
                    <a:lnTo>
                      <a:pt x="237" y="23"/>
                    </a:lnTo>
                    <a:lnTo>
                      <a:pt x="238" y="18"/>
                    </a:lnTo>
                    <a:lnTo>
                      <a:pt x="244" y="18"/>
                    </a:lnTo>
                    <a:lnTo>
                      <a:pt x="251" y="21"/>
                    </a:lnTo>
                    <a:lnTo>
                      <a:pt x="258" y="21"/>
                    </a:lnTo>
                    <a:lnTo>
                      <a:pt x="258" y="25"/>
                    </a:lnTo>
                    <a:lnTo>
                      <a:pt x="258" y="28"/>
                    </a:lnTo>
                    <a:lnTo>
                      <a:pt x="264" y="32"/>
                    </a:lnTo>
                    <a:lnTo>
                      <a:pt x="267" y="32"/>
                    </a:lnTo>
                    <a:lnTo>
                      <a:pt x="274" y="30"/>
                    </a:lnTo>
                    <a:lnTo>
                      <a:pt x="281" y="30"/>
                    </a:lnTo>
                    <a:lnTo>
                      <a:pt x="283" y="28"/>
                    </a:lnTo>
                    <a:lnTo>
                      <a:pt x="287" y="28"/>
                    </a:lnTo>
                    <a:lnTo>
                      <a:pt x="294" y="16"/>
                    </a:lnTo>
                    <a:lnTo>
                      <a:pt x="290" y="14"/>
                    </a:lnTo>
                    <a:lnTo>
                      <a:pt x="287" y="16"/>
                    </a:lnTo>
                    <a:lnTo>
                      <a:pt x="287" y="12"/>
                    </a:lnTo>
                    <a:lnTo>
                      <a:pt x="290" y="7"/>
                    </a:lnTo>
                    <a:lnTo>
                      <a:pt x="296" y="5"/>
                    </a:lnTo>
                    <a:lnTo>
                      <a:pt x="298" y="3"/>
                    </a:lnTo>
                    <a:lnTo>
                      <a:pt x="301" y="0"/>
                    </a:lnTo>
                    <a:lnTo>
                      <a:pt x="115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4" y="11"/>
                    </a:lnTo>
                    <a:lnTo>
                      <a:pt x="126" y="12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8"/>
                    </a:lnTo>
                    <a:lnTo>
                      <a:pt x="135" y="30"/>
                    </a:lnTo>
                    <a:lnTo>
                      <a:pt x="140" y="36"/>
                    </a:lnTo>
                    <a:lnTo>
                      <a:pt x="151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3" y="34"/>
                    </a:lnTo>
                    <a:lnTo>
                      <a:pt x="151" y="34"/>
                    </a:lnTo>
                    <a:lnTo>
                      <a:pt x="140" y="39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5"/>
                    </a:lnTo>
                    <a:lnTo>
                      <a:pt x="129" y="37"/>
                    </a:lnTo>
                    <a:lnTo>
                      <a:pt x="126" y="37"/>
                    </a:lnTo>
                    <a:lnTo>
                      <a:pt x="124" y="39"/>
                    </a:lnTo>
                    <a:lnTo>
                      <a:pt x="124" y="32"/>
                    </a:lnTo>
                    <a:lnTo>
                      <a:pt x="120" y="32"/>
                    </a:lnTo>
                    <a:lnTo>
                      <a:pt x="120" y="25"/>
                    </a:lnTo>
                    <a:lnTo>
                      <a:pt x="119" y="23"/>
                    </a:lnTo>
                    <a:lnTo>
                      <a:pt x="119" y="19"/>
                    </a:lnTo>
                    <a:lnTo>
                      <a:pt x="10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67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1" name="Freeform 3368"/>
              <p:cNvSpPr>
                <a:spLocks/>
              </p:cNvSpPr>
              <p:nvPr/>
            </p:nvSpPr>
            <p:spPr bwMode="auto">
              <a:xfrm>
                <a:off x="1312" y="752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0 w 9"/>
                  <a:gd name="T3" fmla="*/ 7 h 9"/>
                  <a:gd name="T4" fmla="*/ 9 w 9"/>
                  <a:gd name="T5" fmla="*/ 9 h 9"/>
                  <a:gd name="T6" fmla="*/ 0 w 9"/>
                  <a:gd name="T7" fmla="*/ 0 h 9"/>
                  <a:gd name="T8" fmla="*/ 0 w 9"/>
                  <a:gd name="T9" fmla="*/ 5 h 9"/>
                  <a:gd name="T10" fmla="*/ 0 w 9"/>
                  <a:gd name="T11" fmla="*/ 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9"/>
                  <a:gd name="T20" fmla="*/ 9 w 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9">
                    <a:moveTo>
                      <a:pt x="0" y="5"/>
                    </a:moveTo>
                    <a:lnTo>
                      <a:pt x="0" y="7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2" name="Freeform 3369"/>
              <p:cNvSpPr>
                <a:spLocks/>
              </p:cNvSpPr>
              <p:nvPr/>
            </p:nvSpPr>
            <p:spPr bwMode="auto">
              <a:xfrm>
                <a:off x="1310" y="743"/>
                <a:ext cx="4" cy="9"/>
              </a:xfrm>
              <a:custGeom>
                <a:avLst/>
                <a:gdLst>
                  <a:gd name="T0" fmla="*/ 2 w 4"/>
                  <a:gd name="T1" fmla="*/ 3 h 9"/>
                  <a:gd name="T2" fmla="*/ 2 w 4"/>
                  <a:gd name="T3" fmla="*/ 0 h 9"/>
                  <a:gd name="T4" fmla="*/ 0 w 4"/>
                  <a:gd name="T5" fmla="*/ 7 h 9"/>
                  <a:gd name="T6" fmla="*/ 2 w 4"/>
                  <a:gd name="T7" fmla="*/ 9 h 9"/>
                  <a:gd name="T8" fmla="*/ 4 w 4"/>
                  <a:gd name="T9" fmla="*/ 9 h 9"/>
                  <a:gd name="T10" fmla="*/ 2 w 4"/>
                  <a:gd name="T11" fmla="*/ 3 h 9"/>
                  <a:gd name="T12" fmla="*/ 2 w 4"/>
                  <a:gd name="T13" fmla="*/ 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2" y="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3" name="Freeform 3370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4" name="Freeform 3371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5" name="Freeform 3372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6" name="Freeform 3373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7" name="Freeform 3374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8" name="Freeform 3375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9" name="Freeform 3376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0" name="Freeform 3377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1" name="Freeform 3378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2" name="Freeform 3379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3" name="Freeform 3380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4" name="Freeform 3381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5" name="Freeform 3382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6" name="Freeform 3383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7" name="Freeform 3384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8" name="Freeform 3385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9" name="Freeform 3386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0" name="Freeform 3387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1" name="Freeform 3388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2" name="Freeform 3389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3" name="Freeform 3390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4" name="Freeform 3391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5" name="Freeform 3392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6" name="Freeform 3393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7" name="Freeform 3394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8" name="Freeform 3395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9" name="Freeform 3396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0" name="Freeform 3397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1" name="Freeform 3398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2" name="Freeform 3399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3" name="Freeform 3400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4" name="Freeform 3401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5" name="Freeform 3402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6" name="Freeform 3403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7" name="Freeform 3404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8" name="Freeform 3405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9" name="Freeform 3406"/>
              <p:cNvSpPr>
                <a:spLocks/>
              </p:cNvSpPr>
              <p:nvPr/>
            </p:nvSpPr>
            <p:spPr bwMode="auto">
              <a:xfrm>
                <a:off x="0" y="1686"/>
                <a:ext cx="7" cy="9"/>
              </a:xfrm>
              <a:custGeom>
                <a:avLst/>
                <a:gdLst>
                  <a:gd name="T0" fmla="*/ 0 w 7"/>
                  <a:gd name="T1" fmla="*/ 2 h 9"/>
                  <a:gd name="T2" fmla="*/ 5 w 7"/>
                  <a:gd name="T3" fmla="*/ 0 h 9"/>
                  <a:gd name="T4" fmla="*/ 7 w 7"/>
                  <a:gd name="T5" fmla="*/ 2 h 9"/>
                  <a:gd name="T6" fmla="*/ 7 w 7"/>
                  <a:gd name="T7" fmla="*/ 4 h 9"/>
                  <a:gd name="T8" fmla="*/ 7 w 7"/>
                  <a:gd name="T9" fmla="*/ 5 h 9"/>
                  <a:gd name="T10" fmla="*/ 0 w 7"/>
                  <a:gd name="T11" fmla="*/ 9 h 9"/>
                  <a:gd name="T12" fmla="*/ 0 w 7"/>
                  <a:gd name="T13" fmla="*/ 2 h 9"/>
                  <a:gd name="T14" fmla="*/ 0 w 7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0" y="2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0" name="Freeform 3407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1" name="Freeform 3408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2" name="Freeform 3409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3" name="Freeform 3410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4" name="Freeform 3411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5" name="Freeform 3412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6" name="Freeform 3413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7" name="Freeform 3414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8" name="Freeform 3415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9" name="Freeform 3416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0" name="Freeform 3417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1" name="Freeform 3418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2" name="Freeform 3419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3" name="Freeform 3420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4" name="Freeform 3421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5" name="Freeform 3422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6" name="Freeform 3423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7" name="Freeform 3424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8" name="Freeform 3425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9" name="Freeform 3426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0" name="Freeform 3427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1" name="Freeform 3428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2" name="Freeform 3429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3" name="Freeform 3430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4" name="Freeform 3431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5" name="Freeform 3432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6" name="Freeform 3433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7" name="Freeform 3434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8" name="Freeform 3435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9" name="Freeform 3436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0" name="Freeform 3437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1" name="Freeform 3438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2" name="Freeform 3439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3" name="Freeform 3440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4" name="Freeform 3441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5" name="Freeform 3442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6" name="Freeform 3443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7" name="Freeform 3444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8" name="Freeform 3445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9" name="Freeform 3446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0" name="Freeform 3447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1" name="Freeform 3448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2" name="Freeform 3449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3" name="Freeform 3450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4" name="Freeform 3451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5" name="Freeform 3452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6" name="Freeform 3453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7" name="Freeform 3454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8" name="Freeform 3455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9" name="Freeform 3456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0" name="Freeform 3457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1" name="Freeform 3458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2" name="Freeform 3459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3" name="Freeform 3460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4" name="Freeform 3461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5" name="Freeform 3462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6" name="Freeform 3463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7" name="Freeform 3464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8" name="Freeform 3465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9" name="Freeform 3466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0" name="Freeform 3467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1" name="Freeform 3468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2" name="Freeform 3469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3" name="Freeform 3470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4" name="Freeform 3471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5" name="Freeform 3472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6" name="Freeform 3473"/>
              <p:cNvSpPr>
                <a:spLocks/>
              </p:cNvSpPr>
              <p:nvPr/>
            </p:nvSpPr>
            <p:spPr bwMode="auto">
              <a:xfrm>
                <a:off x="5761" y="1688"/>
                <a:ext cx="13" cy="19"/>
              </a:xfrm>
              <a:custGeom>
                <a:avLst/>
                <a:gdLst>
                  <a:gd name="T0" fmla="*/ 13 w 13"/>
                  <a:gd name="T1" fmla="*/ 7 h 19"/>
                  <a:gd name="T2" fmla="*/ 4 w 13"/>
                  <a:gd name="T3" fmla="*/ 18 h 19"/>
                  <a:gd name="T4" fmla="*/ 2 w 13"/>
                  <a:gd name="T5" fmla="*/ 18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8 h 19"/>
                  <a:gd name="T12" fmla="*/ 2 w 13"/>
                  <a:gd name="T13" fmla="*/ 14 h 19"/>
                  <a:gd name="T14" fmla="*/ 8 w 13"/>
                  <a:gd name="T15" fmla="*/ 5 h 19"/>
                  <a:gd name="T16" fmla="*/ 9 w 13"/>
                  <a:gd name="T17" fmla="*/ 5 h 19"/>
                  <a:gd name="T18" fmla="*/ 11 w 13"/>
                  <a:gd name="T19" fmla="*/ 5 h 19"/>
                  <a:gd name="T20" fmla="*/ 13 w 13"/>
                  <a:gd name="T21" fmla="*/ 0 h 19"/>
                  <a:gd name="T22" fmla="*/ 13 w 13"/>
                  <a:gd name="T23" fmla="*/ 7 h 19"/>
                  <a:gd name="T24" fmla="*/ 13 w 13"/>
                  <a:gd name="T25" fmla="*/ 7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9"/>
                  <a:gd name="T41" fmla="*/ 13 w 13"/>
                  <a:gd name="T42" fmla="*/ 19 h 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9">
                    <a:moveTo>
                      <a:pt x="13" y="7"/>
                    </a:moveTo>
                    <a:lnTo>
                      <a:pt x="4" y="18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0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7" name="Freeform 3474"/>
              <p:cNvSpPr>
                <a:spLocks/>
              </p:cNvSpPr>
              <p:nvPr/>
            </p:nvSpPr>
            <p:spPr bwMode="auto">
              <a:xfrm>
                <a:off x="3018" y="1484"/>
                <a:ext cx="7" cy="12"/>
              </a:xfrm>
              <a:custGeom>
                <a:avLst/>
                <a:gdLst>
                  <a:gd name="T0" fmla="*/ 5 w 7"/>
                  <a:gd name="T1" fmla="*/ 2 h 12"/>
                  <a:gd name="T2" fmla="*/ 3 w 7"/>
                  <a:gd name="T3" fmla="*/ 2 h 12"/>
                  <a:gd name="T4" fmla="*/ 1 w 7"/>
                  <a:gd name="T5" fmla="*/ 0 h 12"/>
                  <a:gd name="T6" fmla="*/ 0 w 7"/>
                  <a:gd name="T7" fmla="*/ 2 h 12"/>
                  <a:gd name="T8" fmla="*/ 1 w 7"/>
                  <a:gd name="T9" fmla="*/ 3 h 12"/>
                  <a:gd name="T10" fmla="*/ 1 w 7"/>
                  <a:gd name="T11" fmla="*/ 5 h 12"/>
                  <a:gd name="T12" fmla="*/ 0 w 7"/>
                  <a:gd name="T13" fmla="*/ 3 h 12"/>
                  <a:gd name="T14" fmla="*/ 0 w 7"/>
                  <a:gd name="T15" fmla="*/ 9 h 12"/>
                  <a:gd name="T16" fmla="*/ 3 w 7"/>
                  <a:gd name="T17" fmla="*/ 10 h 12"/>
                  <a:gd name="T18" fmla="*/ 5 w 7"/>
                  <a:gd name="T19" fmla="*/ 12 h 12"/>
                  <a:gd name="T20" fmla="*/ 7 w 7"/>
                  <a:gd name="T21" fmla="*/ 10 h 12"/>
                  <a:gd name="T22" fmla="*/ 5 w 7"/>
                  <a:gd name="T23" fmla="*/ 10 h 12"/>
                  <a:gd name="T24" fmla="*/ 3 w 7"/>
                  <a:gd name="T25" fmla="*/ 7 h 12"/>
                  <a:gd name="T26" fmla="*/ 5 w 7"/>
                  <a:gd name="T27" fmla="*/ 7 h 12"/>
                  <a:gd name="T28" fmla="*/ 7 w 7"/>
                  <a:gd name="T29" fmla="*/ 5 h 12"/>
                  <a:gd name="T30" fmla="*/ 7 w 7"/>
                  <a:gd name="T31" fmla="*/ 3 h 12"/>
                  <a:gd name="T32" fmla="*/ 5 w 7"/>
                  <a:gd name="T33" fmla="*/ 2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2"/>
                  <a:gd name="T53" fmla="*/ 7 w 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2">
                    <a:moveTo>
                      <a:pt x="5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8" name="Freeform 3475"/>
              <p:cNvSpPr>
                <a:spLocks/>
              </p:cNvSpPr>
              <p:nvPr/>
            </p:nvSpPr>
            <p:spPr bwMode="auto">
              <a:xfrm>
                <a:off x="3018" y="1484"/>
                <a:ext cx="7" cy="12"/>
              </a:xfrm>
              <a:custGeom>
                <a:avLst/>
                <a:gdLst>
                  <a:gd name="T0" fmla="*/ 5 w 7"/>
                  <a:gd name="T1" fmla="*/ 2 h 12"/>
                  <a:gd name="T2" fmla="*/ 3 w 7"/>
                  <a:gd name="T3" fmla="*/ 2 h 12"/>
                  <a:gd name="T4" fmla="*/ 1 w 7"/>
                  <a:gd name="T5" fmla="*/ 0 h 12"/>
                  <a:gd name="T6" fmla="*/ 0 w 7"/>
                  <a:gd name="T7" fmla="*/ 2 h 12"/>
                  <a:gd name="T8" fmla="*/ 1 w 7"/>
                  <a:gd name="T9" fmla="*/ 3 h 12"/>
                  <a:gd name="T10" fmla="*/ 1 w 7"/>
                  <a:gd name="T11" fmla="*/ 5 h 12"/>
                  <a:gd name="T12" fmla="*/ 0 w 7"/>
                  <a:gd name="T13" fmla="*/ 3 h 12"/>
                  <a:gd name="T14" fmla="*/ 0 w 7"/>
                  <a:gd name="T15" fmla="*/ 9 h 12"/>
                  <a:gd name="T16" fmla="*/ 3 w 7"/>
                  <a:gd name="T17" fmla="*/ 10 h 12"/>
                  <a:gd name="T18" fmla="*/ 5 w 7"/>
                  <a:gd name="T19" fmla="*/ 12 h 12"/>
                  <a:gd name="T20" fmla="*/ 7 w 7"/>
                  <a:gd name="T21" fmla="*/ 10 h 12"/>
                  <a:gd name="T22" fmla="*/ 5 w 7"/>
                  <a:gd name="T23" fmla="*/ 10 h 12"/>
                  <a:gd name="T24" fmla="*/ 3 w 7"/>
                  <a:gd name="T25" fmla="*/ 7 h 12"/>
                  <a:gd name="T26" fmla="*/ 5 w 7"/>
                  <a:gd name="T27" fmla="*/ 7 h 12"/>
                  <a:gd name="T28" fmla="*/ 7 w 7"/>
                  <a:gd name="T29" fmla="*/ 5 h 12"/>
                  <a:gd name="T30" fmla="*/ 7 w 7"/>
                  <a:gd name="T31" fmla="*/ 3 h 12"/>
                  <a:gd name="T32" fmla="*/ 5 w 7"/>
                  <a:gd name="T33" fmla="*/ 2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2"/>
                  <a:gd name="T53" fmla="*/ 7 w 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2">
                    <a:moveTo>
                      <a:pt x="5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9" name="Freeform 3476"/>
              <p:cNvSpPr>
                <a:spLocks/>
              </p:cNvSpPr>
              <p:nvPr/>
            </p:nvSpPr>
            <p:spPr bwMode="auto">
              <a:xfrm>
                <a:off x="3048" y="148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0" name="Freeform 3477"/>
              <p:cNvSpPr>
                <a:spLocks/>
              </p:cNvSpPr>
              <p:nvPr/>
            </p:nvSpPr>
            <p:spPr bwMode="auto">
              <a:xfrm>
                <a:off x="3048" y="148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1" name="Freeform 3478"/>
              <p:cNvSpPr>
                <a:spLocks/>
              </p:cNvSpPr>
              <p:nvPr/>
            </p:nvSpPr>
            <p:spPr bwMode="auto">
              <a:xfrm>
                <a:off x="3061" y="1487"/>
                <a:ext cx="7" cy="9"/>
              </a:xfrm>
              <a:custGeom>
                <a:avLst/>
                <a:gdLst>
                  <a:gd name="T0" fmla="*/ 3 w 7"/>
                  <a:gd name="T1" fmla="*/ 9 h 9"/>
                  <a:gd name="T2" fmla="*/ 5 w 7"/>
                  <a:gd name="T3" fmla="*/ 7 h 9"/>
                  <a:gd name="T4" fmla="*/ 7 w 7"/>
                  <a:gd name="T5" fmla="*/ 0 h 9"/>
                  <a:gd name="T6" fmla="*/ 5 w 7"/>
                  <a:gd name="T7" fmla="*/ 2 h 9"/>
                  <a:gd name="T8" fmla="*/ 1 w 7"/>
                  <a:gd name="T9" fmla="*/ 4 h 9"/>
                  <a:gd name="T10" fmla="*/ 1 w 7"/>
                  <a:gd name="T11" fmla="*/ 6 h 9"/>
                  <a:gd name="T12" fmla="*/ 0 w 7"/>
                  <a:gd name="T13" fmla="*/ 7 h 9"/>
                  <a:gd name="T14" fmla="*/ 0 w 7"/>
                  <a:gd name="T15" fmla="*/ 9 h 9"/>
                  <a:gd name="T16" fmla="*/ 1 w 7"/>
                  <a:gd name="T17" fmla="*/ 7 h 9"/>
                  <a:gd name="T18" fmla="*/ 3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3" y="9"/>
                    </a:moveTo>
                    <a:lnTo>
                      <a:pt x="5" y="7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2" name="Freeform 3479"/>
              <p:cNvSpPr>
                <a:spLocks/>
              </p:cNvSpPr>
              <p:nvPr/>
            </p:nvSpPr>
            <p:spPr bwMode="auto">
              <a:xfrm>
                <a:off x="3061" y="1487"/>
                <a:ext cx="7" cy="9"/>
              </a:xfrm>
              <a:custGeom>
                <a:avLst/>
                <a:gdLst>
                  <a:gd name="T0" fmla="*/ 3 w 7"/>
                  <a:gd name="T1" fmla="*/ 9 h 9"/>
                  <a:gd name="T2" fmla="*/ 5 w 7"/>
                  <a:gd name="T3" fmla="*/ 7 h 9"/>
                  <a:gd name="T4" fmla="*/ 7 w 7"/>
                  <a:gd name="T5" fmla="*/ 0 h 9"/>
                  <a:gd name="T6" fmla="*/ 5 w 7"/>
                  <a:gd name="T7" fmla="*/ 2 h 9"/>
                  <a:gd name="T8" fmla="*/ 1 w 7"/>
                  <a:gd name="T9" fmla="*/ 4 h 9"/>
                  <a:gd name="T10" fmla="*/ 1 w 7"/>
                  <a:gd name="T11" fmla="*/ 6 h 9"/>
                  <a:gd name="T12" fmla="*/ 0 w 7"/>
                  <a:gd name="T13" fmla="*/ 7 h 9"/>
                  <a:gd name="T14" fmla="*/ 0 w 7"/>
                  <a:gd name="T15" fmla="*/ 9 h 9"/>
                  <a:gd name="T16" fmla="*/ 1 w 7"/>
                  <a:gd name="T17" fmla="*/ 7 h 9"/>
                  <a:gd name="T18" fmla="*/ 3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3" y="9"/>
                    </a:moveTo>
                    <a:lnTo>
                      <a:pt x="5" y="7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3" name="Freeform 3480"/>
              <p:cNvSpPr>
                <a:spLocks/>
              </p:cNvSpPr>
              <p:nvPr/>
            </p:nvSpPr>
            <p:spPr bwMode="auto">
              <a:xfrm>
                <a:off x="2903" y="2040"/>
                <a:ext cx="50" cy="32"/>
              </a:xfrm>
              <a:custGeom>
                <a:avLst/>
                <a:gdLst>
                  <a:gd name="T0" fmla="*/ 50 w 50"/>
                  <a:gd name="T1" fmla="*/ 0 h 32"/>
                  <a:gd name="T2" fmla="*/ 48 w 50"/>
                  <a:gd name="T3" fmla="*/ 0 h 32"/>
                  <a:gd name="T4" fmla="*/ 50 w 50"/>
                  <a:gd name="T5" fmla="*/ 0 h 32"/>
                  <a:gd name="T6" fmla="*/ 48 w 50"/>
                  <a:gd name="T7" fmla="*/ 4 h 32"/>
                  <a:gd name="T8" fmla="*/ 41 w 50"/>
                  <a:gd name="T9" fmla="*/ 18 h 32"/>
                  <a:gd name="T10" fmla="*/ 41 w 50"/>
                  <a:gd name="T11" fmla="*/ 20 h 32"/>
                  <a:gd name="T12" fmla="*/ 43 w 50"/>
                  <a:gd name="T13" fmla="*/ 20 h 32"/>
                  <a:gd name="T14" fmla="*/ 45 w 50"/>
                  <a:gd name="T15" fmla="*/ 25 h 32"/>
                  <a:gd name="T16" fmla="*/ 43 w 50"/>
                  <a:gd name="T17" fmla="*/ 32 h 32"/>
                  <a:gd name="T18" fmla="*/ 34 w 50"/>
                  <a:gd name="T19" fmla="*/ 31 h 32"/>
                  <a:gd name="T20" fmla="*/ 29 w 50"/>
                  <a:gd name="T21" fmla="*/ 25 h 32"/>
                  <a:gd name="T22" fmla="*/ 20 w 50"/>
                  <a:gd name="T23" fmla="*/ 24 h 32"/>
                  <a:gd name="T24" fmla="*/ 11 w 50"/>
                  <a:gd name="T25" fmla="*/ 16 h 32"/>
                  <a:gd name="T26" fmla="*/ 2 w 50"/>
                  <a:gd name="T27" fmla="*/ 15 h 32"/>
                  <a:gd name="T28" fmla="*/ 0 w 50"/>
                  <a:gd name="T29" fmla="*/ 13 h 32"/>
                  <a:gd name="T30" fmla="*/ 0 w 50"/>
                  <a:gd name="T31" fmla="*/ 7 h 32"/>
                  <a:gd name="T32" fmla="*/ 0 w 50"/>
                  <a:gd name="T33" fmla="*/ 6 h 32"/>
                  <a:gd name="T34" fmla="*/ 2 w 50"/>
                  <a:gd name="T35" fmla="*/ 4 h 32"/>
                  <a:gd name="T36" fmla="*/ 4 w 50"/>
                  <a:gd name="T37" fmla="*/ 2 h 32"/>
                  <a:gd name="T38" fmla="*/ 5 w 50"/>
                  <a:gd name="T39" fmla="*/ 4 h 32"/>
                  <a:gd name="T40" fmla="*/ 7 w 50"/>
                  <a:gd name="T41" fmla="*/ 4 h 32"/>
                  <a:gd name="T42" fmla="*/ 13 w 50"/>
                  <a:gd name="T43" fmla="*/ 2 h 32"/>
                  <a:gd name="T44" fmla="*/ 18 w 50"/>
                  <a:gd name="T45" fmla="*/ 4 h 32"/>
                  <a:gd name="T46" fmla="*/ 20 w 50"/>
                  <a:gd name="T47" fmla="*/ 7 h 32"/>
                  <a:gd name="T48" fmla="*/ 34 w 50"/>
                  <a:gd name="T49" fmla="*/ 4 h 32"/>
                  <a:gd name="T50" fmla="*/ 38 w 50"/>
                  <a:gd name="T51" fmla="*/ 2 h 32"/>
                  <a:gd name="T52" fmla="*/ 43 w 50"/>
                  <a:gd name="T53" fmla="*/ 2 h 32"/>
                  <a:gd name="T54" fmla="*/ 45 w 50"/>
                  <a:gd name="T55" fmla="*/ 2 h 32"/>
                  <a:gd name="T56" fmla="*/ 48 w 50"/>
                  <a:gd name="T57" fmla="*/ 0 h 32"/>
                  <a:gd name="T58" fmla="*/ 50 w 50"/>
                  <a:gd name="T59" fmla="*/ 0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32"/>
                  <a:gd name="T92" fmla="*/ 50 w 50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32">
                    <a:moveTo>
                      <a:pt x="50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48" y="4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5" y="25"/>
                    </a:lnTo>
                    <a:lnTo>
                      <a:pt x="43" y="32"/>
                    </a:lnTo>
                    <a:lnTo>
                      <a:pt x="34" y="31"/>
                    </a:lnTo>
                    <a:lnTo>
                      <a:pt x="29" y="25"/>
                    </a:lnTo>
                    <a:lnTo>
                      <a:pt x="20" y="24"/>
                    </a:lnTo>
                    <a:lnTo>
                      <a:pt x="11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0" name="Group 3682"/>
            <p:cNvGrpSpPr>
              <a:grpSpLocks/>
            </p:cNvGrpSpPr>
            <p:nvPr/>
          </p:nvGrpSpPr>
          <p:grpSpPr bwMode="auto">
            <a:xfrm>
              <a:off x="3142704" y="1132811"/>
              <a:ext cx="6169025" cy="4997450"/>
              <a:chOff x="1534" y="471"/>
              <a:chExt cx="3886" cy="3148"/>
            </a:xfrm>
            <a:solidFill>
              <a:schemeClr val="bg2"/>
            </a:solidFill>
          </p:grpSpPr>
          <p:sp>
            <p:nvSpPr>
              <p:cNvPr id="2544" name="Freeform 3482"/>
              <p:cNvSpPr>
                <a:spLocks/>
              </p:cNvSpPr>
              <p:nvPr/>
            </p:nvSpPr>
            <p:spPr bwMode="auto">
              <a:xfrm>
                <a:off x="2903" y="2040"/>
                <a:ext cx="50" cy="32"/>
              </a:xfrm>
              <a:custGeom>
                <a:avLst/>
                <a:gdLst>
                  <a:gd name="T0" fmla="*/ 50 w 50"/>
                  <a:gd name="T1" fmla="*/ 0 h 32"/>
                  <a:gd name="T2" fmla="*/ 48 w 50"/>
                  <a:gd name="T3" fmla="*/ 0 h 32"/>
                  <a:gd name="T4" fmla="*/ 50 w 50"/>
                  <a:gd name="T5" fmla="*/ 0 h 32"/>
                  <a:gd name="T6" fmla="*/ 48 w 50"/>
                  <a:gd name="T7" fmla="*/ 4 h 32"/>
                  <a:gd name="T8" fmla="*/ 41 w 50"/>
                  <a:gd name="T9" fmla="*/ 18 h 32"/>
                  <a:gd name="T10" fmla="*/ 41 w 50"/>
                  <a:gd name="T11" fmla="*/ 20 h 32"/>
                  <a:gd name="T12" fmla="*/ 43 w 50"/>
                  <a:gd name="T13" fmla="*/ 20 h 32"/>
                  <a:gd name="T14" fmla="*/ 45 w 50"/>
                  <a:gd name="T15" fmla="*/ 25 h 32"/>
                  <a:gd name="T16" fmla="*/ 43 w 50"/>
                  <a:gd name="T17" fmla="*/ 32 h 32"/>
                  <a:gd name="T18" fmla="*/ 34 w 50"/>
                  <a:gd name="T19" fmla="*/ 31 h 32"/>
                  <a:gd name="T20" fmla="*/ 29 w 50"/>
                  <a:gd name="T21" fmla="*/ 25 h 32"/>
                  <a:gd name="T22" fmla="*/ 20 w 50"/>
                  <a:gd name="T23" fmla="*/ 24 h 32"/>
                  <a:gd name="T24" fmla="*/ 11 w 50"/>
                  <a:gd name="T25" fmla="*/ 16 h 32"/>
                  <a:gd name="T26" fmla="*/ 2 w 50"/>
                  <a:gd name="T27" fmla="*/ 15 h 32"/>
                  <a:gd name="T28" fmla="*/ 0 w 50"/>
                  <a:gd name="T29" fmla="*/ 13 h 32"/>
                  <a:gd name="T30" fmla="*/ 0 w 50"/>
                  <a:gd name="T31" fmla="*/ 7 h 32"/>
                  <a:gd name="T32" fmla="*/ 0 w 50"/>
                  <a:gd name="T33" fmla="*/ 6 h 32"/>
                  <a:gd name="T34" fmla="*/ 2 w 50"/>
                  <a:gd name="T35" fmla="*/ 4 h 32"/>
                  <a:gd name="T36" fmla="*/ 4 w 50"/>
                  <a:gd name="T37" fmla="*/ 2 h 32"/>
                  <a:gd name="T38" fmla="*/ 5 w 50"/>
                  <a:gd name="T39" fmla="*/ 4 h 32"/>
                  <a:gd name="T40" fmla="*/ 7 w 50"/>
                  <a:gd name="T41" fmla="*/ 4 h 32"/>
                  <a:gd name="T42" fmla="*/ 13 w 50"/>
                  <a:gd name="T43" fmla="*/ 2 h 32"/>
                  <a:gd name="T44" fmla="*/ 18 w 50"/>
                  <a:gd name="T45" fmla="*/ 4 h 32"/>
                  <a:gd name="T46" fmla="*/ 20 w 50"/>
                  <a:gd name="T47" fmla="*/ 7 h 32"/>
                  <a:gd name="T48" fmla="*/ 34 w 50"/>
                  <a:gd name="T49" fmla="*/ 4 h 32"/>
                  <a:gd name="T50" fmla="*/ 38 w 50"/>
                  <a:gd name="T51" fmla="*/ 2 h 32"/>
                  <a:gd name="T52" fmla="*/ 43 w 50"/>
                  <a:gd name="T53" fmla="*/ 2 h 32"/>
                  <a:gd name="T54" fmla="*/ 45 w 50"/>
                  <a:gd name="T55" fmla="*/ 2 h 32"/>
                  <a:gd name="T56" fmla="*/ 48 w 50"/>
                  <a:gd name="T57" fmla="*/ 0 h 32"/>
                  <a:gd name="T58" fmla="*/ 50 w 50"/>
                  <a:gd name="T59" fmla="*/ 0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32"/>
                  <a:gd name="T92" fmla="*/ 50 w 50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32">
                    <a:moveTo>
                      <a:pt x="50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48" y="4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5" y="25"/>
                    </a:lnTo>
                    <a:lnTo>
                      <a:pt x="43" y="32"/>
                    </a:lnTo>
                    <a:lnTo>
                      <a:pt x="34" y="31"/>
                    </a:lnTo>
                    <a:lnTo>
                      <a:pt x="29" y="25"/>
                    </a:lnTo>
                    <a:lnTo>
                      <a:pt x="20" y="24"/>
                    </a:lnTo>
                    <a:lnTo>
                      <a:pt x="11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5" name="Freeform 3483"/>
              <p:cNvSpPr>
                <a:spLocks/>
              </p:cNvSpPr>
              <p:nvPr/>
            </p:nvSpPr>
            <p:spPr bwMode="auto">
              <a:xfrm>
                <a:off x="2835" y="1978"/>
                <a:ext cx="23" cy="50"/>
              </a:xfrm>
              <a:custGeom>
                <a:avLst/>
                <a:gdLst>
                  <a:gd name="T0" fmla="*/ 14 w 23"/>
                  <a:gd name="T1" fmla="*/ 0 h 50"/>
                  <a:gd name="T2" fmla="*/ 18 w 23"/>
                  <a:gd name="T3" fmla="*/ 1 h 50"/>
                  <a:gd name="T4" fmla="*/ 18 w 23"/>
                  <a:gd name="T5" fmla="*/ 1 h 50"/>
                  <a:gd name="T6" fmla="*/ 20 w 23"/>
                  <a:gd name="T7" fmla="*/ 3 h 50"/>
                  <a:gd name="T8" fmla="*/ 23 w 23"/>
                  <a:gd name="T9" fmla="*/ 12 h 50"/>
                  <a:gd name="T10" fmla="*/ 23 w 23"/>
                  <a:gd name="T11" fmla="*/ 41 h 50"/>
                  <a:gd name="T12" fmla="*/ 22 w 23"/>
                  <a:gd name="T13" fmla="*/ 43 h 50"/>
                  <a:gd name="T14" fmla="*/ 22 w 23"/>
                  <a:gd name="T15" fmla="*/ 43 h 50"/>
                  <a:gd name="T16" fmla="*/ 20 w 23"/>
                  <a:gd name="T17" fmla="*/ 44 h 50"/>
                  <a:gd name="T18" fmla="*/ 16 w 23"/>
                  <a:gd name="T19" fmla="*/ 44 h 50"/>
                  <a:gd name="T20" fmla="*/ 14 w 23"/>
                  <a:gd name="T21" fmla="*/ 44 h 50"/>
                  <a:gd name="T22" fmla="*/ 13 w 23"/>
                  <a:gd name="T23" fmla="*/ 48 h 50"/>
                  <a:gd name="T24" fmla="*/ 11 w 23"/>
                  <a:gd name="T25" fmla="*/ 50 h 50"/>
                  <a:gd name="T26" fmla="*/ 9 w 23"/>
                  <a:gd name="T27" fmla="*/ 50 h 50"/>
                  <a:gd name="T28" fmla="*/ 4 w 23"/>
                  <a:gd name="T29" fmla="*/ 44 h 50"/>
                  <a:gd name="T30" fmla="*/ 4 w 23"/>
                  <a:gd name="T31" fmla="*/ 43 h 50"/>
                  <a:gd name="T32" fmla="*/ 4 w 23"/>
                  <a:gd name="T33" fmla="*/ 41 h 50"/>
                  <a:gd name="T34" fmla="*/ 2 w 23"/>
                  <a:gd name="T35" fmla="*/ 37 h 50"/>
                  <a:gd name="T36" fmla="*/ 4 w 23"/>
                  <a:gd name="T37" fmla="*/ 32 h 50"/>
                  <a:gd name="T38" fmla="*/ 5 w 23"/>
                  <a:gd name="T39" fmla="*/ 30 h 50"/>
                  <a:gd name="T40" fmla="*/ 5 w 23"/>
                  <a:gd name="T41" fmla="*/ 28 h 50"/>
                  <a:gd name="T42" fmla="*/ 4 w 23"/>
                  <a:gd name="T43" fmla="*/ 28 h 50"/>
                  <a:gd name="T44" fmla="*/ 4 w 23"/>
                  <a:gd name="T45" fmla="*/ 19 h 50"/>
                  <a:gd name="T46" fmla="*/ 2 w 23"/>
                  <a:gd name="T47" fmla="*/ 16 h 50"/>
                  <a:gd name="T48" fmla="*/ 2 w 23"/>
                  <a:gd name="T49" fmla="*/ 16 h 50"/>
                  <a:gd name="T50" fmla="*/ 0 w 23"/>
                  <a:gd name="T51" fmla="*/ 16 h 50"/>
                  <a:gd name="T52" fmla="*/ 0 w 23"/>
                  <a:gd name="T53" fmla="*/ 14 h 50"/>
                  <a:gd name="T54" fmla="*/ 0 w 23"/>
                  <a:gd name="T55" fmla="*/ 7 h 50"/>
                  <a:gd name="T56" fmla="*/ 0 w 23"/>
                  <a:gd name="T57" fmla="*/ 7 h 50"/>
                  <a:gd name="T58" fmla="*/ 2 w 23"/>
                  <a:gd name="T59" fmla="*/ 9 h 50"/>
                  <a:gd name="T60" fmla="*/ 5 w 23"/>
                  <a:gd name="T61" fmla="*/ 9 h 50"/>
                  <a:gd name="T62" fmla="*/ 11 w 23"/>
                  <a:gd name="T63" fmla="*/ 3 h 50"/>
                  <a:gd name="T64" fmla="*/ 13 w 23"/>
                  <a:gd name="T65" fmla="*/ 3 h 50"/>
                  <a:gd name="T66" fmla="*/ 14 w 23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50"/>
                  <a:gd name="T104" fmla="*/ 23 w 23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50">
                    <a:moveTo>
                      <a:pt x="14" y="0"/>
                    </a:moveTo>
                    <a:lnTo>
                      <a:pt x="18" y="1"/>
                    </a:lnTo>
                    <a:lnTo>
                      <a:pt x="20" y="3"/>
                    </a:lnTo>
                    <a:lnTo>
                      <a:pt x="23" y="12"/>
                    </a:lnTo>
                    <a:lnTo>
                      <a:pt x="23" y="41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8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6" name="Freeform 3484"/>
              <p:cNvSpPr>
                <a:spLocks/>
              </p:cNvSpPr>
              <p:nvPr/>
            </p:nvSpPr>
            <p:spPr bwMode="auto">
              <a:xfrm>
                <a:off x="2835" y="1978"/>
                <a:ext cx="23" cy="50"/>
              </a:xfrm>
              <a:custGeom>
                <a:avLst/>
                <a:gdLst>
                  <a:gd name="T0" fmla="*/ 14 w 23"/>
                  <a:gd name="T1" fmla="*/ 0 h 50"/>
                  <a:gd name="T2" fmla="*/ 18 w 23"/>
                  <a:gd name="T3" fmla="*/ 1 h 50"/>
                  <a:gd name="T4" fmla="*/ 18 w 23"/>
                  <a:gd name="T5" fmla="*/ 1 h 50"/>
                  <a:gd name="T6" fmla="*/ 20 w 23"/>
                  <a:gd name="T7" fmla="*/ 3 h 50"/>
                  <a:gd name="T8" fmla="*/ 23 w 23"/>
                  <a:gd name="T9" fmla="*/ 12 h 50"/>
                  <a:gd name="T10" fmla="*/ 23 w 23"/>
                  <a:gd name="T11" fmla="*/ 41 h 50"/>
                  <a:gd name="T12" fmla="*/ 22 w 23"/>
                  <a:gd name="T13" fmla="*/ 43 h 50"/>
                  <a:gd name="T14" fmla="*/ 22 w 23"/>
                  <a:gd name="T15" fmla="*/ 43 h 50"/>
                  <a:gd name="T16" fmla="*/ 20 w 23"/>
                  <a:gd name="T17" fmla="*/ 44 h 50"/>
                  <a:gd name="T18" fmla="*/ 16 w 23"/>
                  <a:gd name="T19" fmla="*/ 44 h 50"/>
                  <a:gd name="T20" fmla="*/ 14 w 23"/>
                  <a:gd name="T21" fmla="*/ 44 h 50"/>
                  <a:gd name="T22" fmla="*/ 13 w 23"/>
                  <a:gd name="T23" fmla="*/ 48 h 50"/>
                  <a:gd name="T24" fmla="*/ 11 w 23"/>
                  <a:gd name="T25" fmla="*/ 50 h 50"/>
                  <a:gd name="T26" fmla="*/ 9 w 23"/>
                  <a:gd name="T27" fmla="*/ 50 h 50"/>
                  <a:gd name="T28" fmla="*/ 4 w 23"/>
                  <a:gd name="T29" fmla="*/ 44 h 50"/>
                  <a:gd name="T30" fmla="*/ 4 w 23"/>
                  <a:gd name="T31" fmla="*/ 43 h 50"/>
                  <a:gd name="T32" fmla="*/ 4 w 23"/>
                  <a:gd name="T33" fmla="*/ 41 h 50"/>
                  <a:gd name="T34" fmla="*/ 2 w 23"/>
                  <a:gd name="T35" fmla="*/ 37 h 50"/>
                  <a:gd name="T36" fmla="*/ 4 w 23"/>
                  <a:gd name="T37" fmla="*/ 32 h 50"/>
                  <a:gd name="T38" fmla="*/ 5 w 23"/>
                  <a:gd name="T39" fmla="*/ 30 h 50"/>
                  <a:gd name="T40" fmla="*/ 5 w 23"/>
                  <a:gd name="T41" fmla="*/ 28 h 50"/>
                  <a:gd name="T42" fmla="*/ 4 w 23"/>
                  <a:gd name="T43" fmla="*/ 28 h 50"/>
                  <a:gd name="T44" fmla="*/ 4 w 23"/>
                  <a:gd name="T45" fmla="*/ 19 h 50"/>
                  <a:gd name="T46" fmla="*/ 2 w 23"/>
                  <a:gd name="T47" fmla="*/ 16 h 50"/>
                  <a:gd name="T48" fmla="*/ 2 w 23"/>
                  <a:gd name="T49" fmla="*/ 16 h 50"/>
                  <a:gd name="T50" fmla="*/ 0 w 23"/>
                  <a:gd name="T51" fmla="*/ 16 h 50"/>
                  <a:gd name="T52" fmla="*/ 0 w 23"/>
                  <a:gd name="T53" fmla="*/ 14 h 50"/>
                  <a:gd name="T54" fmla="*/ 0 w 23"/>
                  <a:gd name="T55" fmla="*/ 7 h 50"/>
                  <a:gd name="T56" fmla="*/ 0 w 23"/>
                  <a:gd name="T57" fmla="*/ 7 h 50"/>
                  <a:gd name="T58" fmla="*/ 2 w 23"/>
                  <a:gd name="T59" fmla="*/ 9 h 50"/>
                  <a:gd name="T60" fmla="*/ 5 w 23"/>
                  <a:gd name="T61" fmla="*/ 9 h 50"/>
                  <a:gd name="T62" fmla="*/ 11 w 23"/>
                  <a:gd name="T63" fmla="*/ 3 h 50"/>
                  <a:gd name="T64" fmla="*/ 13 w 23"/>
                  <a:gd name="T65" fmla="*/ 3 h 50"/>
                  <a:gd name="T66" fmla="*/ 14 w 23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50"/>
                  <a:gd name="T104" fmla="*/ 23 w 23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50">
                    <a:moveTo>
                      <a:pt x="14" y="0"/>
                    </a:moveTo>
                    <a:lnTo>
                      <a:pt x="18" y="1"/>
                    </a:lnTo>
                    <a:lnTo>
                      <a:pt x="20" y="3"/>
                    </a:lnTo>
                    <a:lnTo>
                      <a:pt x="23" y="12"/>
                    </a:lnTo>
                    <a:lnTo>
                      <a:pt x="23" y="41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8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7" name="Freeform 3485"/>
              <p:cNvSpPr>
                <a:spLocks/>
              </p:cNvSpPr>
              <p:nvPr/>
            </p:nvSpPr>
            <p:spPr bwMode="auto">
              <a:xfrm>
                <a:off x="3096" y="198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0 w 4"/>
                  <a:gd name="T11" fmla="*/ 2 h 6"/>
                  <a:gd name="T12" fmla="*/ 0 w 4"/>
                  <a:gd name="T13" fmla="*/ 4 h 6"/>
                  <a:gd name="T14" fmla="*/ 2 w 4"/>
                  <a:gd name="T15" fmla="*/ 6 h 6"/>
                  <a:gd name="T16" fmla="*/ 4 w 4"/>
                  <a:gd name="T17" fmla="*/ 4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8" name="Freeform 3486"/>
              <p:cNvSpPr>
                <a:spLocks/>
              </p:cNvSpPr>
              <p:nvPr/>
            </p:nvSpPr>
            <p:spPr bwMode="auto">
              <a:xfrm>
                <a:off x="3096" y="198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0 w 4"/>
                  <a:gd name="T11" fmla="*/ 2 h 6"/>
                  <a:gd name="T12" fmla="*/ 0 w 4"/>
                  <a:gd name="T13" fmla="*/ 4 h 6"/>
                  <a:gd name="T14" fmla="*/ 2 w 4"/>
                  <a:gd name="T15" fmla="*/ 6 h 6"/>
                  <a:gd name="T16" fmla="*/ 4 w 4"/>
                  <a:gd name="T17" fmla="*/ 4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9" name="Freeform 3487"/>
              <p:cNvSpPr>
                <a:spLocks/>
              </p:cNvSpPr>
              <p:nvPr/>
            </p:nvSpPr>
            <p:spPr bwMode="auto">
              <a:xfrm>
                <a:off x="3104" y="200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0 h 4"/>
                  <a:gd name="T6" fmla="*/ 3 w 5"/>
                  <a:gd name="T7" fmla="*/ 0 h 4"/>
                  <a:gd name="T8" fmla="*/ 1 w 5"/>
                  <a:gd name="T9" fmla="*/ 0 h 4"/>
                  <a:gd name="T10" fmla="*/ 0 w 5"/>
                  <a:gd name="T11" fmla="*/ 4 h 4"/>
                  <a:gd name="T12" fmla="*/ 1 w 5"/>
                  <a:gd name="T13" fmla="*/ 4 h 4"/>
                  <a:gd name="T14" fmla="*/ 1 w 5"/>
                  <a:gd name="T15" fmla="*/ 2 h 4"/>
                  <a:gd name="T16" fmla="*/ 5 w 5"/>
                  <a:gd name="T17" fmla="*/ 4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0" name="Freeform 3488"/>
              <p:cNvSpPr>
                <a:spLocks/>
              </p:cNvSpPr>
              <p:nvPr/>
            </p:nvSpPr>
            <p:spPr bwMode="auto">
              <a:xfrm>
                <a:off x="3104" y="200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0 h 4"/>
                  <a:gd name="T6" fmla="*/ 3 w 5"/>
                  <a:gd name="T7" fmla="*/ 0 h 4"/>
                  <a:gd name="T8" fmla="*/ 1 w 5"/>
                  <a:gd name="T9" fmla="*/ 0 h 4"/>
                  <a:gd name="T10" fmla="*/ 0 w 5"/>
                  <a:gd name="T11" fmla="*/ 4 h 4"/>
                  <a:gd name="T12" fmla="*/ 1 w 5"/>
                  <a:gd name="T13" fmla="*/ 4 h 4"/>
                  <a:gd name="T14" fmla="*/ 1 w 5"/>
                  <a:gd name="T15" fmla="*/ 2 h 4"/>
                  <a:gd name="T16" fmla="*/ 5 w 5"/>
                  <a:gd name="T17" fmla="*/ 4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1" name="Freeform 3489"/>
              <p:cNvSpPr>
                <a:spLocks/>
              </p:cNvSpPr>
              <p:nvPr/>
            </p:nvSpPr>
            <p:spPr bwMode="auto">
              <a:xfrm>
                <a:off x="3118" y="2017"/>
                <a:ext cx="12" cy="9"/>
              </a:xfrm>
              <a:custGeom>
                <a:avLst/>
                <a:gdLst>
                  <a:gd name="T0" fmla="*/ 11 w 12"/>
                  <a:gd name="T1" fmla="*/ 7 h 9"/>
                  <a:gd name="T2" fmla="*/ 12 w 12"/>
                  <a:gd name="T3" fmla="*/ 7 h 9"/>
                  <a:gd name="T4" fmla="*/ 7 w 12"/>
                  <a:gd name="T5" fmla="*/ 0 h 9"/>
                  <a:gd name="T6" fmla="*/ 0 w 12"/>
                  <a:gd name="T7" fmla="*/ 4 h 9"/>
                  <a:gd name="T8" fmla="*/ 0 w 12"/>
                  <a:gd name="T9" fmla="*/ 5 h 9"/>
                  <a:gd name="T10" fmla="*/ 2 w 12"/>
                  <a:gd name="T11" fmla="*/ 5 h 9"/>
                  <a:gd name="T12" fmla="*/ 3 w 12"/>
                  <a:gd name="T13" fmla="*/ 5 h 9"/>
                  <a:gd name="T14" fmla="*/ 5 w 12"/>
                  <a:gd name="T15" fmla="*/ 5 h 9"/>
                  <a:gd name="T16" fmla="*/ 3 w 12"/>
                  <a:gd name="T17" fmla="*/ 7 h 9"/>
                  <a:gd name="T18" fmla="*/ 7 w 12"/>
                  <a:gd name="T19" fmla="*/ 9 h 9"/>
                  <a:gd name="T20" fmla="*/ 9 w 12"/>
                  <a:gd name="T21" fmla="*/ 7 h 9"/>
                  <a:gd name="T22" fmla="*/ 9 w 12"/>
                  <a:gd name="T23" fmla="*/ 7 h 9"/>
                  <a:gd name="T24" fmla="*/ 11 w 12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9"/>
                  <a:gd name="T41" fmla="*/ 12 w 12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9">
                    <a:moveTo>
                      <a:pt x="11" y="7"/>
                    </a:moveTo>
                    <a:lnTo>
                      <a:pt x="12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2" name="Freeform 3490"/>
              <p:cNvSpPr>
                <a:spLocks/>
              </p:cNvSpPr>
              <p:nvPr/>
            </p:nvSpPr>
            <p:spPr bwMode="auto">
              <a:xfrm>
                <a:off x="3118" y="2017"/>
                <a:ext cx="12" cy="9"/>
              </a:xfrm>
              <a:custGeom>
                <a:avLst/>
                <a:gdLst>
                  <a:gd name="T0" fmla="*/ 11 w 12"/>
                  <a:gd name="T1" fmla="*/ 7 h 9"/>
                  <a:gd name="T2" fmla="*/ 12 w 12"/>
                  <a:gd name="T3" fmla="*/ 7 h 9"/>
                  <a:gd name="T4" fmla="*/ 7 w 12"/>
                  <a:gd name="T5" fmla="*/ 0 h 9"/>
                  <a:gd name="T6" fmla="*/ 0 w 12"/>
                  <a:gd name="T7" fmla="*/ 4 h 9"/>
                  <a:gd name="T8" fmla="*/ 0 w 12"/>
                  <a:gd name="T9" fmla="*/ 5 h 9"/>
                  <a:gd name="T10" fmla="*/ 2 w 12"/>
                  <a:gd name="T11" fmla="*/ 5 h 9"/>
                  <a:gd name="T12" fmla="*/ 3 w 12"/>
                  <a:gd name="T13" fmla="*/ 5 h 9"/>
                  <a:gd name="T14" fmla="*/ 5 w 12"/>
                  <a:gd name="T15" fmla="*/ 5 h 9"/>
                  <a:gd name="T16" fmla="*/ 3 w 12"/>
                  <a:gd name="T17" fmla="*/ 7 h 9"/>
                  <a:gd name="T18" fmla="*/ 7 w 12"/>
                  <a:gd name="T19" fmla="*/ 9 h 9"/>
                  <a:gd name="T20" fmla="*/ 9 w 12"/>
                  <a:gd name="T21" fmla="*/ 7 h 9"/>
                  <a:gd name="T22" fmla="*/ 9 w 12"/>
                  <a:gd name="T23" fmla="*/ 7 h 9"/>
                  <a:gd name="T24" fmla="*/ 11 w 12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9"/>
                  <a:gd name="T41" fmla="*/ 12 w 12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9">
                    <a:moveTo>
                      <a:pt x="11" y="7"/>
                    </a:moveTo>
                    <a:lnTo>
                      <a:pt x="12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1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3" name="Freeform 3491"/>
              <p:cNvSpPr>
                <a:spLocks/>
              </p:cNvSpPr>
              <p:nvPr/>
            </p:nvSpPr>
            <p:spPr bwMode="auto">
              <a:xfrm>
                <a:off x="3118" y="2033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3 w 3"/>
                  <a:gd name="T3" fmla="*/ 7 h 9"/>
                  <a:gd name="T4" fmla="*/ 3 w 3"/>
                  <a:gd name="T5" fmla="*/ 2 h 9"/>
                  <a:gd name="T6" fmla="*/ 3 w 3"/>
                  <a:gd name="T7" fmla="*/ 0 h 9"/>
                  <a:gd name="T8" fmla="*/ 0 w 3"/>
                  <a:gd name="T9" fmla="*/ 0 h 9"/>
                  <a:gd name="T10" fmla="*/ 0 w 3"/>
                  <a:gd name="T11" fmla="*/ 2 h 9"/>
                  <a:gd name="T12" fmla="*/ 2 w 3"/>
                  <a:gd name="T13" fmla="*/ 5 h 9"/>
                  <a:gd name="T14" fmla="*/ 0 w 3"/>
                  <a:gd name="T15" fmla="*/ 7 h 9"/>
                  <a:gd name="T16" fmla="*/ 0 w 3"/>
                  <a:gd name="T17" fmla="*/ 9 h 9"/>
                  <a:gd name="T18" fmla="*/ 2 w 3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9"/>
                  <a:gd name="T32" fmla="*/ 3 w 3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9">
                    <a:moveTo>
                      <a:pt x="2" y="9"/>
                    </a:moveTo>
                    <a:lnTo>
                      <a:pt x="3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4" name="Freeform 3492"/>
              <p:cNvSpPr>
                <a:spLocks/>
              </p:cNvSpPr>
              <p:nvPr/>
            </p:nvSpPr>
            <p:spPr bwMode="auto">
              <a:xfrm>
                <a:off x="3118" y="2033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3 w 3"/>
                  <a:gd name="T3" fmla="*/ 7 h 9"/>
                  <a:gd name="T4" fmla="*/ 3 w 3"/>
                  <a:gd name="T5" fmla="*/ 2 h 9"/>
                  <a:gd name="T6" fmla="*/ 3 w 3"/>
                  <a:gd name="T7" fmla="*/ 0 h 9"/>
                  <a:gd name="T8" fmla="*/ 0 w 3"/>
                  <a:gd name="T9" fmla="*/ 0 h 9"/>
                  <a:gd name="T10" fmla="*/ 0 w 3"/>
                  <a:gd name="T11" fmla="*/ 2 h 9"/>
                  <a:gd name="T12" fmla="*/ 2 w 3"/>
                  <a:gd name="T13" fmla="*/ 5 h 9"/>
                  <a:gd name="T14" fmla="*/ 0 w 3"/>
                  <a:gd name="T15" fmla="*/ 7 h 9"/>
                  <a:gd name="T16" fmla="*/ 0 w 3"/>
                  <a:gd name="T17" fmla="*/ 9 h 9"/>
                  <a:gd name="T18" fmla="*/ 2 w 3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9"/>
                  <a:gd name="T32" fmla="*/ 3 w 3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9">
                    <a:moveTo>
                      <a:pt x="2" y="9"/>
                    </a:moveTo>
                    <a:lnTo>
                      <a:pt x="3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5" name="Freeform 3493"/>
              <p:cNvSpPr>
                <a:spLocks/>
              </p:cNvSpPr>
              <p:nvPr/>
            </p:nvSpPr>
            <p:spPr bwMode="auto">
              <a:xfrm>
                <a:off x="3148" y="2078"/>
                <a:ext cx="9" cy="11"/>
              </a:xfrm>
              <a:custGeom>
                <a:avLst/>
                <a:gdLst>
                  <a:gd name="T0" fmla="*/ 6 w 9"/>
                  <a:gd name="T1" fmla="*/ 7 h 11"/>
                  <a:gd name="T2" fmla="*/ 7 w 9"/>
                  <a:gd name="T3" fmla="*/ 7 h 11"/>
                  <a:gd name="T4" fmla="*/ 7 w 9"/>
                  <a:gd name="T5" fmla="*/ 5 h 11"/>
                  <a:gd name="T6" fmla="*/ 7 w 9"/>
                  <a:gd name="T7" fmla="*/ 3 h 11"/>
                  <a:gd name="T8" fmla="*/ 9 w 9"/>
                  <a:gd name="T9" fmla="*/ 0 h 11"/>
                  <a:gd name="T10" fmla="*/ 4 w 9"/>
                  <a:gd name="T11" fmla="*/ 2 h 11"/>
                  <a:gd name="T12" fmla="*/ 0 w 9"/>
                  <a:gd name="T13" fmla="*/ 5 h 11"/>
                  <a:gd name="T14" fmla="*/ 0 w 9"/>
                  <a:gd name="T15" fmla="*/ 7 h 11"/>
                  <a:gd name="T16" fmla="*/ 0 w 9"/>
                  <a:gd name="T17" fmla="*/ 11 h 11"/>
                  <a:gd name="T18" fmla="*/ 6 w 9"/>
                  <a:gd name="T19" fmla="*/ 7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6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6" name="Freeform 3494"/>
              <p:cNvSpPr>
                <a:spLocks/>
              </p:cNvSpPr>
              <p:nvPr/>
            </p:nvSpPr>
            <p:spPr bwMode="auto">
              <a:xfrm>
                <a:off x="3148" y="2078"/>
                <a:ext cx="9" cy="11"/>
              </a:xfrm>
              <a:custGeom>
                <a:avLst/>
                <a:gdLst>
                  <a:gd name="T0" fmla="*/ 6 w 9"/>
                  <a:gd name="T1" fmla="*/ 7 h 11"/>
                  <a:gd name="T2" fmla="*/ 7 w 9"/>
                  <a:gd name="T3" fmla="*/ 7 h 11"/>
                  <a:gd name="T4" fmla="*/ 7 w 9"/>
                  <a:gd name="T5" fmla="*/ 5 h 11"/>
                  <a:gd name="T6" fmla="*/ 7 w 9"/>
                  <a:gd name="T7" fmla="*/ 3 h 11"/>
                  <a:gd name="T8" fmla="*/ 9 w 9"/>
                  <a:gd name="T9" fmla="*/ 0 h 11"/>
                  <a:gd name="T10" fmla="*/ 4 w 9"/>
                  <a:gd name="T11" fmla="*/ 2 h 11"/>
                  <a:gd name="T12" fmla="*/ 0 w 9"/>
                  <a:gd name="T13" fmla="*/ 5 h 11"/>
                  <a:gd name="T14" fmla="*/ 0 w 9"/>
                  <a:gd name="T15" fmla="*/ 7 h 11"/>
                  <a:gd name="T16" fmla="*/ 0 w 9"/>
                  <a:gd name="T17" fmla="*/ 11 h 11"/>
                  <a:gd name="T18" fmla="*/ 6 w 9"/>
                  <a:gd name="T19" fmla="*/ 7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6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6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7" name="Freeform 3495"/>
              <p:cNvSpPr>
                <a:spLocks/>
              </p:cNvSpPr>
              <p:nvPr/>
            </p:nvSpPr>
            <p:spPr bwMode="auto">
              <a:xfrm>
                <a:off x="3080" y="2094"/>
                <a:ext cx="45" cy="14"/>
              </a:xfrm>
              <a:custGeom>
                <a:avLst/>
                <a:gdLst>
                  <a:gd name="T0" fmla="*/ 25 w 45"/>
                  <a:gd name="T1" fmla="*/ 5 h 14"/>
                  <a:gd name="T2" fmla="*/ 22 w 45"/>
                  <a:gd name="T3" fmla="*/ 4 h 14"/>
                  <a:gd name="T4" fmla="*/ 13 w 45"/>
                  <a:gd name="T5" fmla="*/ 5 h 14"/>
                  <a:gd name="T6" fmla="*/ 11 w 45"/>
                  <a:gd name="T7" fmla="*/ 4 h 14"/>
                  <a:gd name="T8" fmla="*/ 11 w 45"/>
                  <a:gd name="T9" fmla="*/ 4 h 14"/>
                  <a:gd name="T10" fmla="*/ 11 w 45"/>
                  <a:gd name="T11" fmla="*/ 2 h 14"/>
                  <a:gd name="T12" fmla="*/ 9 w 45"/>
                  <a:gd name="T13" fmla="*/ 0 h 14"/>
                  <a:gd name="T14" fmla="*/ 7 w 45"/>
                  <a:gd name="T15" fmla="*/ 2 h 14"/>
                  <a:gd name="T16" fmla="*/ 4 w 45"/>
                  <a:gd name="T17" fmla="*/ 0 h 14"/>
                  <a:gd name="T18" fmla="*/ 4 w 45"/>
                  <a:gd name="T19" fmla="*/ 0 h 14"/>
                  <a:gd name="T20" fmla="*/ 2 w 45"/>
                  <a:gd name="T21" fmla="*/ 2 h 14"/>
                  <a:gd name="T22" fmla="*/ 2 w 45"/>
                  <a:gd name="T23" fmla="*/ 2 h 14"/>
                  <a:gd name="T24" fmla="*/ 0 w 45"/>
                  <a:gd name="T25" fmla="*/ 9 h 14"/>
                  <a:gd name="T26" fmla="*/ 11 w 45"/>
                  <a:gd name="T27" fmla="*/ 9 h 14"/>
                  <a:gd name="T28" fmla="*/ 15 w 45"/>
                  <a:gd name="T29" fmla="*/ 9 h 14"/>
                  <a:gd name="T30" fmla="*/ 16 w 45"/>
                  <a:gd name="T31" fmla="*/ 11 h 14"/>
                  <a:gd name="T32" fmla="*/ 20 w 45"/>
                  <a:gd name="T33" fmla="*/ 11 h 14"/>
                  <a:gd name="T34" fmla="*/ 20 w 45"/>
                  <a:gd name="T35" fmla="*/ 14 h 14"/>
                  <a:gd name="T36" fmla="*/ 40 w 45"/>
                  <a:gd name="T37" fmla="*/ 11 h 14"/>
                  <a:gd name="T38" fmla="*/ 41 w 45"/>
                  <a:gd name="T39" fmla="*/ 12 h 14"/>
                  <a:gd name="T40" fmla="*/ 45 w 45"/>
                  <a:gd name="T41" fmla="*/ 9 h 14"/>
                  <a:gd name="T42" fmla="*/ 45 w 45"/>
                  <a:gd name="T43" fmla="*/ 7 h 14"/>
                  <a:gd name="T44" fmla="*/ 40 w 45"/>
                  <a:gd name="T45" fmla="*/ 9 h 14"/>
                  <a:gd name="T46" fmla="*/ 36 w 45"/>
                  <a:gd name="T47" fmla="*/ 9 h 14"/>
                  <a:gd name="T48" fmla="*/ 34 w 45"/>
                  <a:gd name="T49" fmla="*/ 5 h 14"/>
                  <a:gd name="T50" fmla="*/ 27 w 45"/>
                  <a:gd name="T51" fmla="*/ 7 h 14"/>
                  <a:gd name="T52" fmla="*/ 25 w 45"/>
                  <a:gd name="T53" fmla="*/ 5 h 14"/>
                  <a:gd name="T54" fmla="*/ 25 w 45"/>
                  <a:gd name="T55" fmla="*/ 5 h 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5"/>
                  <a:gd name="T85" fmla="*/ 0 h 14"/>
                  <a:gd name="T86" fmla="*/ 45 w 45"/>
                  <a:gd name="T87" fmla="*/ 14 h 1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5" h="14">
                    <a:moveTo>
                      <a:pt x="25" y="5"/>
                    </a:moveTo>
                    <a:lnTo>
                      <a:pt x="22" y="4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5"/>
                    </a:lnTo>
                    <a:lnTo>
                      <a:pt x="27" y="7"/>
                    </a:lnTo>
                    <a:lnTo>
                      <a:pt x="2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8" name="Freeform 3496"/>
              <p:cNvSpPr>
                <a:spLocks/>
              </p:cNvSpPr>
              <p:nvPr/>
            </p:nvSpPr>
            <p:spPr bwMode="auto">
              <a:xfrm>
                <a:off x="3080" y="2094"/>
                <a:ext cx="45" cy="14"/>
              </a:xfrm>
              <a:custGeom>
                <a:avLst/>
                <a:gdLst>
                  <a:gd name="T0" fmla="*/ 25 w 45"/>
                  <a:gd name="T1" fmla="*/ 5 h 14"/>
                  <a:gd name="T2" fmla="*/ 22 w 45"/>
                  <a:gd name="T3" fmla="*/ 4 h 14"/>
                  <a:gd name="T4" fmla="*/ 13 w 45"/>
                  <a:gd name="T5" fmla="*/ 5 h 14"/>
                  <a:gd name="T6" fmla="*/ 11 w 45"/>
                  <a:gd name="T7" fmla="*/ 4 h 14"/>
                  <a:gd name="T8" fmla="*/ 11 w 45"/>
                  <a:gd name="T9" fmla="*/ 4 h 14"/>
                  <a:gd name="T10" fmla="*/ 11 w 45"/>
                  <a:gd name="T11" fmla="*/ 2 h 14"/>
                  <a:gd name="T12" fmla="*/ 9 w 45"/>
                  <a:gd name="T13" fmla="*/ 0 h 14"/>
                  <a:gd name="T14" fmla="*/ 7 w 45"/>
                  <a:gd name="T15" fmla="*/ 2 h 14"/>
                  <a:gd name="T16" fmla="*/ 4 w 45"/>
                  <a:gd name="T17" fmla="*/ 0 h 14"/>
                  <a:gd name="T18" fmla="*/ 4 w 45"/>
                  <a:gd name="T19" fmla="*/ 0 h 14"/>
                  <a:gd name="T20" fmla="*/ 2 w 45"/>
                  <a:gd name="T21" fmla="*/ 2 h 14"/>
                  <a:gd name="T22" fmla="*/ 2 w 45"/>
                  <a:gd name="T23" fmla="*/ 2 h 14"/>
                  <a:gd name="T24" fmla="*/ 0 w 45"/>
                  <a:gd name="T25" fmla="*/ 9 h 14"/>
                  <a:gd name="T26" fmla="*/ 11 w 45"/>
                  <a:gd name="T27" fmla="*/ 9 h 14"/>
                  <a:gd name="T28" fmla="*/ 15 w 45"/>
                  <a:gd name="T29" fmla="*/ 9 h 14"/>
                  <a:gd name="T30" fmla="*/ 16 w 45"/>
                  <a:gd name="T31" fmla="*/ 11 h 14"/>
                  <a:gd name="T32" fmla="*/ 20 w 45"/>
                  <a:gd name="T33" fmla="*/ 11 h 14"/>
                  <a:gd name="T34" fmla="*/ 20 w 45"/>
                  <a:gd name="T35" fmla="*/ 14 h 14"/>
                  <a:gd name="T36" fmla="*/ 40 w 45"/>
                  <a:gd name="T37" fmla="*/ 11 h 14"/>
                  <a:gd name="T38" fmla="*/ 41 w 45"/>
                  <a:gd name="T39" fmla="*/ 12 h 14"/>
                  <a:gd name="T40" fmla="*/ 45 w 45"/>
                  <a:gd name="T41" fmla="*/ 9 h 14"/>
                  <a:gd name="T42" fmla="*/ 45 w 45"/>
                  <a:gd name="T43" fmla="*/ 7 h 14"/>
                  <a:gd name="T44" fmla="*/ 40 w 45"/>
                  <a:gd name="T45" fmla="*/ 9 h 14"/>
                  <a:gd name="T46" fmla="*/ 36 w 45"/>
                  <a:gd name="T47" fmla="*/ 9 h 14"/>
                  <a:gd name="T48" fmla="*/ 34 w 45"/>
                  <a:gd name="T49" fmla="*/ 5 h 14"/>
                  <a:gd name="T50" fmla="*/ 27 w 45"/>
                  <a:gd name="T51" fmla="*/ 7 h 14"/>
                  <a:gd name="T52" fmla="*/ 25 w 45"/>
                  <a:gd name="T53" fmla="*/ 5 h 14"/>
                  <a:gd name="T54" fmla="*/ 25 w 45"/>
                  <a:gd name="T55" fmla="*/ 5 h 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5"/>
                  <a:gd name="T85" fmla="*/ 0 h 14"/>
                  <a:gd name="T86" fmla="*/ 45 w 45"/>
                  <a:gd name="T87" fmla="*/ 14 h 1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5" h="14">
                    <a:moveTo>
                      <a:pt x="25" y="5"/>
                    </a:moveTo>
                    <a:lnTo>
                      <a:pt x="22" y="4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5"/>
                    </a:lnTo>
                    <a:lnTo>
                      <a:pt x="27" y="7"/>
                    </a:lnTo>
                    <a:lnTo>
                      <a:pt x="25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9" name="Freeform 3497"/>
              <p:cNvSpPr>
                <a:spLocks/>
              </p:cNvSpPr>
              <p:nvPr/>
            </p:nvSpPr>
            <p:spPr bwMode="auto">
              <a:xfrm>
                <a:off x="3098" y="2047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6 h 6"/>
                  <a:gd name="T4" fmla="*/ 6 w 6"/>
                  <a:gd name="T5" fmla="*/ 4 h 6"/>
                  <a:gd name="T6" fmla="*/ 6 w 6"/>
                  <a:gd name="T7" fmla="*/ 2 h 6"/>
                  <a:gd name="T8" fmla="*/ 4 w 6"/>
                  <a:gd name="T9" fmla="*/ 0 h 6"/>
                  <a:gd name="T10" fmla="*/ 2 w 6"/>
                  <a:gd name="T11" fmla="*/ 0 h 6"/>
                  <a:gd name="T12" fmla="*/ 0 w 6"/>
                  <a:gd name="T13" fmla="*/ 2 h 6"/>
                  <a:gd name="T14" fmla="*/ 2 w 6"/>
                  <a:gd name="T15" fmla="*/ 4 h 6"/>
                  <a:gd name="T16" fmla="*/ 4 w 6"/>
                  <a:gd name="T17" fmla="*/ 6 h 6"/>
                  <a:gd name="T18" fmla="*/ 6 w 6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6"/>
                    </a:move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0" name="Freeform 3498"/>
              <p:cNvSpPr>
                <a:spLocks/>
              </p:cNvSpPr>
              <p:nvPr/>
            </p:nvSpPr>
            <p:spPr bwMode="auto">
              <a:xfrm>
                <a:off x="3098" y="2047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6 h 6"/>
                  <a:gd name="T4" fmla="*/ 6 w 6"/>
                  <a:gd name="T5" fmla="*/ 4 h 6"/>
                  <a:gd name="T6" fmla="*/ 6 w 6"/>
                  <a:gd name="T7" fmla="*/ 2 h 6"/>
                  <a:gd name="T8" fmla="*/ 4 w 6"/>
                  <a:gd name="T9" fmla="*/ 0 h 6"/>
                  <a:gd name="T10" fmla="*/ 2 w 6"/>
                  <a:gd name="T11" fmla="*/ 0 h 6"/>
                  <a:gd name="T12" fmla="*/ 0 w 6"/>
                  <a:gd name="T13" fmla="*/ 2 h 6"/>
                  <a:gd name="T14" fmla="*/ 2 w 6"/>
                  <a:gd name="T15" fmla="*/ 4 h 6"/>
                  <a:gd name="T16" fmla="*/ 4 w 6"/>
                  <a:gd name="T17" fmla="*/ 6 h 6"/>
                  <a:gd name="T18" fmla="*/ 6 w 6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6"/>
                    </a:move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1" name="Freeform 3499"/>
              <p:cNvSpPr>
                <a:spLocks/>
              </p:cNvSpPr>
              <p:nvPr/>
            </p:nvSpPr>
            <p:spPr bwMode="auto">
              <a:xfrm>
                <a:off x="3111" y="2064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5 h 5"/>
                  <a:gd name="T4" fmla="*/ 2 w 2"/>
                  <a:gd name="T5" fmla="*/ 0 h 5"/>
                  <a:gd name="T6" fmla="*/ 0 w 2"/>
                  <a:gd name="T7" fmla="*/ 0 h 5"/>
                  <a:gd name="T8" fmla="*/ 0 w 2"/>
                  <a:gd name="T9" fmla="*/ 1 h 5"/>
                  <a:gd name="T10" fmla="*/ 0 w 2"/>
                  <a:gd name="T11" fmla="*/ 3 h 5"/>
                  <a:gd name="T12" fmla="*/ 0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2" name="Freeform 3500"/>
              <p:cNvSpPr>
                <a:spLocks/>
              </p:cNvSpPr>
              <p:nvPr/>
            </p:nvSpPr>
            <p:spPr bwMode="auto">
              <a:xfrm>
                <a:off x="3111" y="2064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5 h 5"/>
                  <a:gd name="T4" fmla="*/ 2 w 2"/>
                  <a:gd name="T5" fmla="*/ 0 h 5"/>
                  <a:gd name="T6" fmla="*/ 0 w 2"/>
                  <a:gd name="T7" fmla="*/ 0 h 5"/>
                  <a:gd name="T8" fmla="*/ 0 w 2"/>
                  <a:gd name="T9" fmla="*/ 1 h 5"/>
                  <a:gd name="T10" fmla="*/ 0 w 2"/>
                  <a:gd name="T11" fmla="*/ 3 h 5"/>
                  <a:gd name="T12" fmla="*/ 0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3" name="Freeform 3501"/>
              <p:cNvSpPr>
                <a:spLocks/>
              </p:cNvSpPr>
              <p:nvPr/>
            </p:nvSpPr>
            <p:spPr bwMode="auto">
              <a:xfrm>
                <a:off x="3041" y="2040"/>
                <a:ext cx="38" cy="38"/>
              </a:xfrm>
              <a:custGeom>
                <a:avLst/>
                <a:gdLst>
                  <a:gd name="T0" fmla="*/ 16 w 38"/>
                  <a:gd name="T1" fmla="*/ 0 h 38"/>
                  <a:gd name="T2" fmla="*/ 11 w 38"/>
                  <a:gd name="T3" fmla="*/ 0 h 38"/>
                  <a:gd name="T4" fmla="*/ 7 w 38"/>
                  <a:gd name="T5" fmla="*/ 4 h 38"/>
                  <a:gd name="T6" fmla="*/ 5 w 38"/>
                  <a:gd name="T7" fmla="*/ 2 h 38"/>
                  <a:gd name="T8" fmla="*/ 2 w 38"/>
                  <a:gd name="T9" fmla="*/ 7 h 38"/>
                  <a:gd name="T10" fmla="*/ 0 w 38"/>
                  <a:gd name="T11" fmla="*/ 11 h 38"/>
                  <a:gd name="T12" fmla="*/ 4 w 38"/>
                  <a:gd name="T13" fmla="*/ 15 h 38"/>
                  <a:gd name="T14" fmla="*/ 7 w 38"/>
                  <a:gd name="T15" fmla="*/ 16 h 38"/>
                  <a:gd name="T16" fmla="*/ 9 w 38"/>
                  <a:gd name="T17" fmla="*/ 20 h 38"/>
                  <a:gd name="T18" fmla="*/ 7 w 38"/>
                  <a:gd name="T19" fmla="*/ 25 h 38"/>
                  <a:gd name="T20" fmla="*/ 9 w 38"/>
                  <a:gd name="T21" fmla="*/ 29 h 38"/>
                  <a:gd name="T22" fmla="*/ 11 w 38"/>
                  <a:gd name="T23" fmla="*/ 31 h 38"/>
                  <a:gd name="T24" fmla="*/ 12 w 38"/>
                  <a:gd name="T25" fmla="*/ 32 h 38"/>
                  <a:gd name="T26" fmla="*/ 12 w 38"/>
                  <a:gd name="T27" fmla="*/ 29 h 38"/>
                  <a:gd name="T28" fmla="*/ 14 w 38"/>
                  <a:gd name="T29" fmla="*/ 25 h 38"/>
                  <a:gd name="T30" fmla="*/ 16 w 38"/>
                  <a:gd name="T31" fmla="*/ 29 h 38"/>
                  <a:gd name="T32" fmla="*/ 18 w 38"/>
                  <a:gd name="T33" fmla="*/ 31 h 38"/>
                  <a:gd name="T34" fmla="*/ 20 w 38"/>
                  <a:gd name="T35" fmla="*/ 38 h 38"/>
                  <a:gd name="T36" fmla="*/ 21 w 38"/>
                  <a:gd name="T37" fmla="*/ 38 h 38"/>
                  <a:gd name="T38" fmla="*/ 23 w 38"/>
                  <a:gd name="T39" fmla="*/ 32 h 38"/>
                  <a:gd name="T40" fmla="*/ 25 w 38"/>
                  <a:gd name="T41" fmla="*/ 31 h 38"/>
                  <a:gd name="T42" fmla="*/ 27 w 38"/>
                  <a:gd name="T43" fmla="*/ 34 h 38"/>
                  <a:gd name="T44" fmla="*/ 30 w 38"/>
                  <a:gd name="T45" fmla="*/ 36 h 38"/>
                  <a:gd name="T46" fmla="*/ 32 w 38"/>
                  <a:gd name="T47" fmla="*/ 38 h 38"/>
                  <a:gd name="T48" fmla="*/ 30 w 38"/>
                  <a:gd name="T49" fmla="*/ 24 h 38"/>
                  <a:gd name="T50" fmla="*/ 27 w 38"/>
                  <a:gd name="T51" fmla="*/ 20 h 38"/>
                  <a:gd name="T52" fmla="*/ 27 w 38"/>
                  <a:gd name="T53" fmla="*/ 16 h 38"/>
                  <a:gd name="T54" fmla="*/ 32 w 38"/>
                  <a:gd name="T55" fmla="*/ 20 h 38"/>
                  <a:gd name="T56" fmla="*/ 32 w 38"/>
                  <a:gd name="T57" fmla="*/ 22 h 38"/>
                  <a:gd name="T58" fmla="*/ 34 w 38"/>
                  <a:gd name="T59" fmla="*/ 20 h 38"/>
                  <a:gd name="T60" fmla="*/ 36 w 38"/>
                  <a:gd name="T61" fmla="*/ 18 h 38"/>
                  <a:gd name="T62" fmla="*/ 38 w 38"/>
                  <a:gd name="T63" fmla="*/ 18 h 38"/>
                  <a:gd name="T64" fmla="*/ 38 w 38"/>
                  <a:gd name="T65" fmla="*/ 16 h 38"/>
                  <a:gd name="T66" fmla="*/ 34 w 38"/>
                  <a:gd name="T67" fmla="*/ 15 h 38"/>
                  <a:gd name="T68" fmla="*/ 32 w 38"/>
                  <a:gd name="T69" fmla="*/ 9 h 38"/>
                  <a:gd name="T70" fmla="*/ 32 w 38"/>
                  <a:gd name="T71" fmla="*/ 7 h 38"/>
                  <a:gd name="T72" fmla="*/ 20 w 38"/>
                  <a:gd name="T73" fmla="*/ 2 h 38"/>
                  <a:gd name="T74" fmla="*/ 18 w 38"/>
                  <a:gd name="T75" fmla="*/ 2 h 38"/>
                  <a:gd name="T76" fmla="*/ 16 w 38"/>
                  <a:gd name="T77" fmla="*/ 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"/>
                  <a:gd name="T118" fmla="*/ 0 h 38"/>
                  <a:gd name="T119" fmla="*/ 38 w 38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" h="38">
                    <a:moveTo>
                      <a:pt x="16" y="0"/>
                    </a:moveTo>
                    <a:lnTo>
                      <a:pt x="11" y="0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9" y="20"/>
                    </a:lnTo>
                    <a:lnTo>
                      <a:pt x="7" y="25"/>
                    </a:lnTo>
                    <a:lnTo>
                      <a:pt x="9" y="29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6" y="29"/>
                    </a:lnTo>
                    <a:lnTo>
                      <a:pt x="18" y="31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7" y="34"/>
                    </a:lnTo>
                    <a:lnTo>
                      <a:pt x="30" y="36"/>
                    </a:lnTo>
                    <a:lnTo>
                      <a:pt x="32" y="38"/>
                    </a:lnTo>
                    <a:lnTo>
                      <a:pt x="30" y="24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4" y="15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4" name="Freeform 3502"/>
              <p:cNvSpPr>
                <a:spLocks/>
              </p:cNvSpPr>
              <p:nvPr/>
            </p:nvSpPr>
            <p:spPr bwMode="auto">
              <a:xfrm>
                <a:off x="3041" y="2040"/>
                <a:ext cx="38" cy="38"/>
              </a:xfrm>
              <a:custGeom>
                <a:avLst/>
                <a:gdLst>
                  <a:gd name="T0" fmla="*/ 16 w 38"/>
                  <a:gd name="T1" fmla="*/ 0 h 38"/>
                  <a:gd name="T2" fmla="*/ 11 w 38"/>
                  <a:gd name="T3" fmla="*/ 0 h 38"/>
                  <a:gd name="T4" fmla="*/ 7 w 38"/>
                  <a:gd name="T5" fmla="*/ 4 h 38"/>
                  <a:gd name="T6" fmla="*/ 5 w 38"/>
                  <a:gd name="T7" fmla="*/ 2 h 38"/>
                  <a:gd name="T8" fmla="*/ 2 w 38"/>
                  <a:gd name="T9" fmla="*/ 7 h 38"/>
                  <a:gd name="T10" fmla="*/ 0 w 38"/>
                  <a:gd name="T11" fmla="*/ 11 h 38"/>
                  <a:gd name="T12" fmla="*/ 4 w 38"/>
                  <a:gd name="T13" fmla="*/ 15 h 38"/>
                  <a:gd name="T14" fmla="*/ 7 w 38"/>
                  <a:gd name="T15" fmla="*/ 16 h 38"/>
                  <a:gd name="T16" fmla="*/ 9 w 38"/>
                  <a:gd name="T17" fmla="*/ 20 h 38"/>
                  <a:gd name="T18" fmla="*/ 7 w 38"/>
                  <a:gd name="T19" fmla="*/ 25 h 38"/>
                  <a:gd name="T20" fmla="*/ 9 w 38"/>
                  <a:gd name="T21" fmla="*/ 29 h 38"/>
                  <a:gd name="T22" fmla="*/ 11 w 38"/>
                  <a:gd name="T23" fmla="*/ 31 h 38"/>
                  <a:gd name="T24" fmla="*/ 12 w 38"/>
                  <a:gd name="T25" fmla="*/ 32 h 38"/>
                  <a:gd name="T26" fmla="*/ 12 w 38"/>
                  <a:gd name="T27" fmla="*/ 29 h 38"/>
                  <a:gd name="T28" fmla="*/ 14 w 38"/>
                  <a:gd name="T29" fmla="*/ 25 h 38"/>
                  <a:gd name="T30" fmla="*/ 16 w 38"/>
                  <a:gd name="T31" fmla="*/ 29 h 38"/>
                  <a:gd name="T32" fmla="*/ 18 w 38"/>
                  <a:gd name="T33" fmla="*/ 31 h 38"/>
                  <a:gd name="T34" fmla="*/ 20 w 38"/>
                  <a:gd name="T35" fmla="*/ 38 h 38"/>
                  <a:gd name="T36" fmla="*/ 21 w 38"/>
                  <a:gd name="T37" fmla="*/ 38 h 38"/>
                  <a:gd name="T38" fmla="*/ 23 w 38"/>
                  <a:gd name="T39" fmla="*/ 32 h 38"/>
                  <a:gd name="T40" fmla="*/ 25 w 38"/>
                  <a:gd name="T41" fmla="*/ 31 h 38"/>
                  <a:gd name="T42" fmla="*/ 27 w 38"/>
                  <a:gd name="T43" fmla="*/ 34 h 38"/>
                  <a:gd name="T44" fmla="*/ 30 w 38"/>
                  <a:gd name="T45" fmla="*/ 36 h 38"/>
                  <a:gd name="T46" fmla="*/ 32 w 38"/>
                  <a:gd name="T47" fmla="*/ 38 h 38"/>
                  <a:gd name="T48" fmla="*/ 30 w 38"/>
                  <a:gd name="T49" fmla="*/ 24 h 38"/>
                  <a:gd name="T50" fmla="*/ 27 w 38"/>
                  <a:gd name="T51" fmla="*/ 20 h 38"/>
                  <a:gd name="T52" fmla="*/ 27 w 38"/>
                  <a:gd name="T53" fmla="*/ 16 h 38"/>
                  <a:gd name="T54" fmla="*/ 32 w 38"/>
                  <a:gd name="T55" fmla="*/ 20 h 38"/>
                  <a:gd name="T56" fmla="*/ 32 w 38"/>
                  <a:gd name="T57" fmla="*/ 22 h 38"/>
                  <a:gd name="T58" fmla="*/ 34 w 38"/>
                  <a:gd name="T59" fmla="*/ 20 h 38"/>
                  <a:gd name="T60" fmla="*/ 36 w 38"/>
                  <a:gd name="T61" fmla="*/ 18 h 38"/>
                  <a:gd name="T62" fmla="*/ 38 w 38"/>
                  <a:gd name="T63" fmla="*/ 18 h 38"/>
                  <a:gd name="T64" fmla="*/ 38 w 38"/>
                  <a:gd name="T65" fmla="*/ 16 h 38"/>
                  <a:gd name="T66" fmla="*/ 34 w 38"/>
                  <a:gd name="T67" fmla="*/ 15 h 38"/>
                  <a:gd name="T68" fmla="*/ 32 w 38"/>
                  <a:gd name="T69" fmla="*/ 9 h 38"/>
                  <a:gd name="T70" fmla="*/ 32 w 38"/>
                  <a:gd name="T71" fmla="*/ 7 h 38"/>
                  <a:gd name="T72" fmla="*/ 20 w 38"/>
                  <a:gd name="T73" fmla="*/ 2 h 38"/>
                  <a:gd name="T74" fmla="*/ 18 w 38"/>
                  <a:gd name="T75" fmla="*/ 2 h 38"/>
                  <a:gd name="T76" fmla="*/ 16 w 38"/>
                  <a:gd name="T77" fmla="*/ 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"/>
                  <a:gd name="T118" fmla="*/ 0 h 38"/>
                  <a:gd name="T119" fmla="*/ 38 w 38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" h="38">
                    <a:moveTo>
                      <a:pt x="16" y="0"/>
                    </a:moveTo>
                    <a:lnTo>
                      <a:pt x="11" y="0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9" y="20"/>
                    </a:lnTo>
                    <a:lnTo>
                      <a:pt x="7" y="25"/>
                    </a:lnTo>
                    <a:lnTo>
                      <a:pt x="9" y="29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6" y="29"/>
                    </a:lnTo>
                    <a:lnTo>
                      <a:pt x="18" y="31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7" y="34"/>
                    </a:lnTo>
                    <a:lnTo>
                      <a:pt x="30" y="36"/>
                    </a:lnTo>
                    <a:lnTo>
                      <a:pt x="32" y="38"/>
                    </a:lnTo>
                    <a:lnTo>
                      <a:pt x="30" y="24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4" y="15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5" name="Freeform 3503"/>
              <p:cNvSpPr>
                <a:spLocks/>
              </p:cNvSpPr>
              <p:nvPr/>
            </p:nvSpPr>
            <p:spPr bwMode="auto">
              <a:xfrm>
                <a:off x="3030" y="2038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6 w 6"/>
                  <a:gd name="T3" fmla="*/ 4 h 8"/>
                  <a:gd name="T4" fmla="*/ 4 w 6"/>
                  <a:gd name="T5" fmla="*/ 4 h 8"/>
                  <a:gd name="T6" fmla="*/ 4 w 6"/>
                  <a:gd name="T7" fmla="*/ 0 h 8"/>
                  <a:gd name="T8" fmla="*/ 0 w 6"/>
                  <a:gd name="T9" fmla="*/ 4 h 8"/>
                  <a:gd name="T10" fmla="*/ 2 w 6"/>
                  <a:gd name="T11" fmla="*/ 6 h 8"/>
                  <a:gd name="T12" fmla="*/ 4 w 6"/>
                  <a:gd name="T13" fmla="*/ 6 h 8"/>
                  <a:gd name="T14" fmla="*/ 6 w 6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8"/>
                  <a:gd name="T26" fmla="*/ 6 w 6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8">
                    <a:moveTo>
                      <a:pt x="6" y="8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6" name="Freeform 3504"/>
              <p:cNvSpPr>
                <a:spLocks/>
              </p:cNvSpPr>
              <p:nvPr/>
            </p:nvSpPr>
            <p:spPr bwMode="auto">
              <a:xfrm>
                <a:off x="3030" y="2038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6 w 6"/>
                  <a:gd name="T3" fmla="*/ 4 h 8"/>
                  <a:gd name="T4" fmla="*/ 4 w 6"/>
                  <a:gd name="T5" fmla="*/ 4 h 8"/>
                  <a:gd name="T6" fmla="*/ 4 w 6"/>
                  <a:gd name="T7" fmla="*/ 0 h 8"/>
                  <a:gd name="T8" fmla="*/ 0 w 6"/>
                  <a:gd name="T9" fmla="*/ 4 h 8"/>
                  <a:gd name="T10" fmla="*/ 2 w 6"/>
                  <a:gd name="T11" fmla="*/ 6 h 8"/>
                  <a:gd name="T12" fmla="*/ 4 w 6"/>
                  <a:gd name="T13" fmla="*/ 6 h 8"/>
                  <a:gd name="T14" fmla="*/ 6 w 6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8"/>
                  <a:gd name="T26" fmla="*/ 6 w 6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8">
                    <a:moveTo>
                      <a:pt x="6" y="8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7" name="Freeform 3505"/>
              <p:cNvSpPr>
                <a:spLocks/>
              </p:cNvSpPr>
              <p:nvPr/>
            </p:nvSpPr>
            <p:spPr bwMode="auto">
              <a:xfrm>
                <a:off x="3071" y="2026"/>
                <a:ext cx="27" cy="21"/>
              </a:xfrm>
              <a:custGeom>
                <a:avLst/>
                <a:gdLst>
                  <a:gd name="T0" fmla="*/ 25 w 27"/>
                  <a:gd name="T1" fmla="*/ 20 h 21"/>
                  <a:gd name="T2" fmla="*/ 27 w 27"/>
                  <a:gd name="T3" fmla="*/ 20 h 21"/>
                  <a:gd name="T4" fmla="*/ 27 w 27"/>
                  <a:gd name="T5" fmla="*/ 18 h 21"/>
                  <a:gd name="T6" fmla="*/ 22 w 27"/>
                  <a:gd name="T7" fmla="*/ 16 h 21"/>
                  <a:gd name="T8" fmla="*/ 20 w 27"/>
                  <a:gd name="T9" fmla="*/ 12 h 21"/>
                  <a:gd name="T10" fmla="*/ 20 w 27"/>
                  <a:gd name="T11" fmla="*/ 9 h 21"/>
                  <a:gd name="T12" fmla="*/ 18 w 27"/>
                  <a:gd name="T13" fmla="*/ 7 h 21"/>
                  <a:gd name="T14" fmla="*/ 15 w 27"/>
                  <a:gd name="T15" fmla="*/ 7 h 21"/>
                  <a:gd name="T16" fmla="*/ 11 w 27"/>
                  <a:gd name="T17" fmla="*/ 5 h 21"/>
                  <a:gd name="T18" fmla="*/ 6 w 27"/>
                  <a:gd name="T19" fmla="*/ 2 h 21"/>
                  <a:gd name="T20" fmla="*/ 6 w 27"/>
                  <a:gd name="T21" fmla="*/ 0 h 21"/>
                  <a:gd name="T22" fmla="*/ 4 w 27"/>
                  <a:gd name="T23" fmla="*/ 0 h 21"/>
                  <a:gd name="T24" fmla="*/ 0 w 27"/>
                  <a:gd name="T25" fmla="*/ 4 h 21"/>
                  <a:gd name="T26" fmla="*/ 4 w 27"/>
                  <a:gd name="T27" fmla="*/ 4 h 21"/>
                  <a:gd name="T28" fmla="*/ 9 w 27"/>
                  <a:gd name="T29" fmla="*/ 9 h 21"/>
                  <a:gd name="T30" fmla="*/ 9 w 27"/>
                  <a:gd name="T31" fmla="*/ 11 h 21"/>
                  <a:gd name="T32" fmla="*/ 13 w 27"/>
                  <a:gd name="T33" fmla="*/ 12 h 21"/>
                  <a:gd name="T34" fmla="*/ 16 w 27"/>
                  <a:gd name="T35" fmla="*/ 12 h 21"/>
                  <a:gd name="T36" fmla="*/ 18 w 27"/>
                  <a:gd name="T37" fmla="*/ 16 h 21"/>
                  <a:gd name="T38" fmla="*/ 20 w 27"/>
                  <a:gd name="T39" fmla="*/ 18 h 21"/>
                  <a:gd name="T40" fmla="*/ 20 w 27"/>
                  <a:gd name="T41" fmla="*/ 20 h 21"/>
                  <a:gd name="T42" fmla="*/ 22 w 27"/>
                  <a:gd name="T43" fmla="*/ 21 h 21"/>
                  <a:gd name="T44" fmla="*/ 25 w 27"/>
                  <a:gd name="T45" fmla="*/ 21 h 21"/>
                  <a:gd name="T46" fmla="*/ 25 w 27"/>
                  <a:gd name="T47" fmla="*/ 20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"/>
                  <a:gd name="T73" fmla="*/ 0 h 21"/>
                  <a:gd name="T74" fmla="*/ 27 w 27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" h="21">
                    <a:moveTo>
                      <a:pt x="25" y="20"/>
                    </a:moveTo>
                    <a:lnTo>
                      <a:pt x="27" y="20"/>
                    </a:lnTo>
                    <a:lnTo>
                      <a:pt x="27" y="18"/>
                    </a:lnTo>
                    <a:lnTo>
                      <a:pt x="22" y="16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5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8" name="Freeform 3506"/>
              <p:cNvSpPr>
                <a:spLocks/>
              </p:cNvSpPr>
              <p:nvPr/>
            </p:nvSpPr>
            <p:spPr bwMode="auto">
              <a:xfrm>
                <a:off x="3071" y="2026"/>
                <a:ext cx="27" cy="21"/>
              </a:xfrm>
              <a:custGeom>
                <a:avLst/>
                <a:gdLst>
                  <a:gd name="T0" fmla="*/ 25 w 27"/>
                  <a:gd name="T1" fmla="*/ 20 h 21"/>
                  <a:gd name="T2" fmla="*/ 27 w 27"/>
                  <a:gd name="T3" fmla="*/ 20 h 21"/>
                  <a:gd name="T4" fmla="*/ 27 w 27"/>
                  <a:gd name="T5" fmla="*/ 18 h 21"/>
                  <a:gd name="T6" fmla="*/ 22 w 27"/>
                  <a:gd name="T7" fmla="*/ 16 h 21"/>
                  <a:gd name="T8" fmla="*/ 20 w 27"/>
                  <a:gd name="T9" fmla="*/ 12 h 21"/>
                  <a:gd name="T10" fmla="*/ 20 w 27"/>
                  <a:gd name="T11" fmla="*/ 9 h 21"/>
                  <a:gd name="T12" fmla="*/ 18 w 27"/>
                  <a:gd name="T13" fmla="*/ 7 h 21"/>
                  <a:gd name="T14" fmla="*/ 15 w 27"/>
                  <a:gd name="T15" fmla="*/ 7 h 21"/>
                  <a:gd name="T16" fmla="*/ 11 w 27"/>
                  <a:gd name="T17" fmla="*/ 5 h 21"/>
                  <a:gd name="T18" fmla="*/ 6 w 27"/>
                  <a:gd name="T19" fmla="*/ 2 h 21"/>
                  <a:gd name="T20" fmla="*/ 6 w 27"/>
                  <a:gd name="T21" fmla="*/ 0 h 21"/>
                  <a:gd name="T22" fmla="*/ 4 w 27"/>
                  <a:gd name="T23" fmla="*/ 0 h 21"/>
                  <a:gd name="T24" fmla="*/ 0 w 27"/>
                  <a:gd name="T25" fmla="*/ 4 h 21"/>
                  <a:gd name="T26" fmla="*/ 4 w 27"/>
                  <a:gd name="T27" fmla="*/ 4 h 21"/>
                  <a:gd name="T28" fmla="*/ 9 w 27"/>
                  <a:gd name="T29" fmla="*/ 9 h 21"/>
                  <a:gd name="T30" fmla="*/ 9 w 27"/>
                  <a:gd name="T31" fmla="*/ 11 h 21"/>
                  <a:gd name="T32" fmla="*/ 13 w 27"/>
                  <a:gd name="T33" fmla="*/ 12 h 21"/>
                  <a:gd name="T34" fmla="*/ 16 w 27"/>
                  <a:gd name="T35" fmla="*/ 12 h 21"/>
                  <a:gd name="T36" fmla="*/ 18 w 27"/>
                  <a:gd name="T37" fmla="*/ 16 h 21"/>
                  <a:gd name="T38" fmla="*/ 20 w 27"/>
                  <a:gd name="T39" fmla="*/ 18 h 21"/>
                  <a:gd name="T40" fmla="*/ 20 w 27"/>
                  <a:gd name="T41" fmla="*/ 20 h 21"/>
                  <a:gd name="T42" fmla="*/ 22 w 27"/>
                  <a:gd name="T43" fmla="*/ 21 h 21"/>
                  <a:gd name="T44" fmla="*/ 25 w 27"/>
                  <a:gd name="T45" fmla="*/ 21 h 21"/>
                  <a:gd name="T46" fmla="*/ 25 w 27"/>
                  <a:gd name="T47" fmla="*/ 20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"/>
                  <a:gd name="T73" fmla="*/ 0 h 21"/>
                  <a:gd name="T74" fmla="*/ 27 w 27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" h="21">
                    <a:moveTo>
                      <a:pt x="25" y="20"/>
                    </a:moveTo>
                    <a:lnTo>
                      <a:pt x="27" y="20"/>
                    </a:lnTo>
                    <a:lnTo>
                      <a:pt x="27" y="18"/>
                    </a:lnTo>
                    <a:lnTo>
                      <a:pt x="22" y="16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5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9" name="Freeform 3507"/>
              <p:cNvSpPr>
                <a:spLocks/>
              </p:cNvSpPr>
              <p:nvPr/>
            </p:nvSpPr>
            <p:spPr bwMode="auto">
              <a:xfrm>
                <a:off x="3018" y="20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7 w 7"/>
                  <a:gd name="T3" fmla="*/ 7 h 9"/>
                  <a:gd name="T4" fmla="*/ 3 w 7"/>
                  <a:gd name="T5" fmla="*/ 2 h 9"/>
                  <a:gd name="T6" fmla="*/ 1 w 7"/>
                  <a:gd name="T7" fmla="*/ 0 h 9"/>
                  <a:gd name="T8" fmla="*/ 0 w 7"/>
                  <a:gd name="T9" fmla="*/ 2 h 9"/>
                  <a:gd name="T10" fmla="*/ 3 w 7"/>
                  <a:gd name="T11" fmla="*/ 5 h 9"/>
                  <a:gd name="T12" fmla="*/ 5 w 7"/>
                  <a:gd name="T13" fmla="*/ 9 h 9"/>
                  <a:gd name="T14" fmla="*/ 7 w 7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7" y="9"/>
                    </a:moveTo>
                    <a:lnTo>
                      <a:pt x="7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0" name="Freeform 3508"/>
              <p:cNvSpPr>
                <a:spLocks/>
              </p:cNvSpPr>
              <p:nvPr/>
            </p:nvSpPr>
            <p:spPr bwMode="auto">
              <a:xfrm>
                <a:off x="3018" y="20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7 w 7"/>
                  <a:gd name="T3" fmla="*/ 7 h 9"/>
                  <a:gd name="T4" fmla="*/ 3 w 7"/>
                  <a:gd name="T5" fmla="*/ 2 h 9"/>
                  <a:gd name="T6" fmla="*/ 1 w 7"/>
                  <a:gd name="T7" fmla="*/ 0 h 9"/>
                  <a:gd name="T8" fmla="*/ 0 w 7"/>
                  <a:gd name="T9" fmla="*/ 2 h 9"/>
                  <a:gd name="T10" fmla="*/ 3 w 7"/>
                  <a:gd name="T11" fmla="*/ 5 h 9"/>
                  <a:gd name="T12" fmla="*/ 5 w 7"/>
                  <a:gd name="T13" fmla="*/ 9 h 9"/>
                  <a:gd name="T14" fmla="*/ 7 w 7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7" y="9"/>
                    </a:moveTo>
                    <a:lnTo>
                      <a:pt x="7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7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1" name="Freeform 3509"/>
              <p:cNvSpPr>
                <a:spLocks/>
              </p:cNvSpPr>
              <p:nvPr/>
            </p:nvSpPr>
            <p:spPr bwMode="auto">
              <a:xfrm>
                <a:off x="3589" y="2257"/>
                <a:ext cx="14" cy="7"/>
              </a:xfrm>
              <a:custGeom>
                <a:avLst/>
                <a:gdLst>
                  <a:gd name="T0" fmla="*/ 14 w 14"/>
                  <a:gd name="T1" fmla="*/ 0 h 7"/>
                  <a:gd name="T2" fmla="*/ 14 w 14"/>
                  <a:gd name="T3" fmla="*/ 0 h 7"/>
                  <a:gd name="T4" fmla="*/ 9 w 14"/>
                  <a:gd name="T5" fmla="*/ 0 h 7"/>
                  <a:gd name="T6" fmla="*/ 7 w 14"/>
                  <a:gd name="T7" fmla="*/ 2 h 7"/>
                  <a:gd name="T8" fmla="*/ 0 w 14"/>
                  <a:gd name="T9" fmla="*/ 5 h 7"/>
                  <a:gd name="T10" fmla="*/ 0 w 14"/>
                  <a:gd name="T11" fmla="*/ 7 h 7"/>
                  <a:gd name="T12" fmla="*/ 9 w 14"/>
                  <a:gd name="T13" fmla="*/ 5 h 7"/>
                  <a:gd name="T14" fmla="*/ 14 w 1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7"/>
                  <a:gd name="T26" fmla="*/ 14 w 1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7">
                    <a:moveTo>
                      <a:pt x="14" y="0"/>
                    </a:move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2" name="Freeform 3510"/>
              <p:cNvSpPr>
                <a:spLocks/>
              </p:cNvSpPr>
              <p:nvPr/>
            </p:nvSpPr>
            <p:spPr bwMode="auto">
              <a:xfrm>
                <a:off x="3589" y="2257"/>
                <a:ext cx="14" cy="7"/>
              </a:xfrm>
              <a:custGeom>
                <a:avLst/>
                <a:gdLst>
                  <a:gd name="T0" fmla="*/ 14 w 14"/>
                  <a:gd name="T1" fmla="*/ 0 h 7"/>
                  <a:gd name="T2" fmla="*/ 14 w 14"/>
                  <a:gd name="T3" fmla="*/ 0 h 7"/>
                  <a:gd name="T4" fmla="*/ 9 w 14"/>
                  <a:gd name="T5" fmla="*/ 0 h 7"/>
                  <a:gd name="T6" fmla="*/ 7 w 14"/>
                  <a:gd name="T7" fmla="*/ 2 h 7"/>
                  <a:gd name="T8" fmla="*/ 0 w 14"/>
                  <a:gd name="T9" fmla="*/ 5 h 7"/>
                  <a:gd name="T10" fmla="*/ 0 w 14"/>
                  <a:gd name="T11" fmla="*/ 7 h 7"/>
                  <a:gd name="T12" fmla="*/ 9 w 14"/>
                  <a:gd name="T13" fmla="*/ 5 h 7"/>
                  <a:gd name="T14" fmla="*/ 14 w 1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7"/>
                  <a:gd name="T26" fmla="*/ 14 w 1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7">
                    <a:moveTo>
                      <a:pt x="14" y="0"/>
                    </a:move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3" name="Freeform 3511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4" name="Freeform 3512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5" name="Freeform 3513"/>
              <p:cNvSpPr>
                <a:spLocks/>
              </p:cNvSpPr>
              <p:nvPr/>
            </p:nvSpPr>
            <p:spPr bwMode="auto">
              <a:xfrm>
                <a:off x="2810" y="1849"/>
                <a:ext cx="190" cy="198"/>
              </a:xfrm>
              <a:custGeom>
                <a:avLst/>
                <a:gdLst>
                  <a:gd name="T0" fmla="*/ 59 w 190"/>
                  <a:gd name="T1" fmla="*/ 11 h 198"/>
                  <a:gd name="T2" fmla="*/ 54 w 190"/>
                  <a:gd name="T3" fmla="*/ 12 h 198"/>
                  <a:gd name="T4" fmla="*/ 54 w 190"/>
                  <a:gd name="T5" fmla="*/ 18 h 198"/>
                  <a:gd name="T6" fmla="*/ 41 w 190"/>
                  <a:gd name="T7" fmla="*/ 14 h 198"/>
                  <a:gd name="T8" fmla="*/ 38 w 190"/>
                  <a:gd name="T9" fmla="*/ 25 h 198"/>
                  <a:gd name="T10" fmla="*/ 32 w 190"/>
                  <a:gd name="T11" fmla="*/ 23 h 198"/>
                  <a:gd name="T12" fmla="*/ 23 w 190"/>
                  <a:gd name="T13" fmla="*/ 18 h 198"/>
                  <a:gd name="T14" fmla="*/ 18 w 190"/>
                  <a:gd name="T15" fmla="*/ 27 h 198"/>
                  <a:gd name="T16" fmla="*/ 5 w 190"/>
                  <a:gd name="T17" fmla="*/ 41 h 198"/>
                  <a:gd name="T18" fmla="*/ 0 w 190"/>
                  <a:gd name="T19" fmla="*/ 48 h 198"/>
                  <a:gd name="T20" fmla="*/ 4 w 190"/>
                  <a:gd name="T21" fmla="*/ 52 h 198"/>
                  <a:gd name="T22" fmla="*/ 4 w 190"/>
                  <a:gd name="T23" fmla="*/ 62 h 198"/>
                  <a:gd name="T24" fmla="*/ 14 w 190"/>
                  <a:gd name="T25" fmla="*/ 68 h 198"/>
                  <a:gd name="T26" fmla="*/ 14 w 190"/>
                  <a:gd name="T27" fmla="*/ 73 h 198"/>
                  <a:gd name="T28" fmla="*/ 23 w 190"/>
                  <a:gd name="T29" fmla="*/ 70 h 198"/>
                  <a:gd name="T30" fmla="*/ 29 w 190"/>
                  <a:gd name="T31" fmla="*/ 62 h 198"/>
                  <a:gd name="T32" fmla="*/ 56 w 190"/>
                  <a:gd name="T33" fmla="*/ 71 h 198"/>
                  <a:gd name="T34" fmla="*/ 72 w 190"/>
                  <a:gd name="T35" fmla="*/ 100 h 198"/>
                  <a:gd name="T36" fmla="*/ 77 w 190"/>
                  <a:gd name="T37" fmla="*/ 104 h 198"/>
                  <a:gd name="T38" fmla="*/ 86 w 190"/>
                  <a:gd name="T39" fmla="*/ 113 h 198"/>
                  <a:gd name="T40" fmla="*/ 113 w 190"/>
                  <a:gd name="T41" fmla="*/ 130 h 198"/>
                  <a:gd name="T42" fmla="*/ 124 w 190"/>
                  <a:gd name="T43" fmla="*/ 139 h 198"/>
                  <a:gd name="T44" fmla="*/ 129 w 190"/>
                  <a:gd name="T45" fmla="*/ 141 h 198"/>
                  <a:gd name="T46" fmla="*/ 132 w 190"/>
                  <a:gd name="T47" fmla="*/ 147 h 198"/>
                  <a:gd name="T48" fmla="*/ 138 w 190"/>
                  <a:gd name="T49" fmla="*/ 154 h 198"/>
                  <a:gd name="T50" fmla="*/ 143 w 190"/>
                  <a:gd name="T51" fmla="*/ 154 h 198"/>
                  <a:gd name="T52" fmla="*/ 149 w 190"/>
                  <a:gd name="T53" fmla="*/ 186 h 198"/>
                  <a:gd name="T54" fmla="*/ 145 w 190"/>
                  <a:gd name="T55" fmla="*/ 198 h 198"/>
                  <a:gd name="T56" fmla="*/ 150 w 190"/>
                  <a:gd name="T57" fmla="*/ 198 h 198"/>
                  <a:gd name="T58" fmla="*/ 158 w 190"/>
                  <a:gd name="T59" fmla="*/ 189 h 198"/>
                  <a:gd name="T60" fmla="*/ 159 w 190"/>
                  <a:gd name="T61" fmla="*/ 179 h 198"/>
                  <a:gd name="T62" fmla="*/ 166 w 190"/>
                  <a:gd name="T63" fmla="*/ 177 h 198"/>
                  <a:gd name="T64" fmla="*/ 163 w 190"/>
                  <a:gd name="T65" fmla="*/ 164 h 198"/>
                  <a:gd name="T66" fmla="*/ 159 w 190"/>
                  <a:gd name="T67" fmla="*/ 152 h 198"/>
                  <a:gd name="T68" fmla="*/ 174 w 190"/>
                  <a:gd name="T69" fmla="*/ 148 h 198"/>
                  <a:gd name="T70" fmla="*/ 186 w 190"/>
                  <a:gd name="T71" fmla="*/ 159 h 198"/>
                  <a:gd name="T72" fmla="*/ 181 w 190"/>
                  <a:gd name="T73" fmla="*/ 141 h 198"/>
                  <a:gd name="T74" fmla="*/ 150 w 190"/>
                  <a:gd name="T75" fmla="*/ 125 h 198"/>
                  <a:gd name="T76" fmla="*/ 147 w 190"/>
                  <a:gd name="T77" fmla="*/ 123 h 198"/>
                  <a:gd name="T78" fmla="*/ 152 w 190"/>
                  <a:gd name="T79" fmla="*/ 116 h 198"/>
                  <a:gd name="T80" fmla="*/ 145 w 190"/>
                  <a:gd name="T81" fmla="*/ 114 h 198"/>
                  <a:gd name="T82" fmla="*/ 136 w 190"/>
                  <a:gd name="T83" fmla="*/ 114 h 198"/>
                  <a:gd name="T84" fmla="*/ 129 w 190"/>
                  <a:gd name="T85" fmla="*/ 111 h 198"/>
                  <a:gd name="T86" fmla="*/ 118 w 190"/>
                  <a:gd name="T87" fmla="*/ 100 h 198"/>
                  <a:gd name="T88" fmla="*/ 107 w 190"/>
                  <a:gd name="T89" fmla="*/ 79 h 198"/>
                  <a:gd name="T90" fmla="*/ 90 w 190"/>
                  <a:gd name="T91" fmla="*/ 61 h 198"/>
                  <a:gd name="T92" fmla="*/ 93 w 190"/>
                  <a:gd name="T93" fmla="*/ 48 h 198"/>
                  <a:gd name="T94" fmla="*/ 90 w 190"/>
                  <a:gd name="T95" fmla="*/ 41 h 198"/>
                  <a:gd name="T96" fmla="*/ 93 w 190"/>
                  <a:gd name="T97" fmla="*/ 36 h 198"/>
                  <a:gd name="T98" fmla="*/ 107 w 190"/>
                  <a:gd name="T99" fmla="*/ 32 h 198"/>
                  <a:gd name="T100" fmla="*/ 113 w 190"/>
                  <a:gd name="T101" fmla="*/ 32 h 198"/>
                  <a:gd name="T102" fmla="*/ 113 w 190"/>
                  <a:gd name="T103" fmla="*/ 36 h 198"/>
                  <a:gd name="T104" fmla="*/ 116 w 190"/>
                  <a:gd name="T105" fmla="*/ 34 h 198"/>
                  <a:gd name="T106" fmla="*/ 113 w 190"/>
                  <a:gd name="T107" fmla="*/ 30 h 198"/>
                  <a:gd name="T108" fmla="*/ 111 w 190"/>
                  <a:gd name="T109" fmla="*/ 27 h 198"/>
                  <a:gd name="T110" fmla="*/ 109 w 190"/>
                  <a:gd name="T111" fmla="*/ 19 h 198"/>
                  <a:gd name="T112" fmla="*/ 109 w 190"/>
                  <a:gd name="T113" fmla="*/ 16 h 198"/>
                  <a:gd name="T114" fmla="*/ 93 w 190"/>
                  <a:gd name="T115" fmla="*/ 9 h 198"/>
                  <a:gd name="T116" fmla="*/ 88 w 190"/>
                  <a:gd name="T117" fmla="*/ 2 h 198"/>
                  <a:gd name="T118" fmla="*/ 84 w 190"/>
                  <a:gd name="T119" fmla="*/ 0 h 198"/>
                  <a:gd name="T120" fmla="*/ 59 w 190"/>
                  <a:gd name="T121" fmla="*/ 5 h 19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0"/>
                  <a:gd name="T184" fmla="*/ 0 h 198"/>
                  <a:gd name="T185" fmla="*/ 190 w 190"/>
                  <a:gd name="T186" fmla="*/ 198 h 19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0" h="198">
                    <a:moveTo>
                      <a:pt x="59" y="5"/>
                    </a:moveTo>
                    <a:lnTo>
                      <a:pt x="59" y="9"/>
                    </a:lnTo>
                    <a:lnTo>
                      <a:pt x="59" y="11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9" y="21"/>
                    </a:lnTo>
                    <a:lnTo>
                      <a:pt x="27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18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5" y="41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7"/>
                    </a:lnTo>
                    <a:lnTo>
                      <a:pt x="4" y="62"/>
                    </a:lnTo>
                    <a:lnTo>
                      <a:pt x="5" y="66"/>
                    </a:lnTo>
                    <a:lnTo>
                      <a:pt x="13" y="66"/>
                    </a:lnTo>
                    <a:lnTo>
                      <a:pt x="14" y="68"/>
                    </a:lnTo>
                    <a:lnTo>
                      <a:pt x="14" y="71"/>
                    </a:lnTo>
                    <a:lnTo>
                      <a:pt x="14" y="73"/>
                    </a:lnTo>
                    <a:lnTo>
                      <a:pt x="20" y="73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7" y="66"/>
                    </a:lnTo>
                    <a:lnTo>
                      <a:pt x="29" y="64"/>
                    </a:lnTo>
                    <a:lnTo>
                      <a:pt x="29" y="62"/>
                    </a:lnTo>
                    <a:lnTo>
                      <a:pt x="34" y="61"/>
                    </a:lnTo>
                    <a:lnTo>
                      <a:pt x="39" y="62"/>
                    </a:lnTo>
                    <a:lnTo>
                      <a:pt x="56" y="71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79" y="107"/>
                    </a:lnTo>
                    <a:lnTo>
                      <a:pt x="82" y="113"/>
                    </a:lnTo>
                    <a:lnTo>
                      <a:pt x="86" y="113"/>
                    </a:lnTo>
                    <a:lnTo>
                      <a:pt x="102" y="129"/>
                    </a:lnTo>
                    <a:lnTo>
                      <a:pt x="104" y="129"/>
                    </a:lnTo>
                    <a:lnTo>
                      <a:pt x="113" y="130"/>
                    </a:lnTo>
                    <a:lnTo>
                      <a:pt x="118" y="134"/>
                    </a:lnTo>
                    <a:lnTo>
                      <a:pt x="118" y="138"/>
                    </a:lnTo>
                    <a:lnTo>
                      <a:pt x="124" y="139"/>
                    </a:lnTo>
                    <a:lnTo>
                      <a:pt x="124" y="141"/>
                    </a:lnTo>
                    <a:lnTo>
                      <a:pt x="124" y="143"/>
                    </a:lnTo>
                    <a:lnTo>
                      <a:pt x="129" y="141"/>
                    </a:lnTo>
                    <a:lnTo>
                      <a:pt x="131" y="143"/>
                    </a:lnTo>
                    <a:lnTo>
                      <a:pt x="132" y="145"/>
                    </a:lnTo>
                    <a:lnTo>
                      <a:pt x="132" y="147"/>
                    </a:lnTo>
                    <a:lnTo>
                      <a:pt x="132" y="150"/>
                    </a:lnTo>
                    <a:lnTo>
                      <a:pt x="134" y="152"/>
                    </a:lnTo>
                    <a:lnTo>
                      <a:pt x="138" y="154"/>
                    </a:lnTo>
                    <a:lnTo>
                      <a:pt x="140" y="157"/>
                    </a:lnTo>
                    <a:lnTo>
                      <a:pt x="141" y="154"/>
                    </a:lnTo>
                    <a:lnTo>
                      <a:pt x="143" y="154"/>
                    </a:lnTo>
                    <a:lnTo>
                      <a:pt x="152" y="181"/>
                    </a:lnTo>
                    <a:lnTo>
                      <a:pt x="147" y="184"/>
                    </a:lnTo>
                    <a:lnTo>
                      <a:pt x="149" y="186"/>
                    </a:lnTo>
                    <a:lnTo>
                      <a:pt x="145" y="193"/>
                    </a:lnTo>
                    <a:lnTo>
                      <a:pt x="145" y="198"/>
                    </a:lnTo>
                    <a:lnTo>
                      <a:pt x="150" y="198"/>
                    </a:lnTo>
                    <a:lnTo>
                      <a:pt x="154" y="191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9" y="188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65" y="177"/>
                    </a:lnTo>
                    <a:lnTo>
                      <a:pt x="166" y="177"/>
                    </a:lnTo>
                    <a:lnTo>
                      <a:pt x="166" y="168"/>
                    </a:lnTo>
                    <a:lnTo>
                      <a:pt x="165" y="166"/>
                    </a:lnTo>
                    <a:lnTo>
                      <a:pt x="163" y="164"/>
                    </a:lnTo>
                    <a:lnTo>
                      <a:pt x="161" y="163"/>
                    </a:lnTo>
                    <a:lnTo>
                      <a:pt x="158" y="161"/>
                    </a:lnTo>
                    <a:lnTo>
                      <a:pt x="159" y="152"/>
                    </a:lnTo>
                    <a:lnTo>
                      <a:pt x="165" y="145"/>
                    </a:lnTo>
                    <a:lnTo>
                      <a:pt x="168" y="145"/>
                    </a:lnTo>
                    <a:lnTo>
                      <a:pt x="174" y="148"/>
                    </a:lnTo>
                    <a:lnTo>
                      <a:pt x="181" y="152"/>
                    </a:lnTo>
                    <a:lnTo>
                      <a:pt x="184" y="157"/>
                    </a:lnTo>
                    <a:lnTo>
                      <a:pt x="186" y="159"/>
                    </a:lnTo>
                    <a:lnTo>
                      <a:pt x="190" y="154"/>
                    </a:lnTo>
                    <a:lnTo>
                      <a:pt x="181" y="141"/>
                    </a:lnTo>
                    <a:lnTo>
                      <a:pt x="170" y="136"/>
                    </a:lnTo>
                    <a:lnTo>
                      <a:pt x="168" y="134"/>
                    </a:lnTo>
                    <a:lnTo>
                      <a:pt x="150" y="125"/>
                    </a:lnTo>
                    <a:lnTo>
                      <a:pt x="149" y="125"/>
                    </a:lnTo>
                    <a:lnTo>
                      <a:pt x="147" y="125"/>
                    </a:lnTo>
                    <a:lnTo>
                      <a:pt x="147" y="123"/>
                    </a:lnTo>
                    <a:lnTo>
                      <a:pt x="149" y="121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0" y="114"/>
                    </a:lnTo>
                    <a:lnTo>
                      <a:pt x="147" y="114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45" y="114"/>
                    </a:lnTo>
                    <a:lnTo>
                      <a:pt x="136" y="114"/>
                    </a:lnTo>
                    <a:lnTo>
                      <a:pt x="136" y="118"/>
                    </a:lnTo>
                    <a:lnTo>
                      <a:pt x="131" y="111"/>
                    </a:lnTo>
                    <a:lnTo>
                      <a:pt x="129" y="111"/>
                    </a:lnTo>
                    <a:lnTo>
                      <a:pt x="127" y="109"/>
                    </a:lnTo>
                    <a:lnTo>
                      <a:pt x="118" y="100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6" y="77"/>
                    </a:lnTo>
                    <a:lnTo>
                      <a:pt x="95" y="70"/>
                    </a:lnTo>
                    <a:lnTo>
                      <a:pt x="90" y="61"/>
                    </a:lnTo>
                    <a:lnTo>
                      <a:pt x="91" y="52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1" y="46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90" y="39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106" y="32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1" y="36"/>
                    </a:lnTo>
                    <a:lnTo>
                      <a:pt x="113" y="36"/>
                    </a:lnTo>
                    <a:lnTo>
                      <a:pt x="115" y="36"/>
                    </a:lnTo>
                    <a:lnTo>
                      <a:pt x="116" y="34"/>
                    </a:lnTo>
                    <a:lnTo>
                      <a:pt x="115" y="32"/>
                    </a:lnTo>
                    <a:lnTo>
                      <a:pt x="113" y="30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09" y="25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9" y="16"/>
                    </a:lnTo>
                    <a:lnTo>
                      <a:pt x="111" y="14"/>
                    </a:lnTo>
                    <a:lnTo>
                      <a:pt x="97" y="11"/>
                    </a:lnTo>
                    <a:lnTo>
                      <a:pt x="93" y="9"/>
                    </a:lnTo>
                    <a:lnTo>
                      <a:pt x="90" y="7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2"/>
                    </a:lnTo>
                    <a:lnTo>
                      <a:pt x="63" y="5"/>
                    </a:lnTo>
                    <a:lnTo>
                      <a:pt x="5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6" name="Freeform 3514"/>
              <p:cNvSpPr>
                <a:spLocks/>
              </p:cNvSpPr>
              <p:nvPr/>
            </p:nvSpPr>
            <p:spPr bwMode="auto">
              <a:xfrm>
                <a:off x="2810" y="1849"/>
                <a:ext cx="190" cy="198"/>
              </a:xfrm>
              <a:custGeom>
                <a:avLst/>
                <a:gdLst>
                  <a:gd name="T0" fmla="*/ 59 w 190"/>
                  <a:gd name="T1" fmla="*/ 11 h 198"/>
                  <a:gd name="T2" fmla="*/ 54 w 190"/>
                  <a:gd name="T3" fmla="*/ 12 h 198"/>
                  <a:gd name="T4" fmla="*/ 54 w 190"/>
                  <a:gd name="T5" fmla="*/ 18 h 198"/>
                  <a:gd name="T6" fmla="*/ 41 w 190"/>
                  <a:gd name="T7" fmla="*/ 14 h 198"/>
                  <a:gd name="T8" fmla="*/ 38 w 190"/>
                  <a:gd name="T9" fmla="*/ 25 h 198"/>
                  <a:gd name="T10" fmla="*/ 32 w 190"/>
                  <a:gd name="T11" fmla="*/ 23 h 198"/>
                  <a:gd name="T12" fmla="*/ 23 w 190"/>
                  <a:gd name="T13" fmla="*/ 18 h 198"/>
                  <a:gd name="T14" fmla="*/ 18 w 190"/>
                  <a:gd name="T15" fmla="*/ 27 h 198"/>
                  <a:gd name="T16" fmla="*/ 5 w 190"/>
                  <a:gd name="T17" fmla="*/ 41 h 198"/>
                  <a:gd name="T18" fmla="*/ 0 w 190"/>
                  <a:gd name="T19" fmla="*/ 48 h 198"/>
                  <a:gd name="T20" fmla="*/ 4 w 190"/>
                  <a:gd name="T21" fmla="*/ 52 h 198"/>
                  <a:gd name="T22" fmla="*/ 4 w 190"/>
                  <a:gd name="T23" fmla="*/ 62 h 198"/>
                  <a:gd name="T24" fmla="*/ 14 w 190"/>
                  <a:gd name="T25" fmla="*/ 68 h 198"/>
                  <a:gd name="T26" fmla="*/ 14 w 190"/>
                  <a:gd name="T27" fmla="*/ 73 h 198"/>
                  <a:gd name="T28" fmla="*/ 23 w 190"/>
                  <a:gd name="T29" fmla="*/ 70 h 198"/>
                  <a:gd name="T30" fmla="*/ 29 w 190"/>
                  <a:gd name="T31" fmla="*/ 62 h 198"/>
                  <a:gd name="T32" fmla="*/ 56 w 190"/>
                  <a:gd name="T33" fmla="*/ 71 h 198"/>
                  <a:gd name="T34" fmla="*/ 72 w 190"/>
                  <a:gd name="T35" fmla="*/ 100 h 198"/>
                  <a:gd name="T36" fmla="*/ 77 w 190"/>
                  <a:gd name="T37" fmla="*/ 104 h 198"/>
                  <a:gd name="T38" fmla="*/ 86 w 190"/>
                  <a:gd name="T39" fmla="*/ 113 h 198"/>
                  <a:gd name="T40" fmla="*/ 113 w 190"/>
                  <a:gd name="T41" fmla="*/ 130 h 198"/>
                  <a:gd name="T42" fmla="*/ 124 w 190"/>
                  <a:gd name="T43" fmla="*/ 139 h 198"/>
                  <a:gd name="T44" fmla="*/ 129 w 190"/>
                  <a:gd name="T45" fmla="*/ 141 h 198"/>
                  <a:gd name="T46" fmla="*/ 132 w 190"/>
                  <a:gd name="T47" fmla="*/ 147 h 198"/>
                  <a:gd name="T48" fmla="*/ 138 w 190"/>
                  <a:gd name="T49" fmla="*/ 154 h 198"/>
                  <a:gd name="T50" fmla="*/ 143 w 190"/>
                  <a:gd name="T51" fmla="*/ 154 h 198"/>
                  <a:gd name="T52" fmla="*/ 149 w 190"/>
                  <a:gd name="T53" fmla="*/ 186 h 198"/>
                  <a:gd name="T54" fmla="*/ 145 w 190"/>
                  <a:gd name="T55" fmla="*/ 198 h 198"/>
                  <a:gd name="T56" fmla="*/ 150 w 190"/>
                  <a:gd name="T57" fmla="*/ 198 h 198"/>
                  <a:gd name="T58" fmla="*/ 158 w 190"/>
                  <a:gd name="T59" fmla="*/ 189 h 198"/>
                  <a:gd name="T60" fmla="*/ 159 w 190"/>
                  <a:gd name="T61" fmla="*/ 179 h 198"/>
                  <a:gd name="T62" fmla="*/ 166 w 190"/>
                  <a:gd name="T63" fmla="*/ 177 h 198"/>
                  <a:gd name="T64" fmla="*/ 163 w 190"/>
                  <a:gd name="T65" fmla="*/ 164 h 198"/>
                  <a:gd name="T66" fmla="*/ 159 w 190"/>
                  <a:gd name="T67" fmla="*/ 152 h 198"/>
                  <a:gd name="T68" fmla="*/ 174 w 190"/>
                  <a:gd name="T69" fmla="*/ 148 h 198"/>
                  <a:gd name="T70" fmla="*/ 186 w 190"/>
                  <a:gd name="T71" fmla="*/ 159 h 198"/>
                  <a:gd name="T72" fmla="*/ 181 w 190"/>
                  <a:gd name="T73" fmla="*/ 141 h 198"/>
                  <a:gd name="T74" fmla="*/ 150 w 190"/>
                  <a:gd name="T75" fmla="*/ 125 h 198"/>
                  <a:gd name="T76" fmla="*/ 147 w 190"/>
                  <a:gd name="T77" fmla="*/ 123 h 198"/>
                  <a:gd name="T78" fmla="*/ 152 w 190"/>
                  <a:gd name="T79" fmla="*/ 116 h 198"/>
                  <a:gd name="T80" fmla="*/ 145 w 190"/>
                  <a:gd name="T81" fmla="*/ 114 h 198"/>
                  <a:gd name="T82" fmla="*/ 136 w 190"/>
                  <a:gd name="T83" fmla="*/ 114 h 198"/>
                  <a:gd name="T84" fmla="*/ 129 w 190"/>
                  <a:gd name="T85" fmla="*/ 111 h 198"/>
                  <a:gd name="T86" fmla="*/ 118 w 190"/>
                  <a:gd name="T87" fmla="*/ 100 h 198"/>
                  <a:gd name="T88" fmla="*/ 107 w 190"/>
                  <a:gd name="T89" fmla="*/ 79 h 198"/>
                  <a:gd name="T90" fmla="*/ 90 w 190"/>
                  <a:gd name="T91" fmla="*/ 61 h 198"/>
                  <a:gd name="T92" fmla="*/ 93 w 190"/>
                  <a:gd name="T93" fmla="*/ 48 h 198"/>
                  <a:gd name="T94" fmla="*/ 90 w 190"/>
                  <a:gd name="T95" fmla="*/ 41 h 198"/>
                  <a:gd name="T96" fmla="*/ 93 w 190"/>
                  <a:gd name="T97" fmla="*/ 36 h 198"/>
                  <a:gd name="T98" fmla="*/ 107 w 190"/>
                  <a:gd name="T99" fmla="*/ 32 h 198"/>
                  <a:gd name="T100" fmla="*/ 113 w 190"/>
                  <a:gd name="T101" fmla="*/ 32 h 198"/>
                  <a:gd name="T102" fmla="*/ 113 w 190"/>
                  <a:gd name="T103" fmla="*/ 36 h 198"/>
                  <a:gd name="T104" fmla="*/ 116 w 190"/>
                  <a:gd name="T105" fmla="*/ 34 h 198"/>
                  <a:gd name="T106" fmla="*/ 113 w 190"/>
                  <a:gd name="T107" fmla="*/ 30 h 198"/>
                  <a:gd name="T108" fmla="*/ 111 w 190"/>
                  <a:gd name="T109" fmla="*/ 27 h 198"/>
                  <a:gd name="T110" fmla="*/ 109 w 190"/>
                  <a:gd name="T111" fmla="*/ 19 h 198"/>
                  <a:gd name="T112" fmla="*/ 109 w 190"/>
                  <a:gd name="T113" fmla="*/ 16 h 198"/>
                  <a:gd name="T114" fmla="*/ 93 w 190"/>
                  <a:gd name="T115" fmla="*/ 9 h 198"/>
                  <a:gd name="T116" fmla="*/ 88 w 190"/>
                  <a:gd name="T117" fmla="*/ 2 h 198"/>
                  <a:gd name="T118" fmla="*/ 84 w 190"/>
                  <a:gd name="T119" fmla="*/ 0 h 198"/>
                  <a:gd name="T120" fmla="*/ 59 w 190"/>
                  <a:gd name="T121" fmla="*/ 5 h 19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0"/>
                  <a:gd name="T184" fmla="*/ 0 h 198"/>
                  <a:gd name="T185" fmla="*/ 190 w 190"/>
                  <a:gd name="T186" fmla="*/ 198 h 19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0" h="198">
                    <a:moveTo>
                      <a:pt x="59" y="5"/>
                    </a:moveTo>
                    <a:lnTo>
                      <a:pt x="59" y="9"/>
                    </a:lnTo>
                    <a:lnTo>
                      <a:pt x="59" y="11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9" y="21"/>
                    </a:lnTo>
                    <a:lnTo>
                      <a:pt x="27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18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5" y="41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7"/>
                    </a:lnTo>
                    <a:lnTo>
                      <a:pt x="4" y="62"/>
                    </a:lnTo>
                    <a:lnTo>
                      <a:pt x="5" y="66"/>
                    </a:lnTo>
                    <a:lnTo>
                      <a:pt x="13" y="66"/>
                    </a:lnTo>
                    <a:lnTo>
                      <a:pt x="14" y="68"/>
                    </a:lnTo>
                    <a:lnTo>
                      <a:pt x="14" y="71"/>
                    </a:lnTo>
                    <a:lnTo>
                      <a:pt x="14" y="73"/>
                    </a:lnTo>
                    <a:lnTo>
                      <a:pt x="20" y="73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7" y="66"/>
                    </a:lnTo>
                    <a:lnTo>
                      <a:pt x="29" y="64"/>
                    </a:lnTo>
                    <a:lnTo>
                      <a:pt x="29" y="62"/>
                    </a:lnTo>
                    <a:lnTo>
                      <a:pt x="34" y="61"/>
                    </a:lnTo>
                    <a:lnTo>
                      <a:pt x="39" y="62"/>
                    </a:lnTo>
                    <a:lnTo>
                      <a:pt x="56" y="71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79" y="107"/>
                    </a:lnTo>
                    <a:lnTo>
                      <a:pt x="82" y="113"/>
                    </a:lnTo>
                    <a:lnTo>
                      <a:pt x="86" y="113"/>
                    </a:lnTo>
                    <a:lnTo>
                      <a:pt x="102" y="129"/>
                    </a:lnTo>
                    <a:lnTo>
                      <a:pt x="104" y="129"/>
                    </a:lnTo>
                    <a:lnTo>
                      <a:pt x="113" y="130"/>
                    </a:lnTo>
                    <a:lnTo>
                      <a:pt x="118" y="134"/>
                    </a:lnTo>
                    <a:lnTo>
                      <a:pt x="118" y="138"/>
                    </a:lnTo>
                    <a:lnTo>
                      <a:pt x="124" y="139"/>
                    </a:lnTo>
                    <a:lnTo>
                      <a:pt x="124" y="141"/>
                    </a:lnTo>
                    <a:lnTo>
                      <a:pt x="124" y="143"/>
                    </a:lnTo>
                    <a:lnTo>
                      <a:pt x="129" y="141"/>
                    </a:lnTo>
                    <a:lnTo>
                      <a:pt x="131" y="143"/>
                    </a:lnTo>
                    <a:lnTo>
                      <a:pt x="132" y="145"/>
                    </a:lnTo>
                    <a:lnTo>
                      <a:pt x="132" y="147"/>
                    </a:lnTo>
                    <a:lnTo>
                      <a:pt x="132" y="150"/>
                    </a:lnTo>
                    <a:lnTo>
                      <a:pt x="134" y="152"/>
                    </a:lnTo>
                    <a:lnTo>
                      <a:pt x="138" y="154"/>
                    </a:lnTo>
                    <a:lnTo>
                      <a:pt x="140" y="157"/>
                    </a:lnTo>
                    <a:lnTo>
                      <a:pt x="141" y="154"/>
                    </a:lnTo>
                    <a:lnTo>
                      <a:pt x="143" y="154"/>
                    </a:lnTo>
                    <a:lnTo>
                      <a:pt x="152" y="181"/>
                    </a:lnTo>
                    <a:lnTo>
                      <a:pt x="147" y="184"/>
                    </a:lnTo>
                    <a:lnTo>
                      <a:pt x="149" y="186"/>
                    </a:lnTo>
                    <a:lnTo>
                      <a:pt x="145" y="193"/>
                    </a:lnTo>
                    <a:lnTo>
                      <a:pt x="145" y="198"/>
                    </a:lnTo>
                    <a:lnTo>
                      <a:pt x="150" y="198"/>
                    </a:lnTo>
                    <a:lnTo>
                      <a:pt x="154" y="191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9" y="188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65" y="177"/>
                    </a:lnTo>
                    <a:lnTo>
                      <a:pt x="166" y="177"/>
                    </a:lnTo>
                    <a:lnTo>
                      <a:pt x="166" y="168"/>
                    </a:lnTo>
                    <a:lnTo>
                      <a:pt x="165" y="166"/>
                    </a:lnTo>
                    <a:lnTo>
                      <a:pt x="163" y="164"/>
                    </a:lnTo>
                    <a:lnTo>
                      <a:pt x="161" y="163"/>
                    </a:lnTo>
                    <a:lnTo>
                      <a:pt x="158" y="161"/>
                    </a:lnTo>
                    <a:lnTo>
                      <a:pt x="159" y="152"/>
                    </a:lnTo>
                    <a:lnTo>
                      <a:pt x="165" y="145"/>
                    </a:lnTo>
                    <a:lnTo>
                      <a:pt x="168" y="145"/>
                    </a:lnTo>
                    <a:lnTo>
                      <a:pt x="174" y="148"/>
                    </a:lnTo>
                    <a:lnTo>
                      <a:pt x="181" y="152"/>
                    </a:lnTo>
                    <a:lnTo>
                      <a:pt x="184" y="157"/>
                    </a:lnTo>
                    <a:lnTo>
                      <a:pt x="186" y="159"/>
                    </a:lnTo>
                    <a:lnTo>
                      <a:pt x="190" y="154"/>
                    </a:lnTo>
                    <a:lnTo>
                      <a:pt x="181" y="141"/>
                    </a:lnTo>
                    <a:lnTo>
                      <a:pt x="170" y="136"/>
                    </a:lnTo>
                    <a:lnTo>
                      <a:pt x="168" y="134"/>
                    </a:lnTo>
                    <a:lnTo>
                      <a:pt x="150" y="125"/>
                    </a:lnTo>
                    <a:lnTo>
                      <a:pt x="149" y="125"/>
                    </a:lnTo>
                    <a:lnTo>
                      <a:pt x="147" y="125"/>
                    </a:lnTo>
                    <a:lnTo>
                      <a:pt x="147" y="123"/>
                    </a:lnTo>
                    <a:lnTo>
                      <a:pt x="149" y="121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0" y="114"/>
                    </a:lnTo>
                    <a:lnTo>
                      <a:pt x="147" y="114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45" y="114"/>
                    </a:lnTo>
                    <a:lnTo>
                      <a:pt x="136" y="114"/>
                    </a:lnTo>
                    <a:lnTo>
                      <a:pt x="136" y="118"/>
                    </a:lnTo>
                    <a:lnTo>
                      <a:pt x="131" y="111"/>
                    </a:lnTo>
                    <a:lnTo>
                      <a:pt x="129" y="111"/>
                    </a:lnTo>
                    <a:lnTo>
                      <a:pt x="127" y="109"/>
                    </a:lnTo>
                    <a:lnTo>
                      <a:pt x="118" y="100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6" y="77"/>
                    </a:lnTo>
                    <a:lnTo>
                      <a:pt x="95" y="70"/>
                    </a:lnTo>
                    <a:lnTo>
                      <a:pt x="90" y="61"/>
                    </a:lnTo>
                    <a:lnTo>
                      <a:pt x="91" y="52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1" y="46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90" y="39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106" y="32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1" y="36"/>
                    </a:lnTo>
                    <a:lnTo>
                      <a:pt x="113" y="36"/>
                    </a:lnTo>
                    <a:lnTo>
                      <a:pt x="115" y="36"/>
                    </a:lnTo>
                    <a:lnTo>
                      <a:pt x="116" y="34"/>
                    </a:lnTo>
                    <a:lnTo>
                      <a:pt x="115" y="32"/>
                    </a:lnTo>
                    <a:lnTo>
                      <a:pt x="113" y="30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09" y="25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9" y="16"/>
                    </a:lnTo>
                    <a:lnTo>
                      <a:pt x="111" y="14"/>
                    </a:lnTo>
                    <a:lnTo>
                      <a:pt x="97" y="11"/>
                    </a:lnTo>
                    <a:lnTo>
                      <a:pt x="93" y="9"/>
                    </a:lnTo>
                    <a:lnTo>
                      <a:pt x="90" y="7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2"/>
                    </a:lnTo>
                    <a:lnTo>
                      <a:pt x="63" y="5"/>
                    </a:lnTo>
                    <a:lnTo>
                      <a:pt x="59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7" name="Freeform 3515"/>
              <p:cNvSpPr>
                <a:spLocks/>
              </p:cNvSpPr>
              <p:nvPr/>
            </p:nvSpPr>
            <p:spPr bwMode="auto">
              <a:xfrm>
                <a:off x="3601" y="2268"/>
                <a:ext cx="6" cy="10"/>
              </a:xfrm>
              <a:custGeom>
                <a:avLst/>
                <a:gdLst>
                  <a:gd name="T0" fmla="*/ 0 w 6"/>
                  <a:gd name="T1" fmla="*/ 3 h 10"/>
                  <a:gd name="T2" fmla="*/ 0 w 6"/>
                  <a:gd name="T3" fmla="*/ 5 h 10"/>
                  <a:gd name="T4" fmla="*/ 2 w 6"/>
                  <a:gd name="T5" fmla="*/ 7 h 10"/>
                  <a:gd name="T6" fmla="*/ 0 w 6"/>
                  <a:gd name="T7" fmla="*/ 7 h 10"/>
                  <a:gd name="T8" fmla="*/ 2 w 6"/>
                  <a:gd name="T9" fmla="*/ 9 h 10"/>
                  <a:gd name="T10" fmla="*/ 0 w 6"/>
                  <a:gd name="T11" fmla="*/ 10 h 10"/>
                  <a:gd name="T12" fmla="*/ 2 w 6"/>
                  <a:gd name="T13" fmla="*/ 10 h 10"/>
                  <a:gd name="T14" fmla="*/ 4 w 6"/>
                  <a:gd name="T15" fmla="*/ 10 h 10"/>
                  <a:gd name="T16" fmla="*/ 4 w 6"/>
                  <a:gd name="T17" fmla="*/ 10 h 10"/>
                  <a:gd name="T18" fmla="*/ 6 w 6"/>
                  <a:gd name="T19" fmla="*/ 7 h 10"/>
                  <a:gd name="T20" fmla="*/ 6 w 6"/>
                  <a:gd name="T21" fmla="*/ 5 h 10"/>
                  <a:gd name="T22" fmla="*/ 6 w 6"/>
                  <a:gd name="T23" fmla="*/ 3 h 10"/>
                  <a:gd name="T24" fmla="*/ 6 w 6"/>
                  <a:gd name="T25" fmla="*/ 3 h 10"/>
                  <a:gd name="T26" fmla="*/ 6 w 6"/>
                  <a:gd name="T27" fmla="*/ 1 h 10"/>
                  <a:gd name="T28" fmla="*/ 6 w 6"/>
                  <a:gd name="T29" fmla="*/ 1 h 10"/>
                  <a:gd name="T30" fmla="*/ 6 w 6"/>
                  <a:gd name="T31" fmla="*/ 0 h 10"/>
                  <a:gd name="T32" fmla="*/ 4 w 6"/>
                  <a:gd name="T33" fmla="*/ 1 h 10"/>
                  <a:gd name="T34" fmla="*/ 2 w 6"/>
                  <a:gd name="T35" fmla="*/ 1 h 10"/>
                  <a:gd name="T36" fmla="*/ 0 w 6"/>
                  <a:gd name="T37" fmla="*/ 3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"/>
                  <a:gd name="T58" fmla="*/ 0 h 10"/>
                  <a:gd name="T59" fmla="*/ 6 w 6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" h="10">
                    <a:moveTo>
                      <a:pt x="0" y="3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8" name="Freeform 3516"/>
              <p:cNvSpPr>
                <a:spLocks/>
              </p:cNvSpPr>
              <p:nvPr/>
            </p:nvSpPr>
            <p:spPr bwMode="auto">
              <a:xfrm>
                <a:off x="3601" y="2268"/>
                <a:ext cx="6" cy="10"/>
              </a:xfrm>
              <a:custGeom>
                <a:avLst/>
                <a:gdLst>
                  <a:gd name="T0" fmla="*/ 0 w 6"/>
                  <a:gd name="T1" fmla="*/ 3 h 10"/>
                  <a:gd name="T2" fmla="*/ 0 w 6"/>
                  <a:gd name="T3" fmla="*/ 5 h 10"/>
                  <a:gd name="T4" fmla="*/ 2 w 6"/>
                  <a:gd name="T5" fmla="*/ 7 h 10"/>
                  <a:gd name="T6" fmla="*/ 0 w 6"/>
                  <a:gd name="T7" fmla="*/ 7 h 10"/>
                  <a:gd name="T8" fmla="*/ 2 w 6"/>
                  <a:gd name="T9" fmla="*/ 9 h 10"/>
                  <a:gd name="T10" fmla="*/ 0 w 6"/>
                  <a:gd name="T11" fmla="*/ 10 h 10"/>
                  <a:gd name="T12" fmla="*/ 2 w 6"/>
                  <a:gd name="T13" fmla="*/ 10 h 10"/>
                  <a:gd name="T14" fmla="*/ 4 w 6"/>
                  <a:gd name="T15" fmla="*/ 10 h 10"/>
                  <a:gd name="T16" fmla="*/ 4 w 6"/>
                  <a:gd name="T17" fmla="*/ 10 h 10"/>
                  <a:gd name="T18" fmla="*/ 6 w 6"/>
                  <a:gd name="T19" fmla="*/ 7 h 10"/>
                  <a:gd name="T20" fmla="*/ 6 w 6"/>
                  <a:gd name="T21" fmla="*/ 5 h 10"/>
                  <a:gd name="T22" fmla="*/ 6 w 6"/>
                  <a:gd name="T23" fmla="*/ 3 h 10"/>
                  <a:gd name="T24" fmla="*/ 6 w 6"/>
                  <a:gd name="T25" fmla="*/ 3 h 10"/>
                  <a:gd name="T26" fmla="*/ 6 w 6"/>
                  <a:gd name="T27" fmla="*/ 1 h 10"/>
                  <a:gd name="T28" fmla="*/ 6 w 6"/>
                  <a:gd name="T29" fmla="*/ 1 h 10"/>
                  <a:gd name="T30" fmla="*/ 6 w 6"/>
                  <a:gd name="T31" fmla="*/ 0 h 10"/>
                  <a:gd name="T32" fmla="*/ 4 w 6"/>
                  <a:gd name="T33" fmla="*/ 1 h 10"/>
                  <a:gd name="T34" fmla="*/ 2 w 6"/>
                  <a:gd name="T35" fmla="*/ 1 h 10"/>
                  <a:gd name="T36" fmla="*/ 0 w 6"/>
                  <a:gd name="T37" fmla="*/ 3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"/>
                  <a:gd name="T58" fmla="*/ 0 h 10"/>
                  <a:gd name="T59" fmla="*/ 6 w 6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" h="10">
                    <a:moveTo>
                      <a:pt x="0" y="3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9" name="Freeform 3517"/>
              <p:cNvSpPr>
                <a:spLocks/>
              </p:cNvSpPr>
              <p:nvPr/>
            </p:nvSpPr>
            <p:spPr bwMode="auto">
              <a:xfrm>
                <a:off x="3411" y="2008"/>
                <a:ext cx="306" cy="281"/>
              </a:xfrm>
              <a:custGeom>
                <a:avLst/>
                <a:gdLst>
                  <a:gd name="T0" fmla="*/ 278 w 306"/>
                  <a:gd name="T1" fmla="*/ 281 h 281"/>
                  <a:gd name="T2" fmla="*/ 260 w 306"/>
                  <a:gd name="T3" fmla="*/ 277 h 281"/>
                  <a:gd name="T4" fmla="*/ 240 w 306"/>
                  <a:gd name="T5" fmla="*/ 276 h 281"/>
                  <a:gd name="T6" fmla="*/ 204 w 306"/>
                  <a:gd name="T7" fmla="*/ 249 h 281"/>
                  <a:gd name="T8" fmla="*/ 183 w 306"/>
                  <a:gd name="T9" fmla="*/ 249 h 281"/>
                  <a:gd name="T10" fmla="*/ 176 w 306"/>
                  <a:gd name="T11" fmla="*/ 252 h 281"/>
                  <a:gd name="T12" fmla="*/ 163 w 306"/>
                  <a:gd name="T13" fmla="*/ 256 h 281"/>
                  <a:gd name="T14" fmla="*/ 151 w 306"/>
                  <a:gd name="T15" fmla="*/ 252 h 281"/>
                  <a:gd name="T16" fmla="*/ 149 w 306"/>
                  <a:gd name="T17" fmla="*/ 249 h 281"/>
                  <a:gd name="T18" fmla="*/ 135 w 306"/>
                  <a:gd name="T19" fmla="*/ 240 h 281"/>
                  <a:gd name="T20" fmla="*/ 120 w 306"/>
                  <a:gd name="T21" fmla="*/ 233 h 281"/>
                  <a:gd name="T22" fmla="*/ 110 w 306"/>
                  <a:gd name="T23" fmla="*/ 213 h 281"/>
                  <a:gd name="T24" fmla="*/ 99 w 306"/>
                  <a:gd name="T25" fmla="*/ 201 h 281"/>
                  <a:gd name="T26" fmla="*/ 93 w 306"/>
                  <a:gd name="T27" fmla="*/ 192 h 281"/>
                  <a:gd name="T28" fmla="*/ 86 w 306"/>
                  <a:gd name="T29" fmla="*/ 193 h 281"/>
                  <a:gd name="T30" fmla="*/ 83 w 306"/>
                  <a:gd name="T31" fmla="*/ 192 h 281"/>
                  <a:gd name="T32" fmla="*/ 79 w 306"/>
                  <a:gd name="T33" fmla="*/ 184 h 281"/>
                  <a:gd name="T34" fmla="*/ 74 w 306"/>
                  <a:gd name="T35" fmla="*/ 183 h 281"/>
                  <a:gd name="T36" fmla="*/ 74 w 306"/>
                  <a:gd name="T37" fmla="*/ 188 h 281"/>
                  <a:gd name="T38" fmla="*/ 61 w 306"/>
                  <a:gd name="T39" fmla="*/ 184 h 281"/>
                  <a:gd name="T40" fmla="*/ 56 w 306"/>
                  <a:gd name="T41" fmla="*/ 174 h 281"/>
                  <a:gd name="T42" fmla="*/ 42 w 306"/>
                  <a:gd name="T43" fmla="*/ 141 h 281"/>
                  <a:gd name="T44" fmla="*/ 27 w 306"/>
                  <a:gd name="T45" fmla="*/ 127 h 281"/>
                  <a:gd name="T46" fmla="*/ 22 w 306"/>
                  <a:gd name="T47" fmla="*/ 124 h 281"/>
                  <a:gd name="T48" fmla="*/ 20 w 306"/>
                  <a:gd name="T49" fmla="*/ 116 h 281"/>
                  <a:gd name="T50" fmla="*/ 24 w 306"/>
                  <a:gd name="T51" fmla="*/ 106 h 281"/>
                  <a:gd name="T52" fmla="*/ 33 w 306"/>
                  <a:gd name="T53" fmla="*/ 93 h 281"/>
                  <a:gd name="T54" fmla="*/ 34 w 306"/>
                  <a:gd name="T55" fmla="*/ 81 h 281"/>
                  <a:gd name="T56" fmla="*/ 18 w 306"/>
                  <a:gd name="T57" fmla="*/ 70 h 281"/>
                  <a:gd name="T58" fmla="*/ 9 w 306"/>
                  <a:gd name="T59" fmla="*/ 48 h 281"/>
                  <a:gd name="T60" fmla="*/ 2 w 306"/>
                  <a:gd name="T61" fmla="*/ 16 h 281"/>
                  <a:gd name="T62" fmla="*/ 8 w 306"/>
                  <a:gd name="T63" fmla="*/ 0 h 281"/>
                  <a:gd name="T64" fmla="*/ 45 w 306"/>
                  <a:gd name="T65" fmla="*/ 11 h 281"/>
                  <a:gd name="T66" fmla="*/ 65 w 306"/>
                  <a:gd name="T67" fmla="*/ 5 h 281"/>
                  <a:gd name="T68" fmla="*/ 61 w 306"/>
                  <a:gd name="T69" fmla="*/ 20 h 281"/>
                  <a:gd name="T70" fmla="*/ 67 w 306"/>
                  <a:gd name="T71" fmla="*/ 23 h 281"/>
                  <a:gd name="T72" fmla="*/ 74 w 306"/>
                  <a:gd name="T73" fmla="*/ 27 h 281"/>
                  <a:gd name="T74" fmla="*/ 83 w 306"/>
                  <a:gd name="T75" fmla="*/ 48 h 281"/>
                  <a:gd name="T76" fmla="*/ 99 w 306"/>
                  <a:gd name="T77" fmla="*/ 52 h 281"/>
                  <a:gd name="T78" fmla="*/ 124 w 306"/>
                  <a:gd name="T79" fmla="*/ 66 h 281"/>
                  <a:gd name="T80" fmla="*/ 147 w 306"/>
                  <a:gd name="T81" fmla="*/ 61 h 281"/>
                  <a:gd name="T82" fmla="*/ 158 w 306"/>
                  <a:gd name="T83" fmla="*/ 54 h 281"/>
                  <a:gd name="T84" fmla="*/ 179 w 306"/>
                  <a:gd name="T85" fmla="*/ 36 h 281"/>
                  <a:gd name="T86" fmla="*/ 194 w 306"/>
                  <a:gd name="T87" fmla="*/ 36 h 281"/>
                  <a:gd name="T88" fmla="*/ 208 w 306"/>
                  <a:gd name="T89" fmla="*/ 30 h 281"/>
                  <a:gd name="T90" fmla="*/ 235 w 306"/>
                  <a:gd name="T91" fmla="*/ 43 h 281"/>
                  <a:gd name="T92" fmla="*/ 246 w 306"/>
                  <a:gd name="T93" fmla="*/ 50 h 281"/>
                  <a:gd name="T94" fmla="*/ 272 w 306"/>
                  <a:gd name="T95" fmla="*/ 66 h 281"/>
                  <a:gd name="T96" fmla="*/ 274 w 306"/>
                  <a:gd name="T97" fmla="*/ 81 h 281"/>
                  <a:gd name="T98" fmla="*/ 269 w 306"/>
                  <a:gd name="T99" fmla="*/ 111 h 281"/>
                  <a:gd name="T100" fmla="*/ 265 w 306"/>
                  <a:gd name="T101" fmla="*/ 124 h 281"/>
                  <a:gd name="T102" fmla="*/ 265 w 306"/>
                  <a:gd name="T103" fmla="*/ 145 h 281"/>
                  <a:gd name="T104" fmla="*/ 276 w 306"/>
                  <a:gd name="T105" fmla="*/ 163 h 281"/>
                  <a:gd name="T106" fmla="*/ 281 w 306"/>
                  <a:gd name="T107" fmla="*/ 175 h 281"/>
                  <a:gd name="T108" fmla="*/ 280 w 306"/>
                  <a:gd name="T109" fmla="*/ 217 h 281"/>
                  <a:gd name="T110" fmla="*/ 298 w 306"/>
                  <a:gd name="T111" fmla="*/ 226 h 281"/>
                  <a:gd name="T112" fmla="*/ 306 w 306"/>
                  <a:gd name="T113" fmla="*/ 245 h 281"/>
                  <a:gd name="T114" fmla="*/ 303 w 306"/>
                  <a:gd name="T115" fmla="*/ 252 h 281"/>
                  <a:gd name="T116" fmla="*/ 280 w 306"/>
                  <a:gd name="T117" fmla="*/ 279 h 2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6"/>
                  <a:gd name="T178" fmla="*/ 0 h 281"/>
                  <a:gd name="T179" fmla="*/ 306 w 306"/>
                  <a:gd name="T180" fmla="*/ 281 h 28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6" h="281">
                    <a:moveTo>
                      <a:pt x="280" y="279"/>
                    </a:moveTo>
                    <a:lnTo>
                      <a:pt x="280" y="279"/>
                    </a:lnTo>
                    <a:lnTo>
                      <a:pt x="278" y="281"/>
                    </a:lnTo>
                    <a:lnTo>
                      <a:pt x="264" y="277"/>
                    </a:lnTo>
                    <a:lnTo>
                      <a:pt x="262" y="276"/>
                    </a:lnTo>
                    <a:lnTo>
                      <a:pt x="260" y="277"/>
                    </a:lnTo>
                    <a:lnTo>
                      <a:pt x="242" y="274"/>
                    </a:lnTo>
                    <a:lnTo>
                      <a:pt x="240" y="276"/>
                    </a:lnTo>
                    <a:lnTo>
                      <a:pt x="237" y="274"/>
                    </a:lnTo>
                    <a:lnTo>
                      <a:pt x="213" y="270"/>
                    </a:lnTo>
                    <a:lnTo>
                      <a:pt x="204" y="249"/>
                    </a:lnTo>
                    <a:lnTo>
                      <a:pt x="197" y="245"/>
                    </a:lnTo>
                    <a:lnTo>
                      <a:pt x="196" y="245"/>
                    </a:lnTo>
                    <a:lnTo>
                      <a:pt x="183" y="249"/>
                    </a:lnTo>
                    <a:lnTo>
                      <a:pt x="181" y="251"/>
                    </a:lnTo>
                    <a:lnTo>
                      <a:pt x="179" y="252"/>
                    </a:lnTo>
                    <a:lnTo>
                      <a:pt x="176" y="252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3" y="256"/>
                    </a:lnTo>
                    <a:lnTo>
                      <a:pt x="162" y="254"/>
                    </a:lnTo>
                    <a:lnTo>
                      <a:pt x="158" y="252"/>
                    </a:lnTo>
                    <a:lnTo>
                      <a:pt x="151" y="252"/>
                    </a:lnTo>
                    <a:lnTo>
                      <a:pt x="149" y="251"/>
                    </a:lnTo>
                    <a:lnTo>
                      <a:pt x="149" y="249"/>
                    </a:lnTo>
                    <a:lnTo>
                      <a:pt x="138" y="245"/>
                    </a:lnTo>
                    <a:lnTo>
                      <a:pt x="135" y="242"/>
                    </a:lnTo>
                    <a:lnTo>
                      <a:pt x="135" y="240"/>
                    </a:lnTo>
                    <a:lnTo>
                      <a:pt x="133" y="238"/>
                    </a:lnTo>
                    <a:lnTo>
                      <a:pt x="124" y="235"/>
                    </a:lnTo>
                    <a:lnTo>
                      <a:pt x="120" y="233"/>
                    </a:lnTo>
                    <a:lnTo>
                      <a:pt x="117" y="233"/>
                    </a:lnTo>
                    <a:lnTo>
                      <a:pt x="115" y="229"/>
                    </a:lnTo>
                    <a:lnTo>
                      <a:pt x="110" y="213"/>
                    </a:lnTo>
                    <a:lnTo>
                      <a:pt x="102" y="208"/>
                    </a:lnTo>
                    <a:lnTo>
                      <a:pt x="101" y="201"/>
                    </a:lnTo>
                    <a:lnTo>
                      <a:pt x="99" y="201"/>
                    </a:lnTo>
                    <a:lnTo>
                      <a:pt x="95" y="195"/>
                    </a:lnTo>
                    <a:lnTo>
                      <a:pt x="95" y="193"/>
                    </a:lnTo>
                    <a:lnTo>
                      <a:pt x="93" y="192"/>
                    </a:lnTo>
                    <a:lnTo>
                      <a:pt x="92" y="190"/>
                    </a:lnTo>
                    <a:lnTo>
                      <a:pt x="88" y="192"/>
                    </a:lnTo>
                    <a:lnTo>
                      <a:pt x="86" y="193"/>
                    </a:lnTo>
                    <a:lnTo>
                      <a:pt x="85" y="192"/>
                    </a:lnTo>
                    <a:lnTo>
                      <a:pt x="83" y="192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9" y="184"/>
                    </a:lnTo>
                    <a:lnTo>
                      <a:pt x="77" y="183"/>
                    </a:lnTo>
                    <a:lnTo>
                      <a:pt x="76" y="183"/>
                    </a:lnTo>
                    <a:lnTo>
                      <a:pt x="74" y="183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2"/>
                    </a:lnTo>
                    <a:lnTo>
                      <a:pt x="61" y="184"/>
                    </a:lnTo>
                    <a:lnTo>
                      <a:pt x="59" y="181"/>
                    </a:lnTo>
                    <a:lnTo>
                      <a:pt x="59" y="175"/>
                    </a:lnTo>
                    <a:lnTo>
                      <a:pt x="56" y="174"/>
                    </a:lnTo>
                    <a:lnTo>
                      <a:pt x="56" y="159"/>
                    </a:lnTo>
                    <a:lnTo>
                      <a:pt x="49" y="145"/>
                    </a:lnTo>
                    <a:lnTo>
                      <a:pt x="42" y="141"/>
                    </a:lnTo>
                    <a:lnTo>
                      <a:pt x="29" y="134"/>
                    </a:lnTo>
                    <a:lnTo>
                      <a:pt x="29" y="131"/>
                    </a:lnTo>
                    <a:lnTo>
                      <a:pt x="27" y="127"/>
                    </a:lnTo>
                    <a:lnTo>
                      <a:pt x="25" y="125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2"/>
                    </a:lnTo>
                    <a:lnTo>
                      <a:pt x="20" y="116"/>
                    </a:lnTo>
                    <a:lnTo>
                      <a:pt x="22" y="115"/>
                    </a:lnTo>
                    <a:lnTo>
                      <a:pt x="22" y="107"/>
                    </a:lnTo>
                    <a:lnTo>
                      <a:pt x="24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33" y="93"/>
                    </a:lnTo>
                    <a:lnTo>
                      <a:pt x="31" y="88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24" y="79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63"/>
                    </a:lnTo>
                    <a:lnTo>
                      <a:pt x="9" y="48"/>
                    </a:lnTo>
                    <a:lnTo>
                      <a:pt x="8" y="43"/>
                    </a:lnTo>
                    <a:lnTo>
                      <a:pt x="2" y="39"/>
                    </a:lnTo>
                    <a:lnTo>
                      <a:pt x="2" y="16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20" y="18"/>
                    </a:lnTo>
                    <a:lnTo>
                      <a:pt x="42" y="20"/>
                    </a:lnTo>
                    <a:lnTo>
                      <a:pt x="45" y="11"/>
                    </a:lnTo>
                    <a:lnTo>
                      <a:pt x="52" y="5"/>
                    </a:lnTo>
                    <a:lnTo>
                      <a:pt x="59" y="4"/>
                    </a:lnTo>
                    <a:lnTo>
                      <a:pt x="65" y="5"/>
                    </a:lnTo>
                    <a:lnTo>
                      <a:pt x="65" y="11"/>
                    </a:lnTo>
                    <a:lnTo>
                      <a:pt x="67" y="16"/>
                    </a:lnTo>
                    <a:lnTo>
                      <a:pt x="61" y="20"/>
                    </a:lnTo>
                    <a:lnTo>
                      <a:pt x="65" y="22"/>
                    </a:lnTo>
                    <a:lnTo>
                      <a:pt x="67" y="23"/>
                    </a:lnTo>
                    <a:lnTo>
                      <a:pt x="68" y="25"/>
                    </a:lnTo>
                    <a:lnTo>
                      <a:pt x="70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45"/>
                    </a:lnTo>
                    <a:lnTo>
                      <a:pt x="83" y="48"/>
                    </a:lnTo>
                    <a:lnTo>
                      <a:pt x="88" y="50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1" y="56"/>
                    </a:lnTo>
                    <a:lnTo>
                      <a:pt x="110" y="63"/>
                    </a:lnTo>
                    <a:lnTo>
                      <a:pt x="124" y="66"/>
                    </a:lnTo>
                    <a:lnTo>
                      <a:pt x="153" y="59"/>
                    </a:lnTo>
                    <a:lnTo>
                      <a:pt x="151" y="59"/>
                    </a:lnTo>
                    <a:lnTo>
                      <a:pt x="147" y="61"/>
                    </a:lnTo>
                    <a:lnTo>
                      <a:pt x="153" y="61"/>
                    </a:lnTo>
                    <a:lnTo>
                      <a:pt x="160" y="59"/>
                    </a:lnTo>
                    <a:lnTo>
                      <a:pt x="158" y="54"/>
                    </a:lnTo>
                    <a:lnTo>
                      <a:pt x="156" y="48"/>
                    </a:lnTo>
                    <a:lnTo>
                      <a:pt x="165" y="47"/>
                    </a:lnTo>
                    <a:lnTo>
                      <a:pt x="179" y="36"/>
                    </a:lnTo>
                    <a:lnTo>
                      <a:pt x="188" y="34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6" y="34"/>
                    </a:lnTo>
                    <a:lnTo>
                      <a:pt x="197" y="30"/>
                    </a:lnTo>
                    <a:lnTo>
                      <a:pt x="208" y="30"/>
                    </a:lnTo>
                    <a:lnTo>
                      <a:pt x="213" y="38"/>
                    </a:lnTo>
                    <a:lnTo>
                      <a:pt x="233" y="45"/>
                    </a:lnTo>
                    <a:lnTo>
                      <a:pt x="235" y="43"/>
                    </a:lnTo>
                    <a:lnTo>
                      <a:pt x="240" y="45"/>
                    </a:lnTo>
                    <a:lnTo>
                      <a:pt x="242" y="47"/>
                    </a:lnTo>
                    <a:lnTo>
                      <a:pt x="246" y="50"/>
                    </a:lnTo>
                    <a:lnTo>
                      <a:pt x="246" y="54"/>
                    </a:lnTo>
                    <a:lnTo>
                      <a:pt x="265" y="66"/>
                    </a:lnTo>
                    <a:lnTo>
                      <a:pt x="272" y="66"/>
                    </a:lnTo>
                    <a:lnTo>
                      <a:pt x="274" y="66"/>
                    </a:lnTo>
                    <a:lnTo>
                      <a:pt x="274" y="77"/>
                    </a:lnTo>
                    <a:lnTo>
                      <a:pt x="274" y="81"/>
                    </a:lnTo>
                    <a:lnTo>
                      <a:pt x="272" y="100"/>
                    </a:lnTo>
                    <a:lnTo>
                      <a:pt x="269" y="106"/>
                    </a:lnTo>
                    <a:lnTo>
                      <a:pt x="269" y="111"/>
                    </a:lnTo>
                    <a:lnTo>
                      <a:pt x="262" y="113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7" y="127"/>
                    </a:lnTo>
                    <a:lnTo>
                      <a:pt x="264" y="136"/>
                    </a:lnTo>
                    <a:lnTo>
                      <a:pt x="265" y="145"/>
                    </a:lnTo>
                    <a:lnTo>
                      <a:pt x="265" y="159"/>
                    </a:lnTo>
                    <a:lnTo>
                      <a:pt x="269" y="163"/>
                    </a:lnTo>
                    <a:lnTo>
                      <a:pt x="276" y="163"/>
                    </a:lnTo>
                    <a:lnTo>
                      <a:pt x="280" y="167"/>
                    </a:lnTo>
                    <a:lnTo>
                      <a:pt x="281" y="172"/>
                    </a:lnTo>
                    <a:lnTo>
                      <a:pt x="281" y="175"/>
                    </a:lnTo>
                    <a:lnTo>
                      <a:pt x="267" y="197"/>
                    </a:lnTo>
                    <a:lnTo>
                      <a:pt x="274" y="204"/>
                    </a:lnTo>
                    <a:lnTo>
                      <a:pt x="280" y="217"/>
                    </a:lnTo>
                    <a:lnTo>
                      <a:pt x="289" y="222"/>
                    </a:lnTo>
                    <a:lnTo>
                      <a:pt x="296" y="224"/>
                    </a:lnTo>
                    <a:lnTo>
                      <a:pt x="298" y="226"/>
                    </a:lnTo>
                    <a:lnTo>
                      <a:pt x="299" y="242"/>
                    </a:lnTo>
                    <a:lnTo>
                      <a:pt x="305" y="243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6" y="249"/>
                    </a:lnTo>
                    <a:lnTo>
                      <a:pt x="303" y="252"/>
                    </a:lnTo>
                    <a:lnTo>
                      <a:pt x="290" y="258"/>
                    </a:lnTo>
                    <a:lnTo>
                      <a:pt x="283" y="263"/>
                    </a:lnTo>
                    <a:lnTo>
                      <a:pt x="280" y="2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0" name="Freeform 3518"/>
              <p:cNvSpPr>
                <a:spLocks/>
              </p:cNvSpPr>
              <p:nvPr/>
            </p:nvSpPr>
            <p:spPr bwMode="auto">
              <a:xfrm>
                <a:off x="3411" y="2008"/>
                <a:ext cx="306" cy="281"/>
              </a:xfrm>
              <a:custGeom>
                <a:avLst/>
                <a:gdLst>
                  <a:gd name="T0" fmla="*/ 278 w 306"/>
                  <a:gd name="T1" fmla="*/ 281 h 281"/>
                  <a:gd name="T2" fmla="*/ 260 w 306"/>
                  <a:gd name="T3" fmla="*/ 277 h 281"/>
                  <a:gd name="T4" fmla="*/ 240 w 306"/>
                  <a:gd name="T5" fmla="*/ 276 h 281"/>
                  <a:gd name="T6" fmla="*/ 204 w 306"/>
                  <a:gd name="T7" fmla="*/ 249 h 281"/>
                  <a:gd name="T8" fmla="*/ 183 w 306"/>
                  <a:gd name="T9" fmla="*/ 249 h 281"/>
                  <a:gd name="T10" fmla="*/ 176 w 306"/>
                  <a:gd name="T11" fmla="*/ 252 h 281"/>
                  <a:gd name="T12" fmla="*/ 163 w 306"/>
                  <a:gd name="T13" fmla="*/ 256 h 281"/>
                  <a:gd name="T14" fmla="*/ 151 w 306"/>
                  <a:gd name="T15" fmla="*/ 252 h 281"/>
                  <a:gd name="T16" fmla="*/ 149 w 306"/>
                  <a:gd name="T17" fmla="*/ 249 h 281"/>
                  <a:gd name="T18" fmla="*/ 135 w 306"/>
                  <a:gd name="T19" fmla="*/ 240 h 281"/>
                  <a:gd name="T20" fmla="*/ 120 w 306"/>
                  <a:gd name="T21" fmla="*/ 233 h 281"/>
                  <a:gd name="T22" fmla="*/ 110 w 306"/>
                  <a:gd name="T23" fmla="*/ 213 h 281"/>
                  <a:gd name="T24" fmla="*/ 99 w 306"/>
                  <a:gd name="T25" fmla="*/ 201 h 281"/>
                  <a:gd name="T26" fmla="*/ 93 w 306"/>
                  <a:gd name="T27" fmla="*/ 192 h 281"/>
                  <a:gd name="T28" fmla="*/ 86 w 306"/>
                  <a:gd name="T29" fmla="*/ 193 h 281"/>
                  <a:gd name="T30" fmla="*/ 83 w 306"/>
                  <a:gd name="T31" fmla="*/ 192 h 281"/>
                  <a:gd name="T32" fmla="*/ 79 w 306"/>
                  <a:gd name="T33" fmla="*/ 184 h 281"/>
                  <a:gd name="T34" fmla="*/ 74 w 306"/>
                  <a:gd name="T35" fmla="*/ 183 h 281"/>
                  <a:gd name="T36" fmla="*/ 74 w 306"/>
                  <a:gd name="T37" fmla="*/ 188 h 281"/>
                  <a:gd name="T38" fmla="*/ 61 w 306"/>
                  <a:gd name="T39" fmla="*/ 184 h 281"/>
                  <a:gd name="T40" fmla="*/ 56 w 306"/>
                  <a:gd name="T41" fmla="*/ 174 h 281"/>
                  <a:gd name="T42" fmla="*/ 42 w 306"/>
                  <a:gd name="T43" fmla="*/ 141 h 281"/>
                  <a:gd name="T44" fmla="*/ 27 w 306"/>
                  <a:gd name="T45" fmla="*/ 127 h 281"/>
                  <a:gd name="T46" fmla="*/ 22 w 306"/>
                  <a:gd name="T47" fmla="*/ 124 h 281"/>
                  <a:gd name="T48" fmla="*/ 20 w 306"/>
                  <a:gd name="T49" fmla="*/ 116 h 281"/>
                  <a:gd name="T50" fmla="*/ 24 w 306"/>
                  <a:gd name="T51" fmla="*/ 106 h 281"/>
                  <a:gd name="T52" fmla="*/ 33 w 306"/>
                  <a:gd name="T53" fmla="*/ 93 h 281"/>
                  <a:gd name="T54" fmla="*/ 34 w 306"/>
                  <a:gd name="T55" fmla="*/ 81 h 281"/>
                  <a:gd name="T56" fmla="*/ 18 w 306"/>
                  <a:gd name="T57" fmla="*/ 70 h 281"/>
                  <a:gd name="T58" fmla="*/ 9 w 306"/>
                  <a:gd name="T59" fmla="*/ 48 h 281"/>
                  <a:gd name="T60" fmla="*/ 2 w 306"/>
                  <a:gd name="T61" fmla="*/ 16 h 281"/>
                  <a:gd name="T62" fmla="*/ 8 w 306"/>
                  <a:gd name="T63" fmla="*/ 0 h 281"/>
                  <a:gd name="T64" fmla="*/ 45 w 306"/>
                  <a:gd name="T65" fmla="*/ 11 h 281"/>
                  <a:gd name="T66" fmla="*/ 65 w 306"/>
                  <a:gd name="T67" fmla="*/ 5 h 281"/>
                  <a:gd name="T68" fmla="*/ 61 w 306"/>
                  <a:gd name="T69" fmla="*/ 20 h 281"/>
                  <a:gd name="T70" fmla="*/ 67 w 306"/>
                  <a:gd name="T71" fmla="*/ 23 h 281"/>
                  <a:gd name="T72" fmla="*/ 74 w 306"/>
                  <a:gd name="T73" fmla="*/ 27 h 281"/>
                  <a:gd name="T74" fmla="*/ 83 w 306"/>
                  <a:gd name="T75" fmla="*/ 48 h 281"/>
                  <a:gd name="T76" fmla="*/ 99 w 306"/>
                  <a:gd name="T77" fmla="*/ 52 h 281"/>
                  <a:gd name="T78" fmla="*/ 124 w 306"/>
                  <a:gd name="T79" fmla="*/ 66 h 281"/>
                  <a:gd name="T80" fmla="*/ 147 w 306"/>
                  <a:gd name="T81" fmla="*/ 61 h 281"/>
                  <a:gd name="T82" fmla="*/ 158 w 306"/>
                  <a:gd name="T83" fmla="*/ 54 h 281"/>
                  <a:gd name="T84" fmla="*/ 179 w 306"/>
                  <a:gd name="T85" fmla="*/ 36 h 281"/>
                  <a:gd name="T86" fmla="*/ 194 w 306"/>
                  <a:gd name="T87" fmla="*/ 36 h 281"/>
                  <a:gd name="T88" fmla="*/ 208 w 306"/>
                  <a:gd name="T89" fmla="*/ 30 h 281"/>
                  <a:gd name="T90" fmla="*/ 235 w 306"/>
                  <a:gd name="T91" fmla="*/ 43 h 281"/>
                  <a:gd name="T92" fmla="*/ 246 w 306"/>
                  <a:gd name="T93" fmla="*/ 50 h 281"/>
                  <a:gd name="T94" fmla="*/ 272 w 306"/>
                  <a:gd name="T95" fmla="*/ 66 h 281"/>
                  <a:gd name="T96" fmla="*/ 274 w 306"/>
                  <a:gd name="T97" fmla="*/ 81 h 281"/>
                  <a:gd name="T98" fmla="*/ 269 w 306"/>
                  <a:gd name="T99" fmla="*/ 111 h 281"/>
                  <a:gd name="T100" fmla="*/ 265 w 306"/>
                  <a:gd name="T101" fmla="*/ 124 h 281"/>
                  <a:gd name="T102" fmla="*/ 265 w 306"/>
                  <a:gd name="T103" fmla="*/ 145 h 281"/>
                  <a:gd name="T104" fmla="*/ 276 w 306"/>
                  <a:gd name="T105" fmla="*/ 163 h 281"/>
                  <a:gd name="T106" fmla="*/ 281 w 306"/>
                  <a:gd name="T107" fmla="*/ 175 h 281"/>
                  <a:gd name="T108" fmla="*/ 280 w 306"/>
                  <a:gd name="T109" fmla="*/ 217 h 281"/>
                  <a:gd name="T110" fmla="*/ 298 w 306"/>
                  <a:gd name="T111" fmla="*/ 226 h 281"/>
                  <a:gd name="T112" fmla="*/ 306 w 306"/>
                  <a:gd name="T113" fmla="*/ 245 h 281"/>
                  <a:gd name="T114" fmla="*/ 303 w 306"/>
                  <a:gd name="T115" fmla="*/ 252 h 281"/>
                  <a:gd name="T116" fmla="*/ 280 w 306"/>
                  <a:gd name="T117" fmla="*/ 279 h 2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6"/>
                  <a:gd name="T178" fmla="*/ 0 h 281"/>
                  <a:gd name="T179" fmla="*/ 306 w 306"/>
                  <a:gd name="T180" fmla="*/ 281 h 28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6" h="281">
                    <a:moveTo>
                      <a:pt x="280" y="279"/>
                    </a:moveTo>
                    <a:lnTo>
                      <a:pt x="280" y="279"/>
                    </a:lnTo>
                    <a:lnTo>
                      <a:pt x="278" y="281"/>
                    </a:lnTo>
                    <a:lnTo>
                      <a:pt x="264" y="277"/>
                    </a:lnTo>
                    <a:lnTo>
                      <a:pt x="262" y="276"/>
                    </a:lnTo>
                    <a:lnTo>
                      <a:pt x="260" y="277"/>
                    </a:lnTo>
                    <a:lnTo>
                      <a:pt x="242" y="274"/>
                    </a:lnTo>
                    <a:lnTo>
                      <a:pt x="240" y="276"/>
                    </a:lnTo>
                    <a:lnTo>
                      <a:pt x="237" y="274"/>
                    </a:lnTo>
                    <a:lnTo>
                      <a:pt x="213" y="270"/>
                    </a:lnTo>
                    <a:lnTo>
                      <a:pt x="204" y="249"/>
                    </a:lnTo>
                    <a:lnTo>
                      <a:pt x="197" y="245"/>
                    </a:lnTo>
                    <a:lnTo>
                      <a:pt x="196" y="245"/>
                    </a:lnTo>
                    <a:lnTo>
                      <a:pt x="183" y="249"/>
                    </a:lnTo>
                    <a:lnTo>
                      <a:pt x="181" y="251"/>
                    </a:lnTo>
                    <a:lnTo>
                      <a:pt x="179" y="252"/>
                    </a:lnTo>
                    <a:lnTo>
                      <a:pt x="176" y="252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3" y="256"/>
                    </a:lnTo>
                    <a:lnTo>
                      <a:pt x="162" y="254"/>
                    </a:lnTo>
                    <a:lnTo>
                      <a:pt x="158" y="252"/>
                    </a:lnTo>
                    <a:lnTo>
                      <a:pt x="151" y="252"/>
                    </a:lnTo>
                    <a:lnTo>
                      <a:pt x="149" y="251"/>
                    </a:lnTo>
                    <a:lnTo>
                      <a:pt x="149" y="249"/>
                    </a:lnTo>
                    <a:lnTo>
                      <a:pt x="138" y="245"/>
                    </a:lnTo>
                    <a:lnTo>
                      <a:pt x="135" y="242"/>
                    </a:lnTo>
                    <a:lnTo>
                      <a:pt x="135" y="240"/>
                    </a:lnTo>
                    <a:lnTo>
                      <a:pt x="133" y="238"/>
                    </a:lnTo>
                    <a:lnTo>
                      <a:pt x="124" y="235"/>
                    </a:lnTo>
                    <a:lnTo>
                      <a:pt x="120" y="233"/>
                    </a:lnTo>
                    <a:lnTo>
                      <a:pt x="117" y="233"/>
                    </a:lnTo>
                    <a:lnTo>
                      <a:pt x="115" y="229"/>
                    </a:lnTo>
                    <a:lnTo>
                      <a:pt x="110" y="213"/>
                    </a:lnTo>
                    <a:lnTo>
                      <a:pt x="102" y="208"/>
                    </a:lnTo>
                    <a:lnTo>
                      <a:pt x="101" y="201"/>
                    </a:lnTo>
                    <a:lnTo>
                      <a:pt x="99" y="201"/>
                    </a:lnTo>
                    <a:lnTo>
                      <a:pt x="95" y="195"/>
                    </a:lnTo>
                    <a:lnTo>
                      <a:pt x="95" y="193"/>
                    </a:lnTo>
                    <a:lnTo>
                      <a:pt x="93" y="192"/>
                    </a:lnTo>
                    <a:lnTo>
                      <a:pt x="92" y="190"/>
                    </a:lnTo>
                    <a:lnTo>
                      <a:pt x="88" y="192"/>
                    </a:lnTo>
                    <a:lnTo>
                      <a:pt x="86" y="193"/>
                    </a:lnTo>
                    <a:lnTo>
                      <a:pt x="85" y="192"/>
                    </a:lnTo>
                    <a:lnTo>
                      <a:pt x="83" y="192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9" y="184"/>
                    </a:lnTo>
                    <a:lnTo>
                      <a:pt x="77" y="183"/>
                    </a:lnTo>
                    <a:lnTo>
                      <a:pt x="76" y="183"/>
                    </a:lnTo>
                    <a:lnTo>
                      <a:pt x="74" y="183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2"/>
                    </a:lnTo>
                    <a:lnTo>
                      <a:pt x="61" y="184"/>
                    </a:lnTo>
                    <a:lnTo>
                      <a:pt x="59" y="181"/>
                    </a:lnTo>
                    <a:lnTo>
                      <a:pt x="59" y="175"/>
                    </a:lnTo>
                    <a:lnTo>
                      <a:pt x="56" y="174"/>
                    </a:lnTo>
                    <a:lnTo>
                      <a:pt x="56" y="159"/>
                    </a:lnTo>
                    <a:lnTo>
                      <a:pt x="49" y="145"/>
                    </a:lnTo>
                    <a:lnTo>
                      <a:pt x="42" y="141"/>
                    </a:lnTo>
                    <a:lnTo>
                      <a:pt x="29" y="134"/>
                    </a:lnTo>
                    <a:lnTo>
                      <a:pt x="29" y="131"/>
                    </a:lnTo>
                    <a:lnTo>
                      <a:pt x="27" y="127"/>
                    </a:lnTo>
                    <a:lnTo>
                      <a:pt x="25" y="125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2"/>
                    </a:lnTo>
                    <a:lnTo>
                      <a:pt x="20" y="116"/>
                    </a:lnTo>
                    <a:lnTo>
                      <a:pt x="22" y="115"/>
                    </a:lnTo>
                    <a:lnTo>
                      <a:pt x="22" y="107"/>
                    </a:lnTo>
                    <a:lnTo>
                      <a:pt x="24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33" y="93"/>
                    </a:lnTo>
                    <a:lnTo>
                      <a:pt x="31" y="88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24" y="79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63"/>
                    </a:lnTo>
                    <a:lnTo>
                      <a:pt x="9" y="48"/>
                    </a:lnTo>
                    <a:lnTo>
                      <a:pt x="8" y="43"/>
                    </a:lnTo>
                    <a:lnTo>
                      <a:pt x="2" y="39"/>
                    </a:lnTo>
                    <a:lnTo>
                      <a:pt x="2" y="16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20" y="18"/>
                    </a:lnTo>
                    <a:lnTo>
                      <a:pt x="42" y="20"/>
                    </a:lnTo>
                    <a:lnTo>
                      <a:pt x="45" y="11"/>
                    </a:lnTo>
                    <a:lnTo>
                      <a:pt x="52" y="5"/>
                    </a:lnTo>
                    <a:lnTo>
                      <a:pt x="59" y="4"/>
                    </a:lnTo>
                    <a:lnTo>
                      <a:pt x="65" y="5"/>
                    </a:lnTo>
                    <a:lnTo>
                      <a:pt x="65" y="11"/>
                    </a:lnTo>
                    <a:lnTo>
                      <a:pt x="67" y="16"/>
                    </a:lnTo>
                    <a:lnTo>
                      <a:pt x="61" y="20"/>
                    </a:lnTo>
                    <a:lnTo>
                      <a:pt x="65" y="22"/>
                    </a:lnTo>
                    <a:lnTo>
                      <a:pt x="67" y="23"/>
                    </a:lnTo>
                    <a:lnTo>
                      <a:pt x="68" y="25"/>
                    </a:lnTo>
                    <a:lnTo>
                      <a:pt x="70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45"/>
                    </a:lnTo>
                    <a:lnTo>
                      <a:pt x="83" y="48"/>
                    </a:lnTo>
                    <a:lnTo>
                      <a:pt x="88" y="50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1" y="56"/>
                    </a:lnTo>
                    <a:lnTo>
                      <a:pt x="110" y="63"/>
                    </a:lnTo>
                    <a:lnTo>
                      <a:pt x="124" y="66"/>
                    </a:lnTo>
                    <a:lnTo>
                      <a:pt x="153" y="59"/>
                    </a:lnTo>
                    <a:lnTo>
                      <a:pt x="151" y="59"/>
                    </a:lnTo>
                    <a:lnTo>
                      <a:pt x="147" y="61"/>
                    </a:lnTo>
                    <a:lnTo>
                      <a:pt x="153" y="61"/>
                    </a:lnTo>
                    <a:lnTo>
                      <a:pt x="160" y="59"/>
                    </a:lnTo>
                    <a:lnTo>
                      <a:pt x="158" y="54"/>
                    </a:lnTo>
                    <a:lnTo>
                      <a:pt x="156" y="48"/>
                    </a:lnTo>
                    <a:lnTo>
                      <a:pt x="165" y="47"/>
                    </a:lnTo>
                    <a:lnTo>
                      <a:pt x="179" y="36"/>
                    </a:lnTo>
                    <a:lnTo>
                      <a:pt x="188" y="34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6" y="34"/>
                    </a:lnTo>
                    <a:lnTo>
                      <a:pt x="197" y="30"/>
                    </a:lnTo>
                    <a:lnTo>
                      <a:pt x="208" y="30"/>
                    </a:lnTo>
                    <a:lnTo>
                      <a:pt x="213" y="38"/>
                    </a:lnTo>
                    <a:lnTo>
                      <a:pt x="233" y="45"/>
                    </a:lnTo>
                    <a:lnTo>
                      <a:pt x="235" y="43"/>
                    </a:lnTo>
                    <a:lnTo>
                      <a:pt x="240" y="45"/>
                    </a:lnTo>
                    <a:lnTo>
                      <a:pt x="242" y="47"/>
                    </a:lnTo>
                    <a:lnTo>
                      <a:pt x="246" y="50"/>
                    </a:lnTo>
                    <a:lnTo>
                      <a:pt x="246" y="54"/>
                    </a:lnTo>
                    <a:lnTo>
                      <a:pt x="265" y="66"/>
                    </a:lnTo>
                    <a:lnTo>
                      <a:pt x="272" y="66"/>
                    </a:lnTo>
                    <a:lnTo>
                      <a:pt x="274" y="66"/>
                    </a:lnTo>
                    <a:lnTo>
                      <a:pt x="274" y="77"/>
                    </a:lnTo>
                    <a:lnTo>
                      <a:pt x="274" y="81"/>
                    </a:lnTo>
                    <a:lnTo>
                      <a:pt x="272" y="100"/>
                    </a:lnTo>
                    <a:lnTo>
                      <a:pt x="269" y="106"/>
                    </a:lnTo>
                    <a:lnTo>
                      <a:pt x="269" y="111"/>
                    </a:lnTo>
                    <a:lnTo>
                      <a:pt x="262" y="113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7" y="127"/>
                    </a:lnTo>
                    <a:lnTo>
                      <a:pt x="264" y="136"/>
                    </a:lnTo>
                    <a:lnTo>
                      <a:pt x="265" y="145"/>
                    </a:lnTo>
                    <a:lnTo>
                      <a:pt x="265" y="159"/>
                    </a:lnTo>
                    <a:lnTo>
                      <a:pt x="269" y="163"/>
                    </a:lnTo>
                    <a:lnTo>
                      <a:pt x="276" y="163"/>
                    </a:lnTo>
                    <a:lnTo>
                      <a:pt x="280" y="167"/>
                    </a:lnTo>
                    <a:lnTo>
                      <a:pt x="281" y="172"/>
                    </a:lnTo>
                    <a:lnTo>
                      <a:pt x="281" y="175"/>
                    </a:lnTo>
                    <a:lnTo>
                      <a:pt x="267" y="197"/>
                    </a:lnTo>
                    <a:lnTo>
                      <a:pt x="274" y="204"/>
                    </a:lnTo>
                    <a:lnTo>
                      <a:pt x="280" y="217"/>
                    </a:lnTo>
                    <a:lnTo>
                      <a:pt x="289" y="222"/>
                    </a:lnTo>
                    <a:lnTo>
                      <a:pt x="296" y="224"/>
                    </a:lnTo>
                    <a:lnTo>
                      <a:pt x="298" y="226"/>
                    </a:lnTo>
                    <a:lnTo>
                      <a:pt x="299" y="242"/>
                    </a:lnTo>
                    <a:lnTo>
                      <a:pt x="305" y="243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6" y="249"/>
                    </a:lnTo>
                    <a:lnTo>
                      <a:pt x="303" y="252"/>
                    </a:lnTo>
                    <a:lnTo>
                      <a:pt x="290" y="258"/>
                    </a:lnTo>
                    <a:lnTo>
                      <a:pt x="283" y="263"/>
                    </a:lnTo>
                    <a:lnTo>
                      <a:pt x="280" y="27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1" name="Freeform 3519"/>
              <p:cNvSpPr>
                <a:spLocks/>
              </p:cNvSpPr>
              <p:nvPr/>
            </p:nvSpPr>
            <p:spPr bwMode="auto">
              <a:xfrm>
                <a:off x="2960" y="1813"/>
                <a:ext cx="108" cy="66"/>
              </a:xfrm>
              <a:custGeom>
                <a:avLst/>
                <a:gdLst>
                  <a:gd name="T0" fmla="*/ 16 w 108"/>
                  <a:gd name="T1" fmla="*/ 13 h 66"/>
                  <a:gd name="T2" fmla="*/ 27 w 108"/>
                  <a:gd name="T3" fmla="*/ 20 h 66"/>
                  <a:gd name="T4" fmla="*/ 40 w 108"/>
                  <a:gd name="T5" fmla="*/ 20 h 66"/>
                  <a:gd name="T6" fmla="*/ 43 w 108"/>
                  <a:gd name="T7" fmla="*/ 13 h 66"/>
                  <a:gd name="T8" fmla="*/ 58 w 108"/>
                  <a:gd name="T9" fmla="*/ 9 h 66"/>
                  <a:gd name="T10" fmla="*/ 61 w 108"/>
                  <a:gd name="T11" fmla="*/ 9 h 66"/>
                  <a:gd name="T12" fmla="*/ 68 w 108"/>
                  <a:gd name="T13" fmla="*/ 7 h 66"/>
                  <a:gd name="T14" fmla="*/ 70 w 108"/>
                  <a:gd name="T15" fmla="*/ 4 h 66"/>
                  <a:gd name="T16" fmla="*/ 76 w 108"/>
                  <a:gd name="T17" fmla="*/ 0 h 66"/>
                  <a:gd name="T18" fmla="*/ 79 w 108"/>
                  <a:gd name="T19" fmla="*/ 2 h 66"/>
                  <a:gd name="T20" fmla="*/ 83 w 108"/>
                  <a:gd name="T21" fmla="*/ 0 h 66"/>
                  <a:gd name="T22" fmla="*/ 88 w 108"/>
                  <a:gd name="T23" fmla="*/ 2 h 66"/>
                  <a:gd name="T24" fmla="*/ 93 w 108"/>
                  <a:gd name="T25" fmla="*/ 5 h 66"/>
                  <a:gd name="T26" fmla="*/ 97 w 108"/>
                  <a:gd name="T27" fmla="*/ 4 h 66"/>
                  <a:gd name="T28" fmla="*/ 106 w 108"/>
                  <a:gd name="T29" fmla="*/ 11 h 66"/>
                  <a:gd name="T30" fmla="*/ 108 w 108"/>
                  <a:gd name="T31" fmla="*/ 14 h 66"/>
                  <a:gd name="T32" fmla="*/ 104 w 108"/>
                  <a:gd name="T33" fmla="*/ 18 h 66"/>
                  <a:gd name="T34" fmla="*/ 102 w 108"/>
                  <a:gd name="T35" fmla="*/ 18 h 66"/>
                  <a:gd name="T36" fmla="*/ 99 w 108"/>
                  <a:gd name="T37" fmla="*/ 20 h 66"/>
                  <a:gd name="T38" fmla="*/ 95 w 108"/>
                  <a:gd name="T39" fmla="*/ 23 h 66"/>
                  <a:gd name="T40" fmla="*/ 95 w 108"/>
                  <a:gd name="T41" fmla="*/ 25 h 66"/>
                  <a:gd name="T42" fmla="*/ 93 w 108"/>
                  <a:gd name="T43" fmla="*/ 29 h 66"/>
                  <a:gd name="T44" fmla="*/ 93 w 108"/>
                  <a:gd name="T45" fmla="*/ 32 h 66"/>
                  <a:gd name="T46" fmla="*/ 81 w 108"/>
                  <a:gd name="T47" fmla="*/ 52 h 66"/>
                  <a:gd name="T48" fmla="*/ 67 w 108"/>
                  <a:gd name="T49" fmla="*/ 57 h 66"/>
                  <a:gd name="T50" fmla="*/ 67 w 108"/>
                  <a:gd name="T51" fmla="*/ 57 h 66"/>
                  <a:gd name="T52" fmla="*/ 65 w 108"/>
                  <a:gd name="T53" fmla="*/ 55 h 66"/>
                  <a:gd name="T54" fmla="*/ 61 w 108"/>
                  <a:gd name="T55" fmla="*/ 57 h 66"/>
                  <a:gd name="T56" fmla="*/ 58 w 108"/>
                  <a:gd name="T57" fmla="*/ 57 h 66"/>
                  <a:gd name="T58" fmla="*/ 52 w 108"/>
                  <a:gd name="T59" fmla="*/ 59 h 66"/>
                  <a:gd name="T60" fmla="*/ 49 w 108"/>
                  <a:gd name="T61" fmla="*/ 61 h 66"/>
                  <a:gd name="T62" fmla="*/ 47 w 108"/>
                  <a:gd name="T63" fmla="*/ 61 h 66"/>
                  <a:gd name="T64" fmla="*/ 43 w 108"/>
                  <a:gd name="T65" fmla="*/ 63 h 66"/>
                  <a:gd name="T66" fmla="*/ 40 w 108"/>
                  <a:gd name="T67" fmla="*/ 64 h 66"/>
                  <a:gd name="T68" fmla="*/ 31 w 108"/>
                  <a:gd name="T69" fmla="*/ 66 h 66"/>
                  <a:gd name="T70" fmla="*/ 25 w 108"/>
                  <a:gd name="T71" fmla="*/ 63 h 66"/>
                  <a:gd name="T72" fmla="*/ 22 w 108"/>
                  <a:gd name="T73" fmla="*/ 63 h 66"/>
                  <a:gd name="T74" fmla="*/ 18 w 108"/>
                  <a:gd name="T75" fmla="*/ 57 h 66"/>
                  <a:gd name="T76" fmla="*/ 15 w 108"/>
                  <a:gd name="T77" fmla="*/ 55 h 66"/>
                  <a:gd name="T78" fmla="*/ 11 w 108"/>
                  <a:gd name="T79" fmla="*/ 50 h 66"/>
                  <a:gd name="T80" fmla="*/ 9 w 108"/>
                  <a:gd name="T81" fmla="*/ 50 h 66"/>
                  <a:gd name="T82" fmla="*/ 4 w 108"/>
                  <a:gd name="T83" fmla="*/ 41 h 66"/>
                  <a:gd name="T84" fmla="*/ 2 w 108"/>
                  <a:gd name="T85" fmla="*/ 41 h 66"/>
                  <a:gd name="T86" fmla="*/ 0 w 108"/>
                  <a:gd name="T87" fmla="*/ 41 h 66"/>
                  <a:gd name="T88" fmla="*/ 4 w 108"/>
                  <a:gd name="T89" fmla="*/ 38 h 66"/>
                  <a:gd name="T90" fmla="*/ 6 w 108"/>
                  <a:gd name="T91" fmla="*/ 36 h 66"/>
                  <a:gd name="T92" fmla="*/ 6 w 108"/>
                  <a:gd name="T93" fmla="*/ 30 h 66"/>
                  <a:gd name="T94" fmla="*/ 9 w 108"/>
                  <a:gd name="T95" fmla="*/ 25 h 66"/>
                  <a:gd name="T96" fmla="*/ 8 w 108"/>
                  <a:gd name="T97" fmla="*/ 23 h 66"/>
                  <a:gd name="T98" fmla="*/ 8 w 108"/>
                  <a:gd name="T99" fmla="*/ 20 h 66"/>
                  <a:gd name="T100" fmla="*/ 16 w 108"/>
                  <a:gd name="T101" fmla="*/ 20 h 66"/>
                  <a:gd name="T102" fmla="*/ 16 w 108"/>
                  <a:gd name="T103" fmla="*/ 18 h 66"/>
                  <a:gd name="T104" fmla="*/ 16 w 108"/>
                  <a:gd name="T105" fmla="*/ 13 h 6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"/>
                  <a:gd name="T160" fmla="*/ 0 h 66"/>
                  <a:gd name="T161" fmla="*/ 108 w 108"/>
                  <a:gd name="T162" fmla="*/ 66 h 6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" h="66">
                    <a:moveTo>
                      <a:pt x="16" y="13"/>
                    </a:moveTo>
                    <a:lnTo>
                      <a:pt x="27" y="20"/>
                    </a:lnTo>
                    <a:lnTo>
                      <a:pt x="40" y="20"/>
                    </a:lnTo>
                    <a:lnTo>
                      <a:pt x="43" y="13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8" y="7"/>
                    </a:lnTo>
                    <a:lnTo>
                      <a:pt x="70" y="4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83" y="0"/>
                    </a:lnTo>
                    <a:lnTo>
                      <a:pt x="88" y="2"/>
                    </a:lnTo>
                    <a:lnTo>
                      <a:pt x="93" y="5"/>
                    </a:lnTo>
                    <a:lnTo>
                      <a:pt x="97" y="4"/>
                    </a:lnTo>
                    <a:lnTo>
                      <a:pt x="106" y="11"/>
                    </a:lnTo>
                    <a:lnTo>
                      <a:pt x="108" y="14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99" y="20"/>
                    </a:lnTo>
                    <a:lnTo>
                      <a:pt x="95" y="23"/>
                    </a:lnTo>
                    <a:lnTo>
                      <a:pt x="95" y="25"/>
                    </a:lnTo>
                    <a:lnTo>
                      <a:pt x="93" y="29"/>
                    </a:lnTo>
                    <a:lnTo>
                      <a:pt x="93" y="32"/>
                    </a:lnTo>
                    <a:lnTo>
                      <a:pt x="81" y="52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1" y="57"/>
                    </a:lnTo>
                    <a:lnTo>
                      <a:pt x="58" y="57"/>
                    </a:lnTo>
                    <a:lnTo>
                      <a:pt x="52" y="59"/>
                    </a:lnTo>
                    <a:lnTo>
                      <a:pt x="49" y="61"/>
                    </a:lnTo>
                    <a:lnTo>
                      <a:pt x="47" y="61"/>
                    </a:lnTo>
                    <a:lnTo>
                      <a:pt x="43" y="63"/>
                    </a:lnTo>
                    <a:lnTo>
                      <a:pt x="40" y="64"/>
                    </a:lnTo>
                    <a:lnTo>
                      <a:pt x="31" y="66"/>
                    </a:lnTo>
                    <a:lnTo>
                      <a:pt x="25" y="63"/>
                    </a:lnTo>
                    <a:lnTo>
                      <a:pt x="22" y="63"/>
                    </a:lnTo>
                    <a:lnTo>
                      <a:pt x="18" y="57"/>
                    </a:lnTo>
                    <a:lnTo>
                      <a:pt x="15" y="55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9" y="25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2" name="Freeform 3520"/>
              <p:cNvSpPr>
                <a:spLocks/>
              </p:cNvSpPr>
              <p:nvPr/>
            </p:nvSpPr>
            <p:spPr bwMode="auto">
              <a:xfrm>
                <a:off x="2960" y="1813"/>
                <a:ext cx="108" cy="66"/>
              </a:xfrm>
              <a:custGeom>
                <a:avLst/>
                <a:gdLst>
                  <a:gd name="T0" fmla="*/ 16 w 108"/>
                  <a:gd name="T1" fmla="*/ 13 h 66"/>
                  <a:gd name="T2" fmla="*/ 27 w 108"/>
                  <a:gd name="T3" fmla="*/ 20 h 66"/>
                  <a:gd name="T4" fmla="*/ 40 w 108"/>
                  <a:gd name="T5" fmla="*/ 20 h 66"/>
                  <a:gd name="T6" fmla="*/ 43 w 108"/>
                  <a:gd name="T7" fmla="*/ 13 h 66"/>
                  <a:gd name="T8" fmla="*/ 58 w 108"/>
                  <a:gd name="T9" fmla="*/ 9 h 66"/>
                  <a:gd name="T10" fmla="*/ 61 w 108"/>
                  <a:gd name="T11" fmla="*/ 9 h 66"/>
                  <a:gd name="T12" fmla="*/ 68 w 108"/>
                  <a:gd name="T13" fmla="*/ 7 h 66"/>
                  <a:gd name="T14" fmla="*/ 70 w 108"/>
                  <a:gd name="T15" fmla="*/ 4 h 66"/>
                  <a:gd name="T16" fmla="*/ 76 w 108"/>
                  <a:gd name="T17" fmla="*/ 0 h 66"/>
                  <a:gd name="T18" fmla="*/ 79 w 108"/>
                  <a:gd name="T19" fmla="*/ 2 h 66"/>
                  <a:gd name="T20" fmla="*/ 83 w 108"/>
                  <a:gd name="T21" fmla="*/ 0 h 66"/>
                  <a:gd name="T22" fmla="*/ 88 w 108"/>
                  <a:gd name="T23" fmla="*/ 2 h 66"/>
                  <a:gd name="T24" fmla="*/ 93 w 108"/>
                  <a:gd name="T25" fmla="*/ 5 h 66"/>
                  <a:gd name="T26" fmla="*/ 97 w 108"/>
                  <a:gd name="T27" fmla="*/ 4 h 66"/>
                  <a:gd name="T28" fmla="*/ 106 w 108"/>
                  <a:gd name="T29" fmla="*/ 11 h 66"/>
                  <a:gd name="T30" fmla="*/ 108 w 108"/>
                  <a:gd name="T31" fmla="*/ 14 h 66"/>
                  <a:gd name="T32" fmla="*/ 104 w 108"/>
                  <a:gd name="T33" fmla="*/ 18 h 66"/>
                  <a:gd name="T34" fmla="*/ 102 w 108"/>
                  <a:gd name="T35" fmla="*/ 18 h 66"/>
                  <a:gd name="T36" fmla="*/ 99 w 108"/>
                  <a:gd name="T37" fmla="*/ 20 h 66"/>
                  <a:gd name="T38" fmla="*/ 95 w 108"/>
                  <a:gd name="T39" fmla="*/ 23 h 66"/>
                  <a:gd name="T40" fmla="*/ 95 w 108"/>
                  <a:gd name="T41" fmla="*/ 25 h 66"/>
                  <a:gd name="T42" fmla="*/ 93 w 108"/>
                  <a:gd name="T43" fmla="*/ 29 h 66"/>
                  <a:gd name="T44" fmla="*/ 93 w 108"/>
                  <a:gd name="T45" fmla="*/ 32 h 66"/>
                  <a:gd name="T46" fmla="*/ 81 w 108"/>
                  <a:gd name="T47" fmla="*/ 52 h 66"/>
                  <a:gd name="T48" fmla="*/ 67 w 108"/>
                  <a:gd name="T49" fmla="*/ 57 h 66"/>
                  <a:gd name="T50" fmla="*/ 67 w 108"/>
                  <a:gd name="T51" fmla="*/ 57 h 66"/>
                  <a:gd name="T52" fmla="*/ 65 w 108"/>
                  <a:gd name="T53" fmla="*/ 55 h 66"/>
                  <a:gd name="T54" fmla="*/ 61 w 108"/>
                  <a:gd name="T55" fmla="*/ 57 h 66"/>
                  <a:gd name="T56" fmla="*/ 58 w 108"/>
                  <a:gd name="T57" fmla="*/ 57 h 66"/>
                  <a:gd name="T58" fmla="*/ 52 w 108"/>
                  <a:gd name="T59" fmla="*/ 59 h 66"/>
                  <a:gd name="T60" fmla="*/ 49 w 108"/>
                  <a:gd name="T61" fmla="*/ 61 h 66"/>
                  <a:gd name="T62" fmla="*/ 47 w 108"/>
                  <a:gd name="T63" fmla="*/ 61 h 66"/>
                  <a:gd name="T64" fmla="*/ 43 w 108"/>
                  <a:gd name="T65" fmla="*/ 63 h 66"/>
                  <a:gd name="T66" fmla="*/ 40 w 108"/>
                  <a:gd name="T67" fmla="*/ 64 h 66"/>
                  <a:gd name="T68" fmla="*/ 31 w 108"/>
                  <a:gd name="T69" fmla="*/ 66 h 66"/>
                  <a:gd name="T70" fmla="*/ 25 w 108"/>
                  <a:gd name="T71" fmla="*/ 63 h 66"/>
                  <a:gd name="T72" fmla="*/ 22 w 108"/>
                  <a:gd name="T73" fmla="*/ 63 h 66"/>
                  <a:gd name="T74" fmla="*/ 18 w 108"/>
                  <a:gd name="T75" fmla="*/ 57 h 66"/>
                  <a:gd name="T76" fmla="*/ 15 w 108"/>
                  <a:gd name="T77" fmla="*/ 55 h 66"/>
                  <a:gd name="T78" fmla="*/ 11 w 108"/>
                  <a:gd name="T79" fmla="*/ 50 h 66"/>
                  <a:gd name="T80" fmla="*/ 9 w 108"/>
                  <a:gd name="T81" fmla="*/ 50 h 66"/>
                  <a:gd name="T82" fmla="*/ 4 w 108"/>
                  <a:gd name="T83" fmla="*/ 41 h 66"/>
                  <a:gd name="T84" fmla="*/ 2 w 108"/>
                  <a:gd name="T85" fmla="*/ 41 h 66"/>
                  <a:gd name="T86" fmla="*/ 0 w 108"/>
                  <a:gd name="T87" fmla="*/ 41 h 66"/>
                  <a:gd name="T88" fmla="*/ 4 w 108"/>
                  <a:gd name="T89" fmla="*/ 38 h 66"/>
                  <a:gd name="T90" fmla="*/ 6 w 108"/>
                  <a:gd name="T91" fmla="*/ 36 h 66"/>
                  <a:gd name="T92" fmla="*/ 6 w 108"/>
                  <a:gd name="T93" fmla="*/ 30 h 66"/>
                  <a:gd name="T94" fmla="*/ 9 w 108"/>
                  <a:gd name="T95" fmla="*/ 25 h 66"/>
                  <a:gd name="T96" fmla="*/ 8 w 108"/>
                  <a:gd name="T97" fmla="*/ 23 h 66"/>
                  <a:gd name="T98" fmla="*/ 8 w 108"/>
                  <a:gd name="T99" fmla="*/ 20 h 66"/>
                  <a:gd name="T100" fmla="*/ 16 w 108"/>
                  <a:gd name="T101" fmla="*/ 20 h 66"/>
                  <a:gd name="T102" fmla="*/ 16 w 108"/>
                  <a:gd name="T103" fmla="*/ 18 h 66"/>
                  <a:gd name="T104" fmla="*/ 16 w 108"/>
                  <a:gd name="T105" fmla="*/ 13 h 6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"/>
                  <a:gd name="T160" fmla="*/ 0 h 66"/>
                  <a:gd name="T161" fmla="*/ 108 w 108"/>
                  <a:gd name="T162" fmla="*/ 66 h 6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" h="66">
                    <a:moveTo>
                      <a:pt x="16" y="13"/>
                    </a:moveTo>
                    <a:lnTo>
                      <a:pt x="27" y="20"/>
                    </a:lnTo>
                    <a:lnTo>
                      <a:pt x="40" y="20"/>
                    </a:lnTo>
                    <a:lnTo>
                      <a:pt x="43" y="13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8" y="7"/>
                    </a:lnTo>
                    <a:lnTo>
                      <a:pt x="70" y="4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83" y="0"/>
                    </a:lnTo>
                    <a:lnTo>
                      <a:pt x="88" y="2"/>
                    </a:lnTo>
                    <a:lnTo>
                      <a:pt x="93" y="5"/>
                    </a:lnTo>
                    <a:lnTo>
                      <a:pt x="97" y="4"/>
                    </a:lnTo>
                    <a:lnTo>
                      <a:pt x="106" y="11"/>
                    </a:lnTo>
                    <a:lnTo>
                      <a:pt x="108" y="14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99" y="20"/>
                    </a:lnTo>
                    <a:lnTo>
                      <a:pt x="95" y="23"/>
                    </a:lnTo>
                    <a:lnTo>
                      <a:pt x="95" y="25"/>
                    </a:lnTo>
                    <a:lnTo>
                      <a:pt x="93" y="29"/>
                    </a:lnTo>
                    <a:lnTo>
                      <a:pt x="93" y="32"/>
                    </a:lnTo>
                    <a:lnTo>
                      <a:pt x="81" y="52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1" y="57"/>
                    </a:lnTo>
                    <a:lnTo>
                      <a:pt x="58" y="57"/>
                    </a:lnTo>
                    <a:lnTo>
                      <a:pt x="52" y="59"/>
                    </a:lnTo>
                    <a:lnTo>
                      <a:pt x="49" y="61"/>
                    </a:lnTo>
                    <a:lnTo>
                      <a:pt x="47" y="61"/>
                    </a:lnTo>
                    <a:lnTo>
                      <a:pt x="43" y="63"/>
                    </a:lnTo>
                    <a:lnTo>
                      <a:pt x="40" y="64"/>
                    </a:lnTo>
                    <a:lnTo>
                      <a:pt x="31" y="66"/>
                    </a:lnTo>
                    <a:lnTo>
                      <a:pt x="25" y="63"/>
                    </a:lnTo>
                    <a:lnTo>
                      <a:pt x="22" y="63"/>
                    </a:lnTo>
                    <a:lnTo>
                      <a:pt x="18" y="57"/>
                    </a:lnTo>
                    <a:lnTo>
                      <a:pt x="15" y="55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9" y="25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3" name="Freeform 3521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4" name="Freeform 3522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5" name="Freeform 3523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6" name="Freeform 3524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7" name="Freeform 3525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8" name="Freeform 3526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9" name="Freeform 3527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0" name="Freeform 3528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1" name="Freeform 3529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2" name="Freeform 3530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3" name="Freeform 3531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4" name="Freeform 3532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5" name="Freeform 3533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6" name="Freeform 3534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7" name="Freeform 3535"/>
              <p:cNvSpPr>
                <a:spLocks/>
              </p:cNvSpPr>
              <p:nvPr/>
            </p:nvSpPr>
            <p:spPr bwMode="auto">
              <a:xfrm>
                <a:off x="2937" y="1639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2 h 8"/>
                  <a:gd name="T4" fmla="*/ 2 w 5"/>
                  <a:gd name="T5" fmla="*/ 0 h 8"/>
                  <a:gd name="T6" fmla="*/ 0 w 5"/>
                  <a:gd name="T7" fmla="*/ 0 h 8"/>
                  <a:gd name="T8" fmla="*/ 0 w 5"/>
                  <a:gd name="T9" fmla="*/ 4 h 8"/>
                  <a:gd name="T10" fmla="*/ 2 w 5"/>
                  <a:gd name="T11" fmla="*/ 6 h 8"/>
                  <a:gd name="T12" fmla="*/ 4 w 5"/>
                  <a:gd name="T13" fmla="*/ 8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8" name="Freeform 3536"/>
              <p:cNvSpPr>
                <a:spLocks/>
              </p:cNvSpPr>
              <p:nvPr/>
            </p:nvSpPr>
            <p:spPr bwMode="auto">
              <a:xfrm>
                <a:off x="2937" y="1639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2 h 8"/>
                  <a:gd name="T4" fmla="*/ 2 w 5"/>
                  <a:gd name="T5" fmla="*/ 0 h 8"/>
                  <a:gd name="T6" fmla="*/ 0 w 5"/>
                  <a:gd name="T7" fmla="*/ 0 h 8"/>
                  <a:gd name="T8" fmla="*/ 0 w 5"/>
                  <a:gd name="T9" fmla="*/ 4 h 8"/>
                  <a:gd name="T10" fmla="*/ 2 w 5"/>
                  <a:gd name="T11" fmla="*/ 6 h 8"/>
                  <a:gd name="T12" fmla="*/ 4 w 5"/>
                  <a:gd name="T13" fmla="*/ 8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9" name="Freeform 3537"/>
              <p:cNvSpPr>
                <a:spLocks/>
              </p:cNvSpPr>
              <p:nvPr/>
            </p:nvSpPr>
            <p:spPr bwMode="auto">
              <a:xfrm>
                <a:off x="2892" y="1648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0 h 11"/>
                  <a:gd name="T4" fmla="*/ 2 w 6"/>
                  <a:gd name="T5" fmla="*/ 0 h 11"/>
                  <a:gd name="T6" fmla="*/ 4 w 6"/>
                  <a:gd name="T7" fmla="*/ 0 h 11"/>
                  <a:gd name="T8" fmla="*/ 6 w 6"/>
                  <a:gd name="T9" fmla="*/ 2 h 11"/>
                  <a:gd name="T10" fmla="*/ 6 w 6"/>
                  <a:gd name="T11" fmla="*/ 4 h 11"/>
                  <a:gd name="T12" fmla="*/ 4 w 6"/>
                  <a:gd name="T13" fmla="*/ 6 h 11"/>
                  <a:gd name="T14" fmla="*/ 4 w 6"/>
                  <a:gd name="T15" fmla="*/ 11 h 11"/>
                  <a:gd name="T16" fmla="*/ 2 w 6"/>
                  <a:gd name="T17" fmla="*/ 9 h 11"/>
                  <a:gd name="T18" fmla="*/ 2 w 6"/>
                  <a:gd name="T19" fmla="*/ 6 h 11"/>
                  <a:gd name="T20" fmla="*/ 2 w 6"/>
                  <a:gd name="T21" fmla="*/ 4 h 11"/>
                  <a:gd name="T22" fmla="*/ 0 w 6"/>
                  <a:gd name="T23" fmla="*/ 2 h 11"/>
                  <a:gd name="T24" fmla="*/ 0 w 6"/>
                  <a:gd name="T25" fmla="*/ 2 h 11"/>
                  <a:gd name="T26" fmla="*/ 0 w 6"/>
                  <a:gd name="T27" fmla="*/ 0 h 11"/>
                  <a:gd name="T28" fmla="*/ 0 w 6"/>
                  <a:gd name="T29" fmla="*/ 0 h 11"/>
                  <a:gd name="T30" fmla="*/ 0 w 6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1"/>
                  <a:gd name="T50" fmla="*/ 6 w 6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1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0" name="Freeform 3538"/>
              <p:cNvSpPr>
                <a:spLocks/>
              </p:cNvSpPr>
              <p:nvPr/>
            </p:nvSpPr>
            <p:spPr bwMode="auto">
              <a:xfrm>
                <a:off x="2892" y="1648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0 h 11"/>
                  <a:gd name="T4" fmla="*/ 2 w 6"/>
                  <a:gd name="T5" fmla="*/ 0 h 11"/>
                  <a:gd name="T6" fmla="*/ 4 w 6"/>
                  <a:gd name="T7" fmla="*/ 0 h 11"/>
                  <a:gd name="T8" fmla="*/ 6 w 6"/>
                  <a:gd name="T9" fmla="*/ 2 h 11"/>
                  <a:gd name="T10" fmla="*/ 6 w 6"/>
                  <a:gd name="T11" fmla="*/ 4 h 11"/>
                  <a:gd name="T12" fmla="*/ 4 w 6"/>
                  <a:gd name="T13" fmla="*/ 6 h 11"/>
                  <a:gd name="T14" fmla="*/ 4 w 6"/>
                  <a:gd name="T15" fmla="*/ 11 h 11"/>
                  <a:gd name="T16" fmla="*/ 2 w 6"/>
                  <a:gd name="T17" fmla="*/ 9 h 11"/>
                  <a:gd name="T18" fmla="*/ 2 w 6"/>
                  <a:gd name="T19" fmla="*/ 6 h 11"/>
                  <a:gd name="T20" fmla="*/ 2 w 6"/>
                  <a:gd name="T21" fmla="*/ 4 h 11"/>
                  <a:gd name="T22" fmla="*/ 0 w 6"/>
                  <a:gd name="T23" fmla="*/ 2 h 11"/>
                  <a:gd name="T24" fmla="*/ 0 w 6"/>
                  <a:gd name="T25" fmla="*/ 2 h 11"/>
                  <a:gd name="T26" fmla="*/ 0 w 6"/>
                  <a:gd name="T27" fmla="*/ 0 h 11"/>
                  <a:gd name="T28" fmla="*/ 0 w 6"/>
                  <a:gd name="T29" fmla="*/ 0 h 11"/>
                  <a:gd name="T30" fmla="*/ 0 w 6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1"/>
                  <a:gd name="T50" fmla="*/ 6 w 6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1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1" name="Freeform 3539"/>
              <p:cNvSpPr>
                <a:spLocks/>
              </p:cNvSpPr>
              <p:nvPr/>
            </p:nvSpPr>
            <p:spPr bwMode="auto">
              <a:xfrm>
                <a:off x="2880" y="1648"/>
                <a:ext cx="12" cy="9"/>
              </a:xfrm>
              <a:custGeom>
                <a:avLst/>
                <a:gdLst>
                  <a:gd name="T0" fmla="*/ 3 w 12"/>
                  <a:gd name="T1" fmla="*/ 0 h 9"/>
                  <a:gd name="T2" fmla="*/ 5 w 12"/>
                  <a:gd name="T3" fmla="*/ 0 h 9"/>
                  <a:gd name="T4" fmla="*/ 5 w 12"/>
                  <a:gd name="T5" fmla="*/ 0 h 9"/>
                  <a:gd name="T6" fmla="*/ 5 w 12"/>
                  <a:gd name="T7" fmla="*/ 2 h 9"/>
                  <a:gd name="T8" fmla="*/ 7 w 12"/>
                  <a:gd name="T9" fmla="*/ 2 h 9"/>
                  <a:gd name="T10" fmla="*/ 9 w 12"/>
                  <a:gd name="T11" fmla="*/ 2 h 9"/>
                  <a:gd name="T12" fmla="*/ 9 w 12"/>
                  <a:gd name="T13" fmla="*/ 2 h 9"/>
                  <a:gd name="T14" fmla="*/ 9 w 12"/>
                  <a:gd name="T15" fmla="*/ 2 h 9"/>
                  <a:gd name="T16" fmla="*/ 9 w 12"/>
                  <a:gd name="T17" fmla="*/ 2 h 9"/>
                  <a:gd name="T18" fmla="*/ 11 w 12"/>
                  <a:gd name="T19" fmla="*/ 2 h 9"/>
                  <a:gd name="T20" fmla="*/ 11 w 12"/>
                  <a:gd name="T21" fmla="*/ 2 h 9"/>
                  <a:gd name="T22" fmla="*/ 12 w 12"/>
                  <a:gd name="T23" fmla="*/ 4 h 9"/>
                  <a:gd name="T24" fmla="*/ 12 w 12"/>
                  <a:gd name="T25" fmla="*/ 8 h 9"/>
                  <a:gd name="T26" fmla="*/ 11 w 12"/>
                  <a:gd name="T27" fmla="*/ 8 h 9"/>
                  <a:gd name="T28" fmla="*/ 9 w 12"/>
                  <a:gd name="T29" fmla="*/ 8 h 9"/>
                  <a:gd name="T30" fmla="*/ 9 w 12"/>
                  <a:gd name="T31" fmla="*/ 9 h 9"/>
                  <a:gd name="T32" fmla="*/ 7 w 12"/>
                  <a:gd name="T33" fmla="*/ 9 h 9"/>
                  <a:gd name="T34" fmla="*/ 3 w 12"/>
                  <a:gd name="T35" fmla="*/ 6 h 9"/>
                  <a:gd name="T36" fmla="*/ 0 w 12"/>
                  <a:gd name="T37" fmla="*/ 6 h 9"/>
                  <a:gd name="T38" fmla="*/ 0 w 12"/>
                  <a:gd name="T39" fmla="*/ 4 h 9"/>
                  <a:gd name="T40" fmla="*/ 2 w 12"/>
                  <a:gd name="T41" fmla="*/ 4 h 9"/>
                  <a:gd name="T42" fmla="*/ 2 w 12"/>
                  <a:gd name="T43" fmla="*/ 2 h 9"/>
                  <a:gd name="T44" fmla="*/ 2 w 12"/>
                  <a:gd name="T45" fmla="*/ 2 h 9"/>
                  <a:gd name="T46" fmla="*/ 0 w 12"/>
                  <a:gd name="T47" fmla="*/ 0 h 9"/>
                  <a:gd name="T48" fmla="*/ 2 w 12"/>
                  <a:gd name="T49" fmla="*/ 0 h 9"/>
                  <a:gd name="T50" fmla="*/ 3 w 12"/>
                  <a:gd name="T51" fmla="*/ 0 h 9"/>
                  <a:gd name="T52" fmla="*/ 3 w 12"/>
                  <a:gd name="T53" fmla="*/ 0 h 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"/>
                  <a:gd name="T82" fmla="*/ 0 h 9"/>
                  <a:gd name="T83" fmla="*/ 12 w 12"/>
                  <a:gd name="T84" fmla="*/ 9 h 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2" name="Freeform 3540"/>
              <p:cNvSpPr>
                <a:spLocks/>
              </p:cNvSpPr>
              <p:nvPr/>
            </p:nvSpPr>
            <p:spPr bwMode="auto">
              <a:xfrm>
                <a:off x="2880" y="1648"/>
                <a:ext cx="12" cy="9"/>
              </a:xfrm>
              <a:custGeom>
                <a:avLst/>
                <a:gdLst>
                  <a:gd name="T0" fmla="*/ 3 w 12"/>
                  <a:gd name="T1" fmla="*/ 0 h 9"/>
                  <a:gd name="T2" fmla="*/ 5 w 12"/>
                  <a:gd name="T3" fmla="*/ 0 h 9"/>
                  <a:gd name="T4" fmla="*/ 5 w 12"/>
                  <a:gd name="T5" fmla="*/ 0 h 9"/>
                  <a:gd name="T6" fmla="*/ 5 w 12"/>
                  <a:gd name="T7" fmla="*/ 2 h 9"/>
                  <a:gd name="T8" fmla="*/ 7 w 12"/>
                  <a:gd name="T9" fmla="*/ 2 h 9"/>
                  <a:gd name="T10" fmla="*/ 9 w 12"/>
                  <a:gd name="T11" fmla="*/ 2 h 9"/>
                  <a:gd name="T12" fmla="*/ 9 w 12"/>
                  <a:gd name="T13" fmla="*/ 2 h 9"/>
                  <a:gd name="T14" fmla="*/ 9 w 12"/>
                  <a:gd name="T15" fmla="*/ 2 h 9"/>
                  <a:gd name="T16" fmla="*/ 9 w 12"/>
                  <a:gd name="T17" fmla="*/ 2 h 9"/>
                  <a:gd name="T18" fmla="*/ 11 w 12"/>
                  <a:gd name="T19" fmla="*/ 2 h 9"/>
                  <a:gd name="T20" fmla="*/ 11 w 12"/>
                  <a:gd name="T21" fmla="*/ 2 h 9"/>
                  <a:gd name="T22" fmla="*/ 12 w 12"/>
                  <a:gd name="T23" fmla="*/ 4 h 9"/>
                  <a:gd name="T24" fmla="*/ 12 w 12"/>
                  <a:gd name="T25" fmla="*/ 8 h 9"/>
                  <a:gd name="T26" fmla="*/ 11 w 12"/>
                  <a:gd name="T27" fmla="*/ 8 h 9"/>
                  <a:gd name="T28" fmla="*/ 9 w 12"/>
                  <a:gd name="T29" fmla="*/ 8 h 9"/>
                  <a:gd name="T30" fmla="*/ 9 w 12"/>
                  <a:gd name="T31" fmla="*/ 9 h 9"/>
                  <a:gd name="T32" fmla="*/ 7 w 12"/>
                  <a:gd name="T33" fmla="*/ 9 h 9"/>
                  <a:gd name="T34" fmla="*/ 3 w 12"/>
                  <a:gd name="T35" fmla="*/ 6 h 9"/>
                  <a:gd name="T36" fmla="*/ 0 w 12"/>
                  <a:gd name="T37" fmla="*/ 6 h 9"/>
                  <a:gd name="T38" fmla="*/ 0 w 12"/>
                  <a:gd name="T39" fmla="*/ 4 h 9"/>
                  <a:gd name="T40" fmla="*/ 2 w 12"/>
                  <a:gd name="T41" fmla="*/ 4 h 9"/>
                  <a:gd name="T42" fmla="*/ 2 w 12"/>
                  <a:gd name="T43" fmla="*/ 2 h 9"/>
                  <a:gd name="T44" fmla="*/ 2 w 12"/>
                  <a:gd name="T45" fmla="*/ 2 h 9"/>
                  <a:gd name="T46" fmla="*/ 0 w 12"/>
                  <a:gd name="T47" fmla="*/ 0 h 9"/>
                  <a:gd name="T48" fmla="*/ 2 w 12"/>
                  <a:gd name="T49" fmla="*/ 0 h 9"/>
                  <a:gd name="T50" fmla="*/ 3 w 12"/>
                  <a:gd name="T51" fmla="*/ 0 h 9"/>
                  <a:gd name="T52" fmla="*/ 3 w 12"/>
                  <a:gd name="T53" fmla="*/ 0 h 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"/>
                  <a:gd name="T82" fmla="*/ 0 h 9"/>
                  <a:gd name="T83" fmla="*/ 12 w 12"/>
                  <a:gd name="T84" fmla="*/ 9 h 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3" name="Freeform 3541"/>
              <p:cNvSpPr>
                <a:spLocks/>
              </p:cNvSpPr>
              <p:nvPr/>
            </p:nvSpPr>
            <p:spPr bwMode="auto">
              <a:xfrm>
                <a:off x="2858" y="1629"/>
                <a:ext cx="20" cy="16"/>
              </a:xfrm>
              <a:custGeom>
                <a:avLst/>
                <a:gdLst>
                  <a:gd name="T0" fmla="*/ 6 w 20"/>
                  <a:gd name="T1" fmla="*/ 3 h 16"/>
                  <a:gd name="T2" fmla="*/ 8 w 20"/>
                  <a:gd name="T3" fmla="*/ 1 h 16"/>
                  <a:gd name="T4" fmla="*/ 11 w 20"/>
                  <a:gd name="T5" fmla="*/ 1 h 16"/>
                  <a:gd name="T6" fmla="*/ 13 w 20"/>
                  <a:gd name="T7" fmla="*/ 3 h 16"/>
                  <a:gd name="T8" fmla="*/ 15 w 20"/>
                  <a:gd name="T9" fmla="*/ 3 h 16"/>
                  <a:gd name="T10" fmla="*/ 15 w 20"/>
                  <a:gd name="T11" fmla="*/ 1 h 16"/>
                  <a:gd name="T12" fmla="*/ 15 w 20"/>
                  <a:gd name="T13" fmla="*/ 0 h 16"/>
                  <a:gd name="T14" fmla="*/ 16 w 20"/>
                  <a:gd name="T15" fmla="*/ 3 h 16"/>
                  <a:gd name="T16" fmla="*/ 16 w 20"/>
                  <a:gd name="T17" fmla="*/ 7 h 16"/>
                  <a:gd name="T18" fmla="*/ 18 w 20"/>
                  <a:gd name="T19" fmla="*/ 9 h 16"/>
                  <a:gd name="T20" fmla="*/ 18 w 20"/>
                  <a:gd name="T21" fmla="*/ 9 h 16"/>
                  <a:gd name="T22" fmla="*/ 20 w 20"/>
                  <a:gd name="T23" fmla="*/ 9 h 16"/>
                  <a:gd name="T24" fmla="*/ 20 w 20"/>
                  <a:gd name="T25" fmla="*/ 10 h 16"/>
                  <a:gd name="T26" fmla="*/ 18 w 20"/>
                  <a:gd name="T27" fmla="*/ 10 h 16"/>
                  <a:gd name="T28" fmla="*/ 18 w 20"/>
                  <a:gd name="T29" fmla="*/ 16 h 16"/>
                  <a:gd name="T30" fmla="*/ 16 w 20"/>
                  <a:gd name="T31" fmla="*/ 16 h 16"/>
                  <a:gd name="T32" fmla="*/ 15 w 20"/>
                  <a:gd name="T33" fmla="*/ 16 h 16"/>
                  <a:gd name="T34" fmla="*/ 13 w 20"/>
                  <a:gd name="T35" fmla="*/ 16 h 16"/>
                  <a:gd name="T36" fmla="*/ 9 w 20"/>
                  <a:gd name="T37" fmla="*/ 16 h 16"/>
                  <a:gd name="T38" fmla="*/ 8 w 20"/>
                  <a:gd name="T39" fmla="*/ 16 h 16"/>
                  <a:gd name="T40" fmla="*/ 8 w 20"/>
                  <a:gd name="T41" fmla="*/ 14 h 16"/>
                  <a:gd name="T42" fmla="*/ 8 w 20"/>
                  <a:gd name="T43" fmla="*/ 12 h 16"/>
                  <a:gd name="T44" fmla="*/ 8 w 20"/>
                  <a:gd name="T45" fmla="*/ 12 h 16"/>
                  <a:gd name="T46" fmla="*/ 4 w 20"/>
                  <a:gd name="T47" fmla="*/ 12 h 16"/>
                  <a:gd name="T48" fmla="*/ 4 w 20"/>
                  <a:gd name="T49" fmla="*/ 10 h 16"/>
                  <a:gd name="T50" fmla="*/ 2 w 20"/>
                  <a:gd name="T51" fmla="*/ 9 h 16"/>
                  <a:gd name="T52" fmla="*/ 2 w 20"/>
                  <a:gd name="T53" fmla="*/ 7 h 16"/>
                  <a:gd name="T54" fmla="*/ 2 w 20"/>
                  <a:gd name="T55" fmla="*/ 5 h 16"/>
                  <a:gd name="T56" fmla="*/ 2 w 20"/>
                  <a:gd name="T57" fmla="*/ 5 h 16"/>
                  <a:gd name="T58" fmla="*/ 2 w 20"/>
                  <a:gd name="T59" fmla="*/ 5 h 16"/>
                  <a:gd name="T60" fmla="*/ 0 w 20"/>
                  <a:gd name="T61" fmla="*/ 3 h 16"/>
                  <a:gd name="T62" fmla="*/ 0 w 20"/>
                  <a:gd name="T63" fmla="*/ 3 h 16"/>
                  <a:gd name="T64" fmla="*/ 2 w 20"/>
                  <a:gd name="T65" fmla="*/ 3 h 16"/>
                  <a:gd name="T66" fmla="*/ 4 w 20"/>
                  <a:gd name="T67" fmla="*/ 3 h 16"/>
                  <a:gd name="T68" fmla="*/ 6 w 20"/>
                  <a:gd name="T69" fmla="*/ 3 h 1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"/>
                  <a:gd name="T106" fmla="*/ 0 h 16"/>
                  <a:gd name="T107" fmla="*/ 20 w 20"/>
                  <a:gd name="T108" fmla="*/ 16 h 1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" h="16">
                    <a:moveTo>
                      <a:pt x="6" y="3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4" name="Freeform 3542"/>
              <p:cNvSpPr>
                <a:spLocks/>
              </p:cNvSpPr>
              <p:nvPr/>
            </p:nvSpPr>
            <p:spPr bwMode="auto">
              <a:xfrm>
                <a:off x="2858" y="1629"/>
                <a:ext cx="20" cy="16"/>
              </a:xfrm>
              <a:custGeom>
                <a:avLst/>
                <a:gdLst>
                  <a:gd name="T0" fmla="*/ 6 w 20"/>
                  <a:gd name="T1" fmla="*/ 3 h 16"/>
                  <a:gd name="T2" fmla="*/ 8 w 20"/>
                  <a:gd name="T3" fmla="*/ 1 h 16"/>
                  <a:gd name="T4" fmla="*/ 11 w 20"/>
                  <a:gd name="T5" fmla="*/ 1 h 16"/>
                  <a:gd name="T6" fmla="*/ 13 w 20"/>
                  <a:gd name="T7" fmla="*/ 3 h 16"/>
                  <a:gd name="T8" fmla="*/ 15 w 20"/>
                  <a:gd name="T9" fmla="*/ 3 h 16"/>
                  <a:gd name="T10" fmla="*/ 15 w 20"/>
                  <a:gd name="T11" fmla="*/ 1 h 16"/>
                  <a:gd name="T12" fmla="*/ 15 w 20"/>
                  <a:gd name="T13" fmla="*/ 0 h 16"/>
                  <a:gd name="T14" fmla="*/ 16 w 20"/>
                  <a:gd name="T15" fmla="*/ 3 h 16"/>
                  <a:gd name="T16" fmla="*/ 16 w 20"/>
                  <a:gd name="T17" fmla="*/ 7 h 16"/>
                  <a:gd name="T18" fmla="*/ 18 w 20"/>
                  <a:gd name="T19" fmla="*/ 9 h 16"/>
                  <a:gd name="T20" fmla="*/ 18 w 20"/>
                  <a:gd name="T21" fmla="*/ 9 h 16"/>
                  <a:gd name="T22" fmla="*/ 20 w 20"/>
                  <a:gd name="T23" fmla="*/ 9 h 16"/>
                  <a:gd name="T24" fmla="*/ 20 w 20"/>
                  <a:gd name="T25" fmla="*/ 10 h 16"/>
                  <a:gd name="T26" fmla="*/ 18 w 20"/>
                  <a:gd name="T27" fmla="*/ 10 h 16"/>
                  <a:gd name="T28" fmla="*/ 18 w 20"/>
                  <a:gd name="T29" fmla="*/ 16 h 16"/>
                  <a:gd name="T30" fmla="*/ 16 w 20"/>
                  <a:gd name="T31" fmla="*/ 16 h 16"/>
                  <a:gd name="T32" fmla="*/ 15 w 20"/>
                  <a:gd name="T33" fmla="*/ 16 h 16"/>
                  <a:gd name="T34" fmla="*/ 13 w 20"/>
                  <a:gd name="T35" fmla="*/ 16 h 16"/>
                  <a:gd name="T36" fmla="*/ 9 w 20"/>
                  <a:gd name="T37" fmla="*/ 16 h 16"/>
                  <a:gd name="T38" fmla="*/ 8 w 20"/>
                  <a:gd name="T39" fmla="*/ 16 h 16"/>
                  <a:gd name="T40" fmla="*/ 8 w 20"/>
                  <a:gd name="T41" fmla="*/ 14 h 16"/>
                  <a:gd name="T42" fmla="*/ 8 w 20"/>
                  <a:gd name="T43" fmla="*/ 12 h 16"/>
                  <a:gd name="T44" fmla="*/ 8 w 20"/>
                  <a:gd name="T45" fmla="*/ 12 h 16"/>
                  <a:gd name="T46" fmla="*/ 4 w 20"/>
                  <a:gd name="T47" fmla="*/ 12 h 16"/>
                  <a:gd name="T48" fmla="*/ 4 w 20"/>
                  <a:gd name="T49" fmla="*/ 10 h 16"/>
                  <a:gd name="T50" fmla="*/ 2 w 20"/>
                  <a:gd name="T51" fmla="*/ 9 h 16"/>
                  <a:gd name="T52" fmla="*/ 2 w 20"/>
                  <a:gd name="T53" fmla="*/ 7 h 16"/>
                  <a:gd name="T54" fmla="*/ 2 w 20"/>
                  <a:gd name="T55" fmla="*/ 5 h 16"/>
                  <a:gd name="T56" fmla="*/ 2 w 20"/>
                  <a:gd name="T57" fmla="*/ 5 h 16"/>
                  <a:gd name="T58" fmla="*/ 2 w 20"/>
                  <a:gd name="T59" fmla="*/ 5 h 16"/>
                  <a:gd name="T60" fmla="*/ 0 w 20"/>
                  <a:gd name="T61" fmla="*/ 3 h 16"/>
                  <a:gd name="T62" fmla="*/ 0 w 20"/>
                  <a:gd name="T63" fmla="*/ 3 h 16"/>
                  <a:gd name="T64" fmla="*/ 2 w 20"/>
                  <a:gd name="T65" fmla="*/ 3 h 16"/>
                  <a:gd name="T66" fmla="*/ 4 w 20"/>
                  <a:gd name="T67" fmla="*/ 3 h 16"/>
                  <a:gd name="T68" fmla="*/ 6 w 20"/>
                  <a:gd name="T69" fmla="*/ 3 h 1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"/>
                  <a:gd name="T106" fmla="*/ 0 h 16"/>
                  <a:gd name="T107" fmla="*/ 20 w 20"/>
                  <a:gd name="T108" fmla="*/ 16 h 1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" h="16">
                    <a:moveTo>
                      <a:pt x="6" y="3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5" name="Freeform 3543"/>
              <p:cNvSpPr>
                <a:spLocks/>
              </p:cNvSpPr>
              <p:nvPr/>
            </p:nvSpPr>
            <p:spPr bwMode="auto">
              <a:xfrm>
                <a:off x="2874" y="1641"/>
                <a:ext cx="6" cy="13"/>
              </a:xfrm>
              <a:custGeom>
                <a:avLst/>
                <a:gdLst>
                  <a:gd name="T0" fmla="*/ 4 w 6"/>
                  <a:gd name="T1" fmla="*/ 4 h 13"/>
                  <a:gd name="T2" fmla="*/ 4 w 6"/>
                  <a:gd name="T3" fmla="*/ 2 h 13"/>
                  <a:gd name="T4" fmla="*/ 4 w 6"/>
                  <a:gd name="T5" fmla="*/ 0 h 13"/>
                  <a:gd name="T6" fmla="*/ 4 w 6"/>
                  <a:gd name="T7" fmla="*/ 0 h 13"/>
                  <a:gd name="T8" fmla="*/ 6 w 6"/>
                  <a:gd name="T9" fmla="*/ 6 h 13"/>
                  <a:gd name="T10" fmla="*/ 4 w 6"/>
                  <a:gd name="T11" fmla="*/ 7 h 13"/>
                  <a:gd name="T12" fmla="*/ 4 w 6"/>
                  <a:gd name="T13" fmla="*/ 9 h 13"/>
                  <a:gd name="T14" fmla="*/ 2 w 6"/>
                  <a:gd name="T15" fmla="*/ 11 h 13"/>
                  <a:gd name="T16" fmla="*/ 2 w 6"/>
                  <a:gd name="T17" fmla="*/ 13 h 13"/>
                  <a:gd name="T18" fmla="*/ 0 w 6"/>
                  <a:gd name="T19" fmla="*/ 13 h 13"/>
                  <a:gd name="T20" fmla="*/ 0 w 6"/>
                  <a:gd name="T21" fmla="*/ 11 h 13"/>
                  <a:gd name="T22" fmla="*/ 0 w 6"/>
                  <a:gd name="T23" fmla="*/ 9 h 13"/>
                  <a:gd name="T24" fmla="*/ 0 w 6"/>
                  <a:gd name="T25" fmla="*/ 9 h 13"/>
                  <a:gd name="T26" fmla="*/ 0 w 6"/>
                  <a:gd name="T27" fmla="*/ 6 h 13"/>
                  <a:gd name="T28" fmla="*/ 2 w 6"/>
                  <a:gd name="T29" fmla="*/ 4 h 13"/>
                  <a:gd name="T30" fmla="*/ 4 w 6"/>
                  <a:gd name="T31" fmla="*/ 4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3"/>
                  <a:gd name="T50" fmla="*/ 6 w 6"/>
                  <a:gd name="T51" fmla="*/ 13 h 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3">
                    <a:moveTo>
                      <a:pt x="4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6" name="Freeform 3544"/>
              <p:cNvSpPr>
                <a:spLocks/>
              </p:cNvSpPr>
              <p:nvPr/>
            </p:nvSpPr>
            <p:spPr bwMode="auto">
              <a:xfrm>
                <a:off x="2874" y="1641"/>
                <a:ext cx="6" cy="13"/>
              </a:xfrm>
              <a:custGeom>
                <a:avLst/>
                <a:gdLst>
                  <a:gd name="T0" fmla="*/ 4 w 6"/>
                  <a:gd name="T1" fmla="*/ 4 h 13"/>
                  <a:gd name="T2" fmla="*/ 4 w 6"/>
                  <a:gd name="T3" fmla="*/ 2 h 13"/>
                  <a:gd name="T4" fmla="*/ 4 w 6"/>
                  <a:gd name="T5" fmla="*/ 0 h 13"/>
                  <a:gd name="T6" fmla="*/ 4 w 6"/>
                  <a:gd name="T7" fmla="*/ 0 h 13"/>
                  <a:gd name="T8" fmla="*/ 6 w 6"/>
                  <a:gd name="T9" fmla="*/ 6 h 13"/>
                  <a:gd name="T10" fmla="*/ 4 w 6"/>
                  <a:gd name="T11" fmla="*/ 7 h 13"/>
                  <a:gd name="T12" fmla="*/ 4 w 6"/>
                  <a:gd name="T13" fmla="*/ 9 h 13"/>
                  <a:gd name="T14" fmla="*/ 2 w 6"/>
                  <a:gd name="T15" fmla="*/ 11 h 13"/>
                  <a:gd name="T16" fmla="*/ 2 w 6"/>
                  <a:gd name="T17" fmla="*/ 13 h 13"/>
                  <a:gd name="T18" fmla="*/ 0 w 6"/>
                  <a:gd name="T19" fmla="*/ 13 h 13"/>
                  <a:gd name="T20" fmla="*/ 0 w 6"/>
                  <a:gd name="T21" fmla="*/ 11 h 13"/>
                  <a:gd name="T22" fmla="*/ 0 w 6"/>
                  <a:gd name="T23" fmla="*/ 9 h 13"/>
                  <a:gd name="T24" fmla="*/ 0 w 6"/>
                  <a:gd name="T25" fmla="*/ 9 h 13"/>
                  <a:gd name="T26" fmla="*/ 0 w 6"/>
                  <a:gd name="T27" fmla="*/ 6 h 13"/>
                  <a:gd name="T28" fmla="*/ 2 w 6"/>
                  <a:gd name="T29" fmla="*/ 4 h 13"/>
                  <a:gd name="T30" fmla="*/ 4 w 6"/>
                  <a:gd name="T31" fmla="*/ 4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3"/>
                  <a:gd name="T50" fmla="*/ 6 w 6"/>
                  <a:gd name="T51" fmla="*/ 13 h 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3">
                    <a:moveTo>
                      <a:pt x="4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7" name="Freeform 3545"/>
              <p:cNvSpPr>
                <a:spLocks/>
              </p:cNvSpPr>
              <p:nvPr/>
            </p:nvSpPr>
            <p:spPr bwMode="auto">
              <a:xfrm>
                <a:off x="2878" y="1614"/>
                <a:ext cx="29" cy="33"/>
              </a:xfrm>
              <a:custGeom>
                <a:avLst/>
                <a:gdLst>
                  <a:gd name="T0" fmla="*/ 14 w 29"/>
                  <a:gd name="T1" fmla="*/ 6 h 33"/>
                  <a:gd name="T2" fmla="*/ 14 w 29"/>
                  <a:gd name="T3" fmla="*/ 8 h 33"/>
                  <a:gd name="T4" fmla="*/ 13 w 29"/>
                  <a:gd name="T5" fmla="*/ 9 h 33"/>
                  <a:gd name="T6" fmla="*/ 14 w 29"/>
                  <a:gd name="T7" fmla="*/ 9 h 33"/>
                  <a:gd name="T8" fmla="*/ 16 w 29"/>
                  <a:gd name="T9" fmla="*/ 13 h 33"/>
                  <a:gd name="T10" fmla="*/ 16 w 29"/>
                  <a:gd name="T11" fmla="*/ 9 h 33"/>
                  <a:gd name="T12" fmla="*/ 16 w 29"/>
                  <a:gd name="T13" fmla="*/ 8 h 33"/>
                  <a:gd name="T14" fmla="*/ 16 w 29"/>
                  <a:gd name="T15" fmla="*/ 8 h 33"/>
                  <a:gd name="T16" fmla="*/ 18 w 29"/>
                  <a:gd name="T17" fmla="*/ 11 h 33"/>
                  <a:gd name="T18" fmla="*/ 18 w 29"/>
                  <a:gd name="T19" fmla="*/ 13 h 33"/>
                  <a:gd name="T20" fmla="*/ 18 w 29"/>
                  <a:gd name="T21" fmla="*/ 13 h 33"/>
                  <a:gd name="T22" fmla="*/ 18 w 29"/>
                  <a:gd name="T23" fmla="*/ 8 h 33"/>
                  <a:gd name="T24" fmla="*/ 16 w 29"/>
                  <a:gd name="T25" fmla="*/ 6 h 33"/>
                  <a:gd name="T26" fmla="*/ 18 w 29"/>
                  <a:gd name="T27" fmla="*/ 2 h 33"/>
                  <a:gd name="T28" fmla="*/ 22 w 29"/>
                  <a:gd name="T29" fmla="*/ 0 h 33"/>
                  <a:gd name="T30" fmla="*/ 25 w 29"/>
                  <a:gd name="T31" fmla="*/ 2 h 33"/>
                  <a:gd name="T32" fmla="*/ 27 w 29"/>
                  <a:gd name="T33" fmla="*/ 6 h 33"/>
                  <a:gd name="T34" fmla="*/ 27 w 29"/>
                  <a:gd name="T35" fmla="*/ 9 h 33"/>
                  <a:gd name="T36" fmla="*/ 27 w 29"/>
                  <a:gd name="T37" fmla="*/ 11 h 33"/>
                  <a:gd name="T38" fmla="*/ 27 w 29"/>
                  <a:gd name="T39" fmla="*/ 15 h 33"/>
                  <a:gd name="T40" fmla="*/ 25 w 29"/>
                  <a:gd name="T41" fmla="*/ 15 h 33"/>
                  <a:gd name="T42" fmla="*/ 22 w 29"/>
                  <a:gd name="T43" fmla="*/ 20 h 33"/>
                  <a:gd name="T44" fmla="*/ 25 w 29"/>
                  <a:gd name="T45" fmla="*/ 22 h 33"/>
                  <a:gd name="T46" fmla="*/ 20 w 29"/>
                  <a:gd name="T47" fmla="*/ 27 h 33"/>
                  <a:gd name="T48" fmla="*/ 20 w 29"/>
                  <a:gd name="T49" fmla="*/ 29 h 33"/>
                  <a:gd name="T50" fmla="*/ 22 w 29"/>
                  <a:gd name="T51" fmla="*/ 31 h 33"/>
                  <a:gd name="T52" fmla="*/ 20 w 29"/>
                  <a:gd name="T53" fmla="*/ 31 h 33"/>
                  <a:gd name="T54" fmla="*/ 18 w 29"/>
                  <a:gd name="T55" fmla="*/ 33 h 33"/>
                  <a:gd name="T56" fmla="*/ 14 w 29"/>
                  <a:gd name="T57" fmla="*/ 31 h 33"/>
                  <a:gd name="T58" fmla="*/ 13 w 29"/>
                  <a:gd name="T59" fmla="*/ 31 h 33"/>
                  <a:gd name="T60" fmla="*/ 14 w 29"/>
                  <a:gd name="T61" fmla="*/ 29 h 33"/>
                  <a:gd name="T62" fmla="*/ 14 w 29"/>
                  <a:gd name="T63" fmla="*/ 27 h 33"/>
                  <a:gd name="T64" fmla="*/ 5 w 29"/>
                  <a:gd name="T65" fmla="*/ 27 h 33"/>
                  <a:gd name="T66" fmla="*/ 4 w 29"/>
                  <a:gd name="T67" fmla="*/ 24 h 33"/>
                  <a:gd name="T68" fmla="*/ 4 w 29"/>
                  <a:gd name="T69" fmla="*/ 22 h 33"/>
                  <a:gd name="T70" fmla="*/ 5 w 29"/>
                  <a:gd name="T71" fmla="*/ 16 h 33"/>
                  <a:gd name="T72" fmla="*/ 2 w 29"/>
                  <a:gd name="T73" fmla="*/ 15 h 33"/>
                  <a:gd name="T74" fmla="*/ 2 w 29"/>
                  <a:gd name="T75" fmla="*/ 13 h 33"/>
                  <a:gd name="T76" fmla="*/ 0 w 29"/>
                  <a:gd name="T77" fmla="*/ 13 h 33"/>
                  <a:gd name="T78" fmla="*/ 5 w 29"/>
                  <a:gd name="T79" fmla="*/ 11 h 33"/>
                  <a:gd name="T80" fmla="*/ 7 w 29"/>
                  <a:gd name="T81" fmla="*/ 9 h 33"/>
                  <a:gd name="T82" fmla="*/ 11 w 29"/>
                  <a:gd name="T83" fmla="*/ 8 h 33"/>
                  <a:gd name="T84" fmla="*/ 7 w 29"/>
                  <a:gd name="T85" fmla="*/ 4 h 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"/>
                  <a:gd name="T130" fmla="*/ 0 h 33"/>
                  <a:gd name="T131" fmla="*/ 29 w 29"/>
                  <a:gd name="T132" fmla="*/ 33 h 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" h="33">
                    <a:moveTo>
                      <a:pt x="7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8" name="Freeform 3546"/>
              <p:cNvSpPr>
                <a:spLocks/>
              </p:cNvSpPr>
              <p:nvPr/>
            </p:nvSpPr>
            <p:spPr bwMode="auto">
              <a:xfrm>
                <a:off x="2878" y="1614"/>
                <a:ext cx="29" cy="33"/>
              </a:xfrm>
              <a:custGeom>
                <a:avLst/>
                <a:gdLst>
                  <a:gd name="T0" fmla="*/ 14 w 29"/>
                  <a:gd name="T1" fmla="*/ 6 h 33"/>
                  <a:gd name="T2" fmla="*/ 14 w 29"/>
                  <a:gd name="T3" fmla="*/ 8 h 33"/>
                  <a:gd name="T4" fmla="*/ 13 w 29"/>
                  <a:gd name="T5" fmla="*/ 9 h 33"/>
                  <a:gd name="T6" fmla="*/ 14 w 29"/>
                  <a:gd name="T7" fmla="*/ 9 h 33"/>
                  <a:gd name="T8" fmla="*/ 16 w 29"/>
                  <a:gd name="T9" fmla="*/ 13 h 33"/>
                  <a:gd name="T10" fmla="*/ 16 w 29"/>
                  <a:gd name="T11" fmla="*/ 9 h 33"/>
                  <a:gd name="T12" fmla="*/ 16 w 29"/>
                  <a:gd name="T13" fmla="*/ 8 h 33"/>
                  <a:gd name="T14" fmla="*/ 16 w 29"/>
                  <a:gd name="T15" fmla="*/ 8 h 33"/>
                  <a:gd name="T16" fmla="*/ 18 w 29"/>
                  <a:gd name="T17" fmla="*/ 11 h 33"/>
                  <a:gd name="T18" fmla="*/ 18 w 29"/>
                  <a:gd name="T19" fmla="*/ 13 h 33"/>
                  <a:gd name="T20" fmla="*/ 18 w 29"/>
                  <a:gd name="T21" fmla="*/ 13 h 33"/>
                  <a:gd name="T22" fmla="*/ 18 w 29"/>
                  <a:gd name="T23" fmla="*/ 8 h 33"/>
                  <a:gd name="T24" fmla="*/ 16 w 29"/>
                  <a:gd name="T25" fmla="*/ 6 h 33"/>
                  <a:gd name="T26" fmla="*/ 18 w 29"/>
                  <a:gd name="T27" fmla="*/ 2 h 33"/>
                  <a:gd name="T28" fmla="*/ 22 w 29"/>
                  <a:gd name="T29" fmla="*/ 0 h 33"/>
                  <a:gd name="T30" fmla="*/ 25 w 29"/>
                  <a:gd name="T31" fmla="*/ 2 h 33"/>
                  <a:gd name="T32" fmla="*/ 27 w 29"/>
                  <a:gd name="T33" fmla="*/ 6 h 33"/>
                  <a:gd name="T34" fmla="*/ 27 w 29"/>
                  <a:gd name="T35" fmla="*/ 9 h 33"/>
                  <a:gd name="T36" fmla="*/ 27 w 29"/>
                  <a:gd name="T37" fmla="*/ 11 h 33"/>
                  <a:gd name="T38" fmla="*/ 27 w 29"/>
                  <a:gd name="T39" fmla="*/ 15 h 33"/>
                  <a:gd name="T40" fmla="*/ 25 w 29"/>
                  <a:gd name="T41" fmla="*/ 15 h 33"/>
                  <a:gd name="T42" fmla="*/ 22 w 29"/>
                  <a:gd name="T43" fmla="*/ 20 h 33"/>
                  <a:gd name="T44" fmla="*/ 25 w 29"/>
                  <a:gd name="T45" fmla="*/ 22 h 33"/>
                  <a:gd name="T46" fmla="*/ 20 w 29"/>
                  <a:gd name="T47" fmla="*/ 27 h 33"/>
                  <a:gd name="T48" fmla="*/ 20 w 29"/>
                  <a:gd name="T49" fmla="*/ 29 h 33"/>
                  <a:gd name="T50" fmla="*/ 22 w 29"/>
                  <a:gd name="T51" fmla="*/ 31 h 33"/>
                  <a:gd name="T52" fmla="*/ 20 w 29"/>
                  <a:gd name="T53" fmla="*/ 31 h 33"/>
                  <a:gd name="T54" fmla="*/ 18 w 29"/>
                  <a:gd name="T55" fmla="*/ 33 h 33"/>
                  <a:gd name="T56" fmla="*/ 14 w 29"/>
                  <a:gd name="T57" fmla="*/ 31 h 33"/>
                  <a:gd name="T58" fmla="*/ 13 w 29"/>
                  <a:gd name="T59" fmla="*/ 31 h 33"/>
                  <a:gd name="T60" fmla="*/ 14 w 29"/>
                  <a:gd name="T61" fmla="*/ 29 h 33"/>
                  <a:gd name="T62" fmla="*/ 14 w 29"/>
                  <a:gd name="T63" fmla="*/ 27 h 33"/>
                  <a:gd name="T64" fmla="*/ 5 w 29"/>
                  <a:gd name="T65" fmla="*/ 27 h 33"/>
                  <a:gd name="T66" fmla="*/ 4 w 29"/>
                  <a:gd name="T67" fmla="*/ 24 h 33"/>
                  <a:gd name="T68" fmla="*/ 4 w 29"/>
                  <a:gd name="T69" fmla="*/ 22 h 33"/>
                  <a:gd name="T70" fmla="*/ 5 w 29"/>
                  <a:gd name="T71" fmla="*/ 16 h 33"/>
                  <a:gd name="T72" fmla="*/ 2 w 29"/>
                  <a:gd name="T73" fmla="*/ 15 h 33"/>
                  <a:gd name="T74" fmla="*/ 2 w 29"/>
                  <a:gd name="T75" fmla="*/ 13 h 33"/>
                  <a:gd name="T76" fmla="*/ 0 w 29"/>
                  <a:gd name="T77" fmla="*/ 13 h 33"/>
                  <a:gd name="T78" fmla="*/ 5 w 29"/>
                  <a:gd name="T79" fmla="*/ 11 h 33"/>
                  <a:gd name="T80" fmla="*/ 7 w 29"/>
                  <a:gd name="T81" fmla="*/ 9 h 33"/>
                  <a:gd name="T82" fmla="*/ 11 w 29"/>
                  <a:gd name="T83" fmla="*/ 8 h 33"/>
                  <a:gd name="T84" fmla="*/ 7 w 29"/>
                  <a:gd name="T85" fmla="*/ 4 h 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"/>
                  <a:gd name="T130" fmla="*/ 0 h 33"/>
                  <a:gd name="T131" fmla="*/ 29 w 29"/>
                  <a:gd name="T132" fmla="*/ 33 h 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" h="33">
                    <a:moveTo>
                      <a:pt x="7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7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9" name="Freeform 3547"/>
              <p:cNvSpPr>
                <a:spLocks/>
              </p:cNvSpPr>
              <p:nvPr/>
            </p:nvSpPr>
            <p:spPr bwMode="auto">
              <a:xfrm>
                <a:off x="2832" y="1568"/>
                <a:ext cx="44" cy="84"/>
              </a:xfrm>
              <a:custGeom>
                <a:avLst/>
                <a:gdLst>
                  <a:gd name="T0" fmla="*/ 12 w 44"/>
                  <a:gd name="T1" fmla="*/ 82 h 84"/>
                  <a:gd name="T2" fmla="*/ 23 w 44"/>
                  <a:gd name="T3" fmla="*/ 82 h 84"/>
                  <a:gd name="T4" fmla="*/ 23 w 44"/>
                  <a:gd name="T5" fmla="*/ 80 h 84"/>
                  <a:gd name="T6" fmla="*/ 26 w 44"/>
                  <a:gd name="T7" fmla="*/ 82 h 84"/>
                  <a:gd name="T8" fmla="*/ 23 w 44"/>
                  <a:gd name="T9" fmla="*/ 79 h 84"/>
                  <a:gd name="T10" fmla="*/ 21 w 44"/>
                  <a:gd name="T11" fmla="*/ 75 h 84"/>
                  <a:gd name="T12" fmla="*/ 25 w 44"/>
                  <a:gd name="T13" fmla="*/ 71 h 84"/>
                  <a:gd name="T14" fmla="*/ 23 w 44"/>
                  <a:gd name="T15" fmla="*/ 70 h 84"/>
                  <a:gd name="T16" fmla="*/ 23 w 44"/>
                  <a:gd name="T17" fmla="*/ 64 h 84"/>
                  <a:gd name="T18" fmla="*/ 26 w 44"/>
                  <a:gd name="T19" fmla="*/ 61 h 84"/>
                  <a:gd name="T20" fmla="*/ 26 w 44"/>
                  <a:gd name="T21" fmla="*/ 57 h 84"/>
                  <a:gd name="T22" fmla="*/ 30 w 44"/>
                  <a:gd name="T23" fmla="*/ 57 h 84"/>
                  <a:gd name="T24" fmla="*/ 30 w 44"/>
                  <a:gd name="T25" fmla="*/ 54 h 84"/>
                  <a:gd name="T26" fmla="*/ 35 w 44"/>
                  <a:gd name="T27" fmla="*/ 52 h 84"/>
                  <a:gd name="T28" fmla="*/ 35 w 44"/>
                  <a:gd name="T29" fmla="*/ 45 h 84"/>
                  <a:gd name="T30" fmla="*/ 37 w 44"/>
                  <a:gd name="T31" fmla="*/ 45 h 84"/>
                  <a:gd name="T32" fmla="*/ 39 w 44"/>
                  <a:gd name="T33" fmla="*/ 45 h 84"/>
                  <a:gd name="T34" fmla="*/ 44 w 44"/>
                  <a:gd name="T35" fmla="*/ 43 h 84"/>
                  <a:gd name="T36" fmla="*/ 44 w 44"/>
                  <a:gd name="T37" fmla="*/ 37 h 84"/>
                  <a:gd name="T38" fmla="*/ 39 w 44"/>
                  <a:gd name="T39" fmla="*/ 36 h 84"/>
                  <a:gd name="T40" fmla="*/ 37 w 44"/>
                  <a:gd name="T41" fmla="*/ 36 h 84"/>
                  <a:gd name="T42" fmla="*/ 34 w 44"/>
                  <a:gd name="T43" fmla="*/ 37 h 84"/>
                  <a:gd name="T44" fmla="*/ 32 w 44"/>
                  <a:gd name="T45" fmla="*/ 34 h 84"/>
                  <a:gd name="T46" fmla="*/ 34 w 44"/>
                  <a:gd name="T47" fmla="*/ 32 h 84"/>
                  <a:gd name="T48" fmla="*/ 32 w 44"/>
                  <a:gd name="T49" fmla="*/ 30 h 84"/>
                  <a:gd name="T50" fmla="*/ 34 w 44"/>
                  <a:gd name="T51" fmla="*/ 27 h 84"/>
                  <a:gd name="T52" fmla="*/ 34 w 44"/>
                  <a:gd name="T53" fmla="*/ 23 h 84"/>
                  <a:gd name="T54" fmla="*/ 39 w 44"/>
                  <a:gd name="T55" fmla="*/ 12 h 84"/>
                  <a:gd name="T56" fmla="*/ 37 w 44"/>
                  <a:gd name="T57" fmla="*/ 2 h 84"/>
                  <a:gd name="T58" fmla="*/ 30 w 44"/>
                  <a:gd name="T59" fmla="*/ 5 h 84"/>
                  <a:gd name="T60" fmla="*/ 23 w 44"/>
                  <a:gd name="T61" fmla="*/ 14 h 84"/>
                  <a:gd name="T62" fmla="*/ 8 w 44"/>
                  <a:gd name="T63" fmla="*/ 18 h 84"/>
                  <a:gd name="T64" fmla="*/ 0 w 44"/>
                  <a:gd name="T65" fmla="*/ 39 h 84"/>
                  <a:gd name="T66" fmla="*/ 1 w 44"/>
                  <a:gd name="T67" fmla="*/ 54 h 84"/>
                  <a:gd name="T68" fmla="*/ 1 w 44"/>
                  <a:gd name="T69" fmla="*/ 62 h 84"/>
                  <a:gd name="T70" fmla="*/ 7 w 44"/>
                  <a:gd name="T71" fmla="*/ 64 h 84"/>
                  <a:gd name="T72" fmla="*/ 10 w 44"/>
                  <a:gd name="T73" fmla="*/ 82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"/>
                  <a:gd name="T112" fmla="*/ 0 h 84"/>
                  <a:gd name="T113" fmla="*/ 44 w 44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" h="84">
                    <a:moveTo>
                      <a:pt x="10" y="82"/>
                    </a:moveTo>
                    <a:lnTo>
                      <a:pt x="12" y="82"/>
                    </a:lnTo>
                    <a:lnTo>
                      <a:pt x="19" y="84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1" y="75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3" y="64"/>
                    </a:lnTo>
                    <a:lnTo>
                      <a:pt x="26" y="61"/>
                    </a:lnTo>
                    <a:lnTo>
                      <a:pt x="25" y="59"/>
                    </a:lnTo>
                    <a:lnTo>
                      <a:pt x="26" y="57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4" y="54"/>
                    </a:lnTo>
                    <a:lnTo>
                      <a:pt x="35" y="52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1" y="46"/>
                    </a:lnTo>
                    <a:lnTo>
                      <a:pt x="44" y="43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2" y="36"/>
                    </a:lnTo>
                    <a:lnTo>
                      <a:pt x="39" y="36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0" y="5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0" y="3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3" y="62"/>
                    </a:lnTo>
                    <a:lnTo>
                      <a:pt x="7" y="64"/>
                    </a:lnTo>
                    <a:lnTo>
                      <a:pt x="8" y="70"/>
                    </a:lnTo>
                    <a:lnTo>
                      <a:pt x="10" y="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0" name="Freeform 3548"/>
              <p:cNvSpPr>
                <a:spLocks/>
              </p:cNvSpPr>
              <p:nvPr/>
            </p:nvSpPr>
            <p:spPr bwMode="auto">
              <a:xfrm>
                <a:off x="2832" y="1568"/>
                <a:ext cx="44" cy="84"/>
              </a:xfrm>
              <a:custGeom>
                <a:avLst/>
                <a:gdLst>
                  <a:gd name="T0" fmla="*/ 12 w 44"/>
                  <a:gd name="T1" fmla="*/ 82 h 84"/>
                  <a:gd name="T2" fmla="*/ 23 w 44"/>
                  <a:gd name="T3" fmla="*/ 82 h 84"/>
                  <a:gd name="T4" fmla="*/ 23 w 44"/>
                  <a:gd name="T5" fmla="*/ 80 h 84"/>
                  <a:gd name="T6" fmla="*/ 26 w 44"/>
                  <a:gd name="T7" fmla="*/ 82 h 84"/>
                  <a:gd name="T8" fmla="*/ 23 w 44"/>
                  <a:gd name="T9" fmla="*/ 79 h 84"/>
                  <a:gd name="T10" fmla="*/ 21 w 44"/>
                  <a:gd name="T11" fmla="*/ 75 h 84"/>
                  <a:gd name="T12" fmla="*/ 25 w 44"/>
                  <a:gd name="T13" fmla="*/ 71 h 84"/>
                  <a:gd name="T14" fmla="*/ 23 w 44"/>
                  <a:gd name="T15" fmla="*/ 70 h 84"/>
                  <a:gd name="T16" fmla="*/ 23 w 44"/>
                  <a:gd name="T17" fmla="*/ 64 h 84"/>
                  <a:gd name="T18" fmla="*/ 26 w 44"/>
                  <a:gd name="T19" fmla="*/ 61 h 84"/>
                  <a:gd name="T20" fmla="*/ 26 w 44"/>
                  <a:gd name="T21" fmla="*/ 57 h 84"/>
                  <a:gd name="T22" fmla="*/ 30 w 44"/>
                  <a:gd name="T23" fmla="*/ 57 h 84"/>
                  <a:gd name="T24" fmla="*/ 30 w 44"/>
                  <a:gd name="T25" fmla="*/ 54 h 84"/>
                  <a:gd name="T26" fmla="*/ 35 w 44"/>
                  <a:gd name="T27" fmla="*/ 52 h 84"/>
                  <a:gd name="T28" fmla="*/ 35 w 44"/>
                  <a:gd name="T29" fmla="*/ 45 h 84"/>
                  <a:gd name="T30" fmla="*/ 37 w 44"/>
                  <a:gd name="T31" fmla="*/ 45 h 84"/>
                  <a:gd name="T32" fmla="*/ 39 w 44"/>
                  <a:gd name="T33" fmla="*/ 45 h 84"/>
                  <a:gd name="T34" fmla="*/ 44 w 44"/>
                  <a:gd name="T35" fmla="*/ 43 h 84"/>
                  <a:gd name="T36" fmla="*/ 44 w 44"/>
                  <a:gd name="T37" fmla="*/ 37 h 84"/>
                  <a:gd name="T38" fmla="*/ 39 w 44"/>
                  <a:gd name="T39" fmla="*/ 36 h 84"/>
                  <a:gd name="T40" fmla="*/ 37 w 44"/>
                  <a:gd name="T41" fmla="*/ 36 h 84"/>
                  <a:gd name="T42" fmla="*/ 34 w 44"/>
                  <a:gd name="T43" fmla="*/ 37 h 84"/>
                  <a:gd name="T44" fmla="*/ 32 w 44"/>
                  <a:gd name="T45" fmla="*/ 34 h 84"/>
                  <a:gd name="T46" fmla="*/ 34 w 44"/>
                  <a:gd name="T47" fmla="*/ 32 h 84"/>
                  <a:gd name="T48" fmla="*/ 32 w 44"/>
                  <a:gd name="T49" fmla="*/ 30 h 84"/>
                  <a:gd name="T50" fmla="*/ 34 w 44"/>
                  <a:gd name="T51" fmla="*/ 27 h 84"/>
                  <a:gd name="T52" fmla="*/ 34 w 44"/>
                  <a:gd name="T53" fmla="*/ 23 h 84"/>
                  <a:gd name="T54" fmla="*/ 39 w 44"/>
                  <a:gd name="T55" fmla="*/ 12 h 84"/>
                  <a:gd name="T56" fmla="*/ 37 w 44"/>
                  <a:gd name="T57" fmla="*/ 2 h 84"/>
                  <a:gd name="T58" fmla="*/ 30 w 44"/>
                  <a:gd name="T59" fmla="*/ 5 h 84"/>
                  <a:gd name="T60" fmla="*/ 23 w 44"/>
                  <a:gd name="T61" fmla="*/ 14 h 84"/>
                  <a:gd name="T62" fmla="*/ 8 w 44"/>
                  <a:gd name="T63" fmla="*/ 18 h 84"/>
                  <a:gd name="T64" fmla="*/ 0 w 44"/>
                  <a:gd name="T65" fmla="*/ 39 h 84"/>
                  <a:gd name="T66" fmla="*/ 1 w 44"/>
                  <a:gd name="T67" fmla="*/ 54 h 84"/>
                  <a:gd name="T68" fmla="*/ 1 w 44"/>
                  <a:gd name="T69" fmla="*/ 62 h 84"/>
                  <a:gd name="T70" fmla="*/ 7 w 44"/>
                  <a:gd name="T71" fmla="*/ 64 h 84"/>
                  <a:gd name="T72" fmla="*/ 10 w 44"/>
                  <a:gd name="T73" fmla="*/ 82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"/>
                  <a:gd name="T112" fmla="*/ 0 h 84"/>
                  <a:gd name="T113" fmla="*/ 44 w 44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" h="84">
                    <a:moveTo>
                      <a:pt x="10" y="82"/>
                    </a:moveTo>
                    <a:lnTo>
                      <a:pt x="12" y="82"/>
                    </a:lnTo>
                    <a:lnTo>
                      <a:pt x="19" y="84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1" y="75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3" y="64"/>
                    </a:lnTo>
                    <a:lnTo>
                      <a:pt x="26" y="61"/>
                    </a:lnTo>
                    <a:lnTo>
                      <a:pt x="25" y="59"/>
                    </a:lnTo>
                    <a:lnTo>
                      <a:pt x="26" y="57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4" y="54"/>
                    </a:lnTo>
                    <a:lnTo>
                      <a:pt x="35" y="52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1" y="46"/>
                    </a:lnTo>
                    <a:lnTo>
                      <a:pt x="44" y="43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2" y="36"/>
                    </a:lnTo>
                    <a:lnTo>
                      <a:pt x="39" y="36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0" y="5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0" y="3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3" y="62"/>
                    </a:lnTo>
                    <a:lnTo>
                      <a:pt x="7" y="64"/>
                    </a:lnTo>
                    <a:lnTo>
                      <a:pt x="8" y="70"/>
                    </a:lnTo>
                    <a:lnTo>
                      <a:pt x="10" y="8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1" name="Freeform 3549"/>
              <p:cNvSpPr>
                <a:spLocks/>
              </p:cNvSpPr>
              <p:nvPr/>
            </p:nvSpPr>
            <p:spPr bwMode="auto">
              <a:xfrm>
                <a:off x="2794" y="1774"/>
                <a:ext cx="11" cy="16"/>
              </a:xfrm>
              <a:custGeom>
                <a:avLst/>
                <a:gdLst>
                  <a:gd name="T0" fmla="*/ 5 w 11"/>
                  <a:gd name="T1" fmla="*/ 16 h 16"/>
                  <a:gd name="T2" fmla="*/ 9 w 11"/>
                  <a:gd name="T3" fmla="*/ 16 h 16"/>
                  <a:gd name="T4" fmla="*/ 11 w 11"/>
                  <a:gd name="T5" fmla="*/ 14 h 16"/>
                  <a:gd name="T6" fmla="*/ 11 w 11"/>
                  <a:gd name="T7" fmla="*/ 10 h 16"/>
                  <a:gd name="T8" fmla="*/ 7 w 11"/>
                  <a:gd name="T9" fmla="*/ 5 h 16"/>
                  <a:gd name="T10" fmla="*/ 7 w 11"/>
                  <a:gd name="T11" fmla="*/ 3 h 16"/>
                  <a:gd name="T12" fmla="*/ 9 w 11"/>
                  <a:gd name="T13" fmla="*/ 1 h 16"/>
                  <a:gd name="T14" fmla="*/ 5 w 11"/>
                  <a:gd name="T15" fmla="*/ 0 h 16"/>
                  <a:gd name="T16" fmla="*/ 4 w 11"/>
                  <a:gd name="T17" fmla="*/ 0 h 16"/>
                  <a:gd name="T18" fmla="*/ 2 w 11"/>
                  <a:gd name="T19" fmla="*/ 3 h 16"/>
                  <a:gd name="T20" fmla="*/ 0 w 11"/>
                  <a:gd name="T21" fmla="*/ 7 h 16"/>
                  <a:gd name="T22" fmla="*/ 0 w 11"/>
                  <a:gd name="T23" fmla="*/ 10 h 16"/>
                  <a:gd name="T24" fmla="*/ 0 w 11"/>
                  <a:gd name="T25" fmla="*/ 14 h 16"/>
                  <a:gd name="T26" fmla="*/ 5 w 11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16"/>
                  <a:gd name="T44" fmla="*/ 11 w 11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16">
                    <a:moveTo>
                      <a:pt x="5" y="16"/>
                    </a:moveTo>
                    <a:lnTo>
                      <a:pt x="9" y="16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2" name="Freeform 3550"/>
              <p:cNvSpPr>
                <a:spLocks/>
              </p:cNvSpPr>
              <p:nvPr/>
            </p:nvSpPr>
            <p:spPr bwMode="auto">
              <a:xfrm>
                <a:off x="2794" y="1774"/>
                <a:ext cx="11" cy="16"/>
              </a:xfrm>
              <a:custGeom>
                <a:avLst/>
                <a:gdLst>
                  <a:gd name="T0" fmla="*/ 5 w 11"/>
                  <a:gd name="T1" fmla="*/ 16 h 16"/>
                  <a:gd name="T2" fmla="*/ 9 w 11"/>
                  <a:gd name="T3" fmla="*/ 16 h 16"/>
                  <a:gd name="T4" fmla="*/ 11 w 11"/>
                  <a:gd name="T5" fmla="*/ 14 h 16"/>
                  <a:gd name="T6" fmla="*/ 11 w 11"/>
                  <a:gd name="T7" fmla="*/ 10 h 16"/>
                  <a:gd name="T8" fmla="*/ 7 w 11"/>
                  <a:gd name="T9" fmla="*/ 5 h 16"/>
                  <a:gd name="T10" fmla="*/ 7 w 11"/>
                  <a:gd name="T11" fmla="*/ 3 h 16"/>
                  <a:gd name="T12" fmla="*/ 9 w 11"/>
                  <a:gd name="T13" fmla="*/ 1 h 16"/>
                  <a:gd name="T14" fmla="*/ 5 w 11"/>
                  <a:gd name="T15" fmla="*/ 0 h 16"/>
                  <a:gd name="T16" fmla="*/ 4 w 11"/>
                  <a:gd name="T17" fmla="*/ 0 h 16"/>
                  <a:gd name="T18" fmla="*/ 2 w 11"/>
                  <a:gd name="T19" fmla="*/ 3 h 16"/>
                  <a:gd name="T20" fmla="*/ 0 w 11"/>
                  <a:gd name="T21" fmla="*/ 7 h 16"/>
                  <a:gd name="T22" fmla="*/ 0 w 11"/>
                  <a:gd name="T23" fmla="*/ 10 h 16"/>
                  <a:gd name="T24" fmla="*/ 0 w 11"/>
                  <a:gd name="T25" fmla="*/ 14 h 16"/>
                  <a:gd name="T26" fmla="*/ 5 w 11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16"/>
                  <a:gd name="T44" fmla="*/ 11 w 11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16">
                    <a:moveTo>
                      <a:pt x="5" y="16"/>
                    </a:moveTo>
                    <a:lnTo>
                      <a:pt x="9" y="16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3" name="Freeform 3551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4" name="Freeform 3552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5" name="Freeform 3553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6" name="Freeform 3554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7" name="Freeform 3555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8" name="Freeform 3556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9" name="Freeform 3557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0" name="Freeform 3558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1" name="Freeform 3559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2" name="Freeform 3560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3" name="Freeform 3561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4" name="Freeform 3562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5" name="Freeform 3563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6" name="Freeform 3564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7" name="Freeform 3565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8" name="Freeform 3566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9" name="Freeform 3567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0" name="Freeform 3568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1" name="Freeform 3569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2" name="Freeform 3570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3" name="Freeform 3571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4" name="Freeform 3572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5" name="Freeform 3573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6" name="Freeform 3574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7" name="Freeform 3575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8" name="Freeform 3576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9" name="Freeform 3577"/>
              <p:cNvSpPr>
                <a:spLocks/>
              </p:cNvSpPr>
              <p:nvPr/>
            </p:nvSpPr>
            <p:spPr bwMode="auto">
              <a:xfrm>
                <a:off x="2964" y="1579"/>
                <a:ext cx="11" cy="32"/>
              </a:xfrm>
              <a:custGeom>
                <a:avLst/>
                <a:gdLst>
                  <a:gd name="T0" fmla="*/ 0 w 11"/>
                  <a:gd name="T1" fmla="*/ 32 h 32"/>
                  <a:gd name="T2" fmla="*/ 2 w 11"/>
                  <a:gd name="T3" fmla="*/ 28 h 32"/>
                  <a:gd name="T4" fmla="*/ 9 w 11"/>
                  <a:gd name="T5" fmla="*/ 1 h 32"/>
                  <a:gd name="T6" fmla="*/ 11 w 11"/>
                  <a:gd name="T7" fmla="*/ 1 h 32"/>
                  <a:gd name="T8" fmla="*/ 11 w 11"/>
                  <a:gd name="T9" fmla="*/ 0 h 32"/>
                  <a:gd name="T10" fmla="*/ 9 w 11"/>
                  <a:gd name="T11" fmla="*/ 1 h 32"/>
                  <a:gd name="T12" fmla="*/ 0 w 11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2"/>
                  <a:gd name="T23" fmla="*/ 11 w 11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2">
                    <a:moveTo>
                      <a:pt x="0" y="32"/>
                    </a:moveTo>
                    <a:lnTo>
                      <a:pt x="2" y="28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0" name="Freeform 3578"/>
              <p:cNvSpPr>
                <a:spLocks/>
              </p:cNvSpPr>
              <p:nvPr/>
            </p:nvSpPr>
            <p:spPr bwMode="auto">
              <a:xfrm>
                <a:off x="2964" y="1579"/>
                <a:ext cx="11" cy="32"/>
              </a:xfrm>
              <a:custGeom>
                <a:avLst/>
                <a:gdLst>
                  <a:gd name="T0" fmla="*/ 0 w 11"/>
                  <a:gd name="T1" fmla="*/ 32 h 32"/>
                  <a:gd name="T2" fmla="*/ 2 w 11"/>
                  <a:gd name="T3" fmla="*/ 28 h 32"/>
                  <a:gd name="T4" fmla="*/ 9 w 11"/>
                  <a:gd name="T5" fmla="*/ 1 h 32"/>
                  <a:gd name="T6" fmla="*/ 11 w 11"/>
                  <a:gd name="T7" fmla="*/ 1 h 32"/>
                  <a:gd name="T8" fmla="*/ 11 w 11"/>
                  <a:gd name="T9" fmla="*/ 0 h 32"/>
                  <a:gd name="T10" fmla="*/ 9 w 11"/>
                  <a:gd name="T11" fmla="*/ 1 h 32"/>
                  <a:gd name="T12" fmla="*/ 0 w 11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2"/>
                  <a:gd name="T23" fmla="*/ 11 w 11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2">
                    <a:moveTo>
                      <a:pt x="0" y="32"/>
                    </a:moveTo>
                    <a:lnTo>
                      <a:pt x="2" y="28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0" y="3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1" name="Freeform 3579"/>
              <p:cNvSpPr>
                <a:spLocks/>
              </p:cNvSpPr>
              <p:nvPr/>
            </p:nvSpPr>
            <p:spPr bwMode="auto">
              <a:xfrm>
                <a:off x="2991" y="1562"/>
                <a:ext cx="14" cy="29"/>
              </a:xfrm>
              <a:custGeom>
                <a:avLst/>
                <a:gdLst>
                  <a:gd name="T0" fmla="*/ 2 w 14"/>
                  <a:gd name="T1" fmla="*/ 29 h 29"/>
                  <a:gd name="T2" fmla="*/ 3 w 14"/>
                  <a:gd name="T3" fmla="*/ 27 h 29"/>
                  <a:gd name="T4" fmla="*/ 5 w 14"/>
                  <a:gd name="T5" fmla="*/ 24 h 29"/>
                  <a:gd name="T6" fmla="*/ 11 w 14"/>
                  <a:gd name="T7" fmla="*/ 18 h 29"/>
                  <a:gd name="T8" fmla="*/ 11 w 14"/>
                  <a:gd name="T9" fmla="*/ 18 h 29"/>
                  <a:gd name="T10" fmla="*/ 12 w 14"/>
                  <a:gd name="T11" fmla="*/ 15 h 29"/>
                  <a:gd name="T12" fmla="*/ 12 w 14"/>
                  <a:gd name="T13" fmla="*/ 6 h 29"/>
                  <a:gd name="T14" fmla="*/ 12 w 14"/>
                  <a:gd name="T15" fmla="*/ 4 h 29"/>
                  <a:gd name="T16" fmla="*/ 14 w 14"/>
                  <a:gd name="T17" fmla="*/ 4 h 29"/>
                  <a:gd name="T18" fmla="*/ 14 w 14"/>
                  <a:gd name="T19" fmla="*/ 0 h 29"/>
                  <a:gd name="T20" fmla="*/ 12 w 14"/>
                  <a:gd name="T21" fmla="*/ 0 h 29"/>
                  <a:gd name="T22" fmla="*/ 11 w 14"/>
                  <a:gd name="T23" fmla="*/ 2 h 29"/>
                  <a:gd name="T24" fmla="*/ 9 w 14"/>
                  <a:gd name="T25" fmla="*/ 0 h 29"/>
                  <a:gd name="T26" fmla="*/ 2 w 14"/>
                  <a:gd name="T27" fmla="*/ 11 h 29"/>
                  <a:gd name="T28" fmla="*/ 0 w 14"/>
                  <a:gd name="T29" fmla="*/ 20 h 29"/>
                  <a:gd name="T30" fmla="*/ 2 w 14"/>
                  <a:gd name="T31" fmla="*/ 22 h 29"/>
                  <a:gd name="T32" fmla="*/ 2 w 14"/>
                  <a:gd name="T33" fmla="*/ 24 h 29"/>
                  <a:gd name="T34" fmla="*/ 3 w 14"/>
                  <a:gd name="T35" fmla="*/ 24 h 29"/>
                  <a:gd name="T36" fmla="*/ 2 w 14"/>
                  <a:gd name="T37" fmla="*/ 26 h 29"/>
                  <a:gd name="T38" fmla="*/ 2 w 14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29"/>
                  <a:gd name="T62" fmla="*/ 14 w 14"/>
                  <a:gd name="T63" fmla="*/ 29 h 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29">
                    <a:moveTo>
                      <a:pt x="2" y="29"/>
                    </a:moveTo>
                    <a:lnTo>
                      <a:pt x="3" y="27"/>
                    </a:lnTo>
                    <a:lnTo>
                      <a:pt x="5" y="24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2" y="26"/>
                    </a:lnTo>
                    <a:lnTo>
                      <a:pt x="2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2" name="Freeform 3580"/>
              <p:cNvSpPr>
                <a:spLocks/>
              </p:cNvSpPr>
              <p:nvPr/>
            </p:nvSpPr>
            <p:spPr bwMode="auto">
              <a:xfrm>
                <a:off x="2991" y="1562"/>
                <a:ext cx="14" cy="29"/>
              </a:xfrm>
              <a:custGeom>
                <a:avLst/>
                <a:gdLst>
                  <a:gd name="T0" fmla="*/ 2 w 14"/>
                  <a:gd name="T1" fmla="*/ 29 h 29"/>
                  <a:gd name="T2" fmla="*/ 3 w 14"/>
                  <a:gd name="T3" fmla="*/ 27 h 29"/>
                  <a:gd name="T4" fmla="*/ 5 w 14"/>
                  <a:gd name="T5" fmla="*/ 24 h 29"/>
                  <a:gd name="T6" fmla="*/ 11 w 14"/>
                  <a:gd name="T7" fmla="*/ 18 h 29"/>
                  <a:gd name="T8" fmla="*/ 11 w 14"/>
                  <a:gd name="T9" fmla="*/ 18 h 29"/>
                  <a:gd name="T10" fmla="*/ 12 w 14"/>
                  <a:gd name="T11" fmla="*/ 15 h 29"/>
                  <a:gd name="T12" fmla="*/ 12 w 14"/>
                  <a:gd name="T13" fmla="*/ 6 h 29"/>
                  <a:gd name="T14" fmla="*/ 12 w 14"/>
                  <a:gd name="T15" fmla="*/ 4 h 29"/>
                  <a:gd name="T16" fmla="*/ 14 w 14"/>
                  <a:gd name="T17" fmla="*/ 4 h 29"/>
                  <a:gd name="T18" fmla="*/ 14 w 14"/>
                  <a:gd name="T19" fmla="*/ 0 h 29"/>
                  <a:gd name="T20" fmla="*/ 12 w 14"/>
                  <a:gd name="T21" fmla="*/ 0 h 29"/>
                  <a:gd name="T22" fmla="*/ 11 w 14"/>
                  <a:gd name="T23" fmla="*/ 2 h 29"/>
                  <a:gd name="T24" fmla="*/ 9 w 14"/>
                  <a:gd name="T25" fmla="*/ 0 h 29"/>
                  <a:gd name="T26" fmla="*/ 2 w 14"/>
                  <a:gd name="T27" fmla="*/ 11 h 29"/>
                  <a:gd name="T28" fmla="*/ 0 w 14"/>
                  <a:gd name="T29" fmla="*/ 20 h 29"/>
                  <a:gd name="T30" fmla="*/ 2 w 14"/>
                  <a:gd name="T31" fmla="*/ 22 h 29"/>
                  <a:gd name="T32" fmla="*/ 2 w 14"/>
                  <a:gd name="T33" fmla="*/ 24 h 29"/>
                  <a:gd name="T34" fmla="*/ 3 w 14"/>
                  <a:gd name="T35" fmla="*/ 24 h 29"/>
                  <a:gd name="T36" fmla="*/ 2 w 14"/>
                  <a:gd name="T37" fmla="*/ 26 h 29"/>
                  <a:gd name="T38" fmla="*/ 2 w 14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29"/>
                  <a:gd name="T62" fmla="*/ 14 w 14"/>
                  <a:gd name="T63" fmla="*/ 29 h 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29">
                    <a:moveTo>
                      <a:pt x="2" y="29"/>
                    </a:moveTo>
                    <a:lnTo>
                      <a:pt x="3" y="27"/>
                    </a:lnTo>
                    <a:lnTo>
                      <a:pt x="5" y="24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2" y="26"/>
                    </a:lnTo>
                    <a:lnTo>
                      <a:pt x="2" y="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3" name="Freeform 3581"/>
              <p:cNvSpPr>
                <a:spLocks/>
              </p:cNvSpPr>
              <p:nvPr/>
            </p:nvSpPr>
            <p:spPr bwMode="auto">
              <a:xfrm>
                <a:off x="2780" y="1695"/>
                <a:ext cx="5" cy="9"/>
              </a:xfrm>
              <a:custGeom>
                <a:avLst/>
                <a:gdLst>
                  <a:gd name="T0" fmla="*/ 3 w 5"/>
                  <a:gd name="T1" fmla="*/ 2 h 9"/>
                  <a:gd name="T2" fmla="*/ 5 w 5"/>
                  <a:gd name="T3" fmla="*/ 0 h 9"/>
                  <a:gd name="T4" fmla="*/ 5 w 5"/>
                  <a:gd name="T5" fmla="*/ 0 h 9"/>
                  <a:gd name="T6" fmla="*/ 0 w 5"/>
                  <a:gd name="T7" fmla="*/ 9 h 9"/>
                  <a:gd name="T8" fmla="*/ 1 w 5"/>
                  <a:gd name="T9" fmla="*/ 7 h 9"/>
                  <a:gd name="T10" fmla="*/ 3 w 5"/>
                  <a:gd name="T11" fmla="*/ 3 h 9"/>
                  <a:gd name="T12" fmla="*/ 3 w 5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9"/>
                  <a:gd name="T23" fmla="*/ 5 w 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9">
                    <a:moveTo>
                      <a:pt x="3" y="2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4" name="Freeform 3582"/>
              <p:cNvSpPr>
                <a:spLocks/>
              </p:cNvSpPr>
              <p:nvPr/>
            </p:nvSpPr>
            <p:spPr bwMode="auto">
              <a:xfrm>
                <a:off x="2780" y="1695"/>
                <a:ext cx="5" cy="9"/>
              </a:xfrm>
              <a:custGeom>
                <a:avLst/>
                <a:gdLst>
                  <a:gd name="T0" fmla="*/ 3 w 5"/>
                  <a:gd name="T1" fmla="*/ 2 h 9"/>
                  <a:gd name="T2" fmla="*/ 5 w 5"/>
                  <a:gd name="T3" fmla="*/ 0 h 9"/>
                  <a:gd name="T4" fmla="*/ 5 w 5"/>
                  <a:gd name="T5" fmla="*/ 0 h 9"/>
                  <a:gd name="T6" fmla="*/ 0 w 5"/>
                  <a:gd name="T7" fmla="*/ 9 h 9"/>
                  <a:gd name="T8" fmla="*/ 1 w 5"/>
                  <a:gd name="T9" fmla="*/ 7 h 9"/>
                  <a:gd name="T10" fmla="*/ 3 w 5"/>
                  <a:gd name="T11" fmla="*/ 3 h 9"/>
                  <a:gd name="T12" fmla="*/ 3 w 5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9"/>
                  <a:gd name="T23" fmla="*/ 5 w 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9">
                    <a:moveTo>
                      <a:pt x="3" y="2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5" name="Freeform 3583"/>
              <p:cNvSpPr>
                <a:spLocks/>
              </p:cNvSpPr>
              <p:nvPr/>
            </p:nvSpPr>
            <p:spPr bwMode="auto">
              <a:xfrm>
                <a:off x="2767" y="1732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0 w 5"/>
                  <a:gd name="T3" fmla="*/ 0 h 4"/>
                  <a:gd name="T4" fmla="*/ 2 w 5"/>
                  <a:gd name="T5" fmla="*/ 0 h 4"/>
                  <a:gd name="T6" fmla="*/ 5 w 5"/>
                  <a:gd name="T7" fmla="*/ 4 h 4"/>
                  <a:gd name="T8" fmla="*/ 5 w 5"/>
                  <a:gd name="T9" fmla="*/ 4 h 4"/>
                  <a:gd name="T10" fmla="*/ 2 w 5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6" name="Freeform 3584"/>
              <p:cNvSpPr>
                <a:spLocks/>
              </p:cNvSpPr>
              <p:nvPr/>
            </p:nvSpPr>
            <p:spPr bwMode="auto">
              <a:xfrm>
                <a:off x="2767" y="1732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0 w 5"/>
                  <a:gd name="T3" fmla="*/ 0 h 4"/>
                  <a:gd name="T4" fmla="*/ 2 w 5"/>
                  <a:gd name="T5" fmla="*/ 0 h 4"/>
                  <a:gd name="T6" fmla="*/ 5 w 5"/>
                  <a:gd name="T7" fmla="*/ 4 h 4"/>
                  <a:gd name="T8" fmla="*/ 5 w 5"/>
                  <a:gd name="T9" fmla="*/ 4 h 4"/>
                  <a:gd name="T10" fmla="*/ 2 w 5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7" name="Freeform 3585"/>
              <p:cNvSpPr>
                <a:spLocks/>
              </p:cNvSpPr>
              <p:nvPr/>
            </p:nvSpPr>
            <p:spPr bwMode="auto">
              <a:xfrm>
                <a:off x="2764" y="1734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0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0" y="2"/>
                    </a:moveTo>
                    <a:lnTo>
                      <a:pt x="1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8" name="Freeform 3586"/>
              <p:cNvSpPr>
                <a:spLocks/>
              </p:cNvSpPr>
              <p:nvPr/>
            </p:nvSpPr>
            <p:spPr bwMode="auto">
              <a:xfrm>
                <a:off x="2764" y="1734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0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0" y="2"/>
                    </a:moveTo>
                    <a:lnTo>
                      <a:pt x="1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9" name="Freeform 3587"/>
              <p:cNvSpPr>
                <a:spLocks/>
              </p:cNvSpPr>
              <p:nvPr/>
            </p:nvSpPr>
            <p:spPr bwMode="auto">
              <a:xfrm>
                <a:off x="2762" y="174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  <a:gd name="T8" fmla="*/ 2 w 2"/>
                  <a:gd name="T9" fmla="*/ 0 h 3"/>
                  <a:gd name="T10" fmla="*/ 0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0" name="Freeform 3588"/>
              <p:cNvSpPr>
                <a:spLocks/>
              </p:cNvSpPr>
              <p:nvPr/>
            </p:nvSpPr>
            <p:spPr bwMode="auto">
              <a:xfrm>
                <a:off x="2762" y="174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  <a:gd name="T8" fmla="*/ 2 w 2"/>
                  <a:gd name="T9" fmla="*/ 0 h 3"/>
                  <a:gd name="T10" fmla="*/ 0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1" name="Freeform 3589"/>
              <p:cNvSpPr>
                <a:spLocks/>
              </p:cNvSpPr>
              <p:nvPr/>
            </p:nvSpPr>
            <p:spPr bwMode="auto">
              <a:xfrm>
                <a:off x="2840" y="1940"/>
                <a:ext cx="17" cy="36"/>
              </a:xfrm>
              <a:custGeom>
                <a:avLst/>
                <a:gdLst>
                  <a:gd name="T0" fmla="*/ 13 w 17"/>
                  <a:gd name="T1" fmla="*/ 0 h 36"/>
                  <a:gd name="T2" fmla="*/ 15 w 17"/>
                  <a:gd name="T3" fmla="*/ 2 h 36"/>
                  <a:gd name="T4" fmla="*/ 17 w 17"/>
                  <a:gd name="T5" fmla="*/ 18 h 36"/>
                  <a:gd name="T6" fmla="*/ 11 w 17"/>
                  <a:gd name="T7" fmla="*/ 36 h 36"/>
                  <a:gd name="T8" fmla="*/ 9 w 17"/>
                  <a:gd name="T9" fmla="*/ 34 h 36"/>
                  <a:gd name="T10" fmla="*/ 8 w 17"/>
                  <a:gd name="T11" fmla="*/ 34 h 36"/>
                  <a:gd name="T12" fmla="*/ 6 w 17"/>
                  <a:gd name="T13" fmla="*/ 32 h 36"/>
                  <a:gd name="T14" fmla="*/ 4 w 17"/>
                  <a:gd name="T15" fmla="*/ 30 h 36"/>
                  <a:gd name="T16" fmla="*/ 4 w 17"/>
                  <a:gd name="T17" fmla="*/ 29 h 36"/>
                  <a:gd name="T18" fmla="*/ 2 w 17"/>
                  <a:gd name="T19" fmla="*/ 27 h 36"/>
                  <a:gd name="T20" fmla="*/ 2 w 17"/>
                  <a:gd name="T21" fmla="*/ 20 h 36"/>
                  <a:gd name="T22" fmla="*/ 0 w 17"/>
                  <a:gd name="T23" fmla="*/ 18 h 36"/>
                  <a:gd name="T24" fmla="*/ 0 w 17"/>
                  <a:gd name="T25" fmla="*/ 14 h 36"/>
                  <a:gd name="T26" fmla="*/ 2 w 17"/>
                  <a:gd name="T27" fmla="*/ 9 h 36"/>
                  <a:gd name="T28" fmla="*/ 4 w 17"/>
                  <a:gd name="T29" fmla="*/ 11 h 36"/>
                  <a:gd name="T30" fmla="*/ 6 w 17"/>
                  <a:gd name="T31" fmla="*/ 9 h 36"/>
                  <a:gd name="T32" fmla="*/ 9 w 17"/>
                  <a:gd name="T33" fmla="*/ 7 h 36"/>
                  <a:gd name="T34" fmla="*/ 11 w 17"/>
                  <a:gd name="T35" fmla="*/ 5 h 36"/>
                  <a:gd name="T36" fmla="*/ 13 w 17"/>
                  <a:gd name="T37" fmla="*/ 5 h 36"/>
                  <a:gd name="T38" fmla="*/ 13 w 17"/>
                  <a:gd name="T39" fmla="*/ 0 h 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"/>
                  <a:gd name="T61" fmla="*/ 0 h 36"/>
                  <a:gd name="T62" fmla="*/ 17 w 17"/>
                  <a:gd name="T63" fmla="*/ 36 h 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" h="36">
                    <a:moveTo>
                      <a:pt x="13" y="0"/>
                    </a:moveTo>
                    <a:lnTo>
                      <a:pt x="15" y="2"/>
                    </a:lnTo>
                    <a:lnTo>
                      <a:pt x="17" y="18"/>
                    </a:lnTo>
                    <a:lnTo>
                      <a:pt x="11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2" name="Freeform 3590"/>
              <p:cNvSpPr>
                <a:spLocks/>
              </p:cNvSpPr>
              <p:nvPr/>
            </p:nvSpPr>
            <p:spPr bwMode="auto">
              <a:xfrm>
                <a:off x="2840" y="1940"/>
                <a:ext cx="17" cy="36"/>
              </a:xfrm>
              <a:custGeom>
                <a:avLst/>
                <a:gdLst>
                  <a:gd name="T0" fmla="*/ 13 w 17"/>
                  <a:gd name="T1" fmla="*/ 0 h 36"/>
                  <a:gd name="T2" fmla="*/ 15 w 17"/>
                  <a:gd name="T3" fmla="*/ 2 h 36"/>
                  <a:gd name="T4" fmla="*/ 17 w 17"/>
                  <a:gd name="T5" fmla="*/ 18 h 36"/>
                  <a:gd name="T6" fmla="*/ 11 w 17"/>
                  <a:gd name="T7" fmla="*/ 36 h 36"/>
                  <a:gd name="T8" fmla="*/ 9 w 17"/>
                  <a:gd name="T9" fmla="*/ 34 h 36"/>
                  <a:gd name="T10" fmla="*/ 8 w 17"/>
                  <a:gd name="T11" fmla="*/ 34 h 36"/>
                  <a:gd name="T12" fmla="*/ 6 w 17"/>
                  <a:gd name="T13" fmla="*/ 32 h 36"/>
                  <a:gd name="T14" fmla="*/ 4 w 17"/>
                  <a:gd name="T15" fmla="*/ 30 h 36"/>
                  <a:gd name="T16" fmla="*/ 4 w 17"/>
                  <a:gd name="T17" fmla="*/ 29 h 36"/>
                  <a:gd name="T18" fmla="*/ 2 w 17"/>
                  <a:gd name="T19" fmla="*/ 27 h 36"/>
                  <a:gd name="T20" fmla="*/ 2 w 17"/>
                  <a:gd name="T21" fmla="*/ 20 h 36"/>
                  <a:gd name="T22" fmla="*/ 0 w 17"/>
                  <a:gd name="T23" fmla="*/ 18 h 36"/>
                  <a:gd name="T24" fmla="*/ 0 w 17"/>
                  <a:gd name="T25" fmla="*/ 14 h 36"/>
                  <a:gd name="T26" fmla="*/ 2 w 17"/>
                  <a:gd name="T27" fmla="*/ 9 h 36"/>
                  <a:gd name="T28" fmla="*/ 4 w 17"/>
                  <a:gd name="T29" fmla="*/ 11 h 36"/>
                  <a:gd name="T30" fmla="*/ 6 w 17"/>
                  <a:gd name="T31" fmla="*/ 9 h 36"/>
                  <a:gd name="T32" fmla="*/ 9 w 17"/>
                  <a:gd name="T33" fmla="*/ 7 h 36"/>
                  <a:gd name="T34" fmla="*/ 11 w 17"/>
                  <a:gd name="T35" fmla="*/ 5 h 36"/>
                  <a:gd name="T36" fmla="*/ 13 w 17"/>
                  <a:gd name="T37" fmla="*/ 5 h 36"/>
                  <a:gd name="T38" fmla="*/ 13 w 17"/>
                  <a:gd name="T39" fmla="*/ 0 h 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"/>
                  <a:gd name="T61" fmla="*/ 0 h 36"/>
                  <a:gd name="T62" fmla="*/ 17 w 17"/>
                  <a:gd name="T63" fmla="*/ 36 h 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" h="36">
                    <a:moveTo>
                      <a:pt x="13" y="0"/>
                    </a:moveTo>
                    <a:lnTo>
                      <a:pt x="15" y="2"/>
                    </a:lnTo>
                    <a:lnTo>
                      <a:pt x="17" y="18"/>
                    </a:lnTo>
                    <a:lnTo>
                      <a:pt x="11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3" name="Freeform 3591"/>
              <p:cNvSpPr>
                <a:spLocks/>
              </p:cNvSpPr>
              <p:nvPr/>
            </p:nvSpPr>
            <p:spPr bwMode="auto">
              <a:xfrm>
                <a:off x="3564" y="230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1 w 3"/>
                  <a:gd name="T13" fmla="*/ 2 h 2"/>
                  <a:gd name="T14" fmla="*/ 1 w 3"/>
                  <a:gd name="T15" fmla="*/ 0 h 2"/>
                  <a:gd name="T16" fmla="*/ 1 w 3"/>
                  <a:gd name="T17" fmla="*/ 0 h 2"/>
                  <a:gd name="T18" fmla="*/ 0 w 3"/>
                  <a:gd name="T19" fmla="*/ 0 h 2"/>
                  <a:gd name="T20" fmla="*/ 0 w 3"/>
                  <a:gd name="T21" fmla="*/ 2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4" name="Freeform 3592"/>
              <p:cNvSpPr>
                <a:spLocks/>
              </p:cNvSpPr>
              <p:nvPr/>
            </p:nvSpPr>
            <p:spPr bwMode="auto">
              <a:xfrm>
                <a:off x="3564" y="230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1 w 3"/>
                  <a:gd name="T13" fmla="*/ 2 h 2"/>
                  <a:gd name="T14" fmla="*/ 1 w 3"/>
                  <a:gd name="T15" fmla="*/ 0 h 2"/>
                  <a:gd name="T16" fmla="*/ 1 w 3"/>
                  <a:gd name="T17" fmla="*/ 0 h 2"/>
                  <a:gd name="T18" fmla="*/ 0 w 3"/>
                  <a:gd name="T19" fmla="*/ 0 h 2"/>
                  <a:gd name="T20" fmla="*/ 0 w 3"/>
                  <a:gd name="T21" fmla="*/ 2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5" name="Freeform 3593"/>
              <p:cNvSpPr>
                <a:spLocks/>
              </p:cNvSpPr>
              <p:nvPr/>
            </p:nvSpPr>
            <p:spPr bwMode="auto">
              <a:xfrm>
                <a:off x="4904" y="1641"/>
                <a:ext cx="14" cy="16"/>
              </a:xfrm>
              <a:custGeom>
                <a:avLst/>
                <a:gdLst>
                  <a:gd name="T0" fmla="*/ 2 w 14"/>
                  <a:gd name="T1" fmla="*/ 11 h 16"/>
                  <a:gd name="T2" fmla="*/ 0 w 14"/>
                  <a:gd name="T3" fmla="*/ 15 h 16"/>
                  <a:gd name="T4" fmla="*/ 2 w 14"/>
                  <a:gd name="T5" fmla="*/ 11 h 16"/>
                  <a:gd name="T6" fmla="*/ 4 w 14"/>
                  <a:gd name="T7" fmla="*/ 13 h 16"/>
                  <a:gd name="T8" fmla="*/ 6 w 14"/>
                  <a:gd name="T9" fmla="*/ 16 h 16"/>
                  <a:gd name="T10" fmla="*/ 7 w 14"/>
                  <a:gd name="T11" fmla="*/ 16 h 16"/>
                  <a:gd name="T12" fmla="*/ 11 w 14"/>
                  <a:gd name="T13" fmla="*/ 15 h 16"/>
                  <a:gd name="T14" fmla="*/ 13 w 14"/>
                  <a:gd name="T15" fmla="*/ 11 h 16"/>
                  <a:gd name="T16" fmla="*/ 13 w 14"/>
                  <a:gd name="T17" fmla="*/ 7 h 16"/>
                  <a:gd name="T18" fmla="*/ 14 w 14"/>
                  <a:gd name="T19" fmla="*/ 6 h 16"/>
                  <a:gd name="T20" fmla="*/ 11 w 14"/>
                  <a:gd name="T21" fmla="*/ 2 h 16"/>
                  <a:gd name="T22" fmla="*/ 6 w 14"/>
                  <a:gd name="T23" fmla="*/ 0 h 16"/>
                  <a:gd name="T24" fmla="*/ 4 w 14"/>
                  <a:gd name="T25" fmla="*/ 7 h 16"/>
                  <a:gd name="T26" fmla="*/ 2 w 14"/>
                  <a:gd name="T27" fmla="*/ 11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2" y="11"/>
                    </a:moveTo>
                    <a:lnTo>
                      <a:pt x="0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1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4" y="7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6" name="Freeform 3594"/>
              <p:cNvSpPr>
                <a:spLocks/>
              </p:cNvSpPr>
              <p:nvPr/>
            </p:nvSpPr>
            <p:spPr bwMode="auto">
              <a:xfrm>
                <a:off x="4904" y="1641"/>
                <a:ext cx="14" cy="16"/>
              </a:xfrm>
              <a:custGeom>
                <a:avLst/>
                <a:gdLst>
                  <a:gd name="T0" fmla="*/ 2 w 14"/>
                  <a:gd name="T1" fmla="*/ 11 h 16"/>
                  <a:gd name="T2" fmla="*/ 0 w 14"/>
                  <a:gd name="T3" fmla="*/ 15 h 16"/>
                  <a:gd name="T4" fmla="*/ 2 w 14"/>
                  <a:gd name="T5" fmla="*/ 11 h 16"/>
                  <a:gd name="T6" fmla="*/ 4 w 14"/>
                  <a:gd name="T7" fmla="*/ 13 h 16"/>
                  <a:gd name="T8" fmla="*/ 6 w 14"/>
                  <a:gd name="T9" fmla="*/ 16 h 16"/>
                  <a:gd name="T10" fmla="*/ 7 w 14"/>
                  <a:gd name="T11" fmla="*/ 16 h 16"/>
                  <a:gd name="T12" fmla="*/ 11 w 14"/>
                  <a:gd name="T13" fmla="*/ 15 h 16"/>
                  <a:gd name="T14" fmla="*/ 13 w 14"/>
                  <a:gd name="T15" fmla="*/ 11 h 16"/>
                  <a:gd name="T16" fmla="*/ 13 w 14"/>
                  <a:gd name="T17" fmla="*/ 7 h 16"/>
                  <a:gd name="T18" fmla="*/ 14 w 14"/>
                  <a:gd name="T19" fmla="*/ 6 h 16"/>
                  <a:gd name="T20" fmla="*/ 11 w 14"/>
                  <a:gd name="T21" fmla="*/ 2 h 16"/>
                  <a:gd name="T22" fmla="*/ 6 w 14"/>
                  <a:gd name="T23" fmla="*/ 0 h 16"/>
                  <a:gd name="T24" fmla="*/ 4 w 14"/>
                  <a:gd name="T25" fmla="*/ 7 h 16"/>
                  <a:gd name="T26" fmla="*/ 2 w 14"/>
                  <a:gd name="T27" fmla="*/ 11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2" y="11"/>
                    </a:moveTo>
                    <a:lnTo>
                      <a:pt x="0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1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4" y="7"/>
                    </a:lnTo>
                    <a:lnTo>
                      <a:pt x="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7" name="Freeform 3595"/>
              <p:cNvSpPr>
                <a:spLocks/>
              </p:cNvSpPr>
              <p:nvPr/>
            </p:nvSpPr>
            <p:spPr bwMode="auto">
              <a:xfrm>
                <a:off x="5323" y="1523"/>
                <a:ext cx="20" cy="23"/>
              </a:xfrm>
              <a:custGeom>
                <a:avLst/>
                <a:gdLst>
                  <a:gd name="T0" fmla="*/ 16 w 20"/>
                  <a:gd name="T1" fmla="*/ 0 h 23"/>
                  <a:gd name="T2" fmla="*/ 14 w 20"/>
                  <a:gd name="T3" fmla="*/ 4 h 23"/>
                  <a:gd name="T4" fmla="*/ 5 w 20"/>
                  <a:gd name="T5" fmla="*/ 5 h 23"/>
                  <a:gd name="T6" fmla="*/ 4 w 20"/>
                  <a:gd name="T7" fmla="*/ 7 h 23"/>
                  <a:gd name="T8" fmla="*/ 7 w 20"/>
                  <a:gd name="T9" fmla="*/ 9 h 23"/>
                  <a:gd name="T10" fmla="*/ 0 w 20"/>
                  <a:gd name="T11" fmla="*/ 23 h 23"/>
                  <a:gd name="T12" fmla="*/ 11 w 20"/>
                  <a:gd name="T13" fmla="*/ 14 h 23"/>
                  <a:gd name="T14" fmla="*/ 16 w 20"/>
                  <a:gd name="T15" fmla="*/ 11 h 23"/>
                  <a:gd name="T16" fmla="*/ 20 w 20"/>
                  <a:gd name="T17" fmla="*/ 7 h 23"/>
                  <a:gd name="T18" fmla="*/ 20 w 20"/>
                  <a:gd name="T19" fmla="*/ 4 h 23"/>
                  <a:gd name="T20" fmla="*/ 18 w 20"/>
                  <a:gd name="T21" fmla="*/ 0 h 23"/>
                  <a:gd name="T22" fmla="*/ 16 w 20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3"/>
                  <a:gd name="T38" fmla="*/ 20 w 20"/>
                  <a:gd name="T39" fmla="*/ 23 h 2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3">
                    <a:moveTo>
                      <a:pt x="16" y="0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0" y="23"/>
                    </a:lnTo>
                    <a:lnTo>
                      <a:pt x="11" y="14"/>
                    </a:lnTo>
                    <a:lnTo>
                      <a:pt x="16" y="11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8" name="Freeform 3596"/>
              <p:cNvSpPr>
                <a:spLocks/>
              </p:cNvSpPr>
              <p:nvPr/>
            </p:nvSpPr>
            <p:spPr bwMode="auto">
              <a:xfrm>
                <a:off x="5323" y="1523"/>
                <a:ext cx="20" cy="23"/>
              </a:xfrm>
              <a:custGeom>
                <a:avLst/>
                <a:gdLst>
                  <a:gd name="T0" fmla="*/ 16 w 20"/>
                  <a:gd name="T1" fmla="*/ 0 h 23"/>
                  <a:gd name="T2" fmla="*/ 14 w 20"/>
                  <a:gd name="T3" fmla="*/ 4 h 23"/>
                  <a:gd name="T4" fmla="*/ 5 w 20"/>
                  <a:gd name="T5" fmla="*/ 5 h 23"/>
                  <a:gd name="T6" fmla="*/ 4 w 20"/>
                  <a:gd name="T7" fmla="*/ 7 h 23"/>
                  <a:gd name="T8" fmla="*/ 7 w 20"/>
                  <a:gd name="T9" fmla="*/ 9 h 23"/>
                  <a:gd name="T10" fmla="*/ 0 w 20"/>
                  <a:gd name="T11" fmla="*/ 23 h 23"/>
                  <a:gd name="T12" fmla="*/ 11 w 20"/>
                  <a:gd name="T13" fmla="*/ 14 h 23"/>
                  <a:gd name="T14" fmla="*/ 16 w 20"/>
                  <a:gd name="T15" fmla="*/ 11 h 23"/>
                  <a:gd name="T16" fmla="*/ 20 w 20"/>
                  <a:gd name="T17" fmla="*/ 7 h 23"/>
                  <a:gd name="T18" fmla="*/ 20 w 20"/>
                  <a:gd name="T19" fmla="*/ 4 h 23"/>
                  <a:gd name="T20" fmla="*/ 18 w 20"/>
                  <a:gd name="T21" fmla="*/ 0 h 23"/>
                  <a:gd name="T22" fmla="*/ 16 w 20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3"/>
                  <a:gd name="T38" fmla="*/ 20 w 20"/>
                  <a:gd name="T39" fmla="*/ 23 h 2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3">
                    <a:moveTo>
                      <a:pt x="16" y="0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0" y="23"/>
                    </a:lnTo>
                    <a:lnTo>
                      <a:pt x="11" y="14"/>
                    </a:lnTo>
                    <a:lnTo>
                      <a:pt x="16" y="11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9" name="Freeform 3597"/>
              <p:cNvSpPr>
                <a:spLocks/>
              </p:cNvSpPr>
              <p:nvPr/>
            </p:nvSpPr>
            <p:spPr bwMode="auto">
              <a:xfrm>
                <a:off x="5208" y="1756"/>
                <a:ext cx="6" cy="7"/>
              </a:xfrm>
              <a:custGeom>
                <a:avLst/>
                <a:gdLst>
                  <a:gd name="T0" fmla="*/ 6 w 6"/>
                  <a:gd name="T1" fmla="*/ 2 h 7"/>
                  <a:gd name="T2" fmla="*/ 6 w 6"/>
                  <a:gd name="T3" fmla="*/ 0 h 7"/>
                  <a:gd name="T4" fmla="*/ 0 w 6"/>
                  <a:gd name="T5" fmla="*/ 5 h 7"/>
                  <a:gd name="T6" fmla="*/ 2 w 6"/>
                  <a:gd name="T7" fmla="*/ 7 h 7"/>
                  <a:gd name="T8" fmla="*/ 4 w 6"/>
                  <a:gd name="T9" fmla="*/ 7 h 7"/>
                  <a:gd name="T10" fmla="*/ 6 w 6"/>
                  <a:gd name="T11" fmla="*/ 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2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0" name="Freeform 3598"/>
              <p:cNvSpPr>
                <a:spLocks/>
              </p:cNvSpPr>
              <p:nvPr/>
            </p:nvSpPr>
            <p:spPr bwMode="auto">
              <a:xfrm>
                <a:off x="5208" y="1756"/>
                <a:ext cx="6" cy="7"/>
              </a:xfrm>
              <a:custGeom>
                <a:avLst/>
                <a:gdLst>
                  <a:gd name="T0" fmla="*/ 6 w 6"/>
                  <a:gd name="T1" fmla="*/ 2 h 7"/>
                  <a:gd name="T2" fmla="*/ 6 w 6"/>
                  <a:gd name="T3" fmla="*/ 0 h 7"/>
                  <a:gd name="T4" fmla="*/ 0 w 6"/>
                  <a:gd name="T5" fmla="*/ 5 h 7"/>
                  <a:gd name="T6" fmla="*/ 2 w 6"/>
                  <a:gd name="T7" fmla="*/ 7 h 7"/>
                  <a:gd name="T8" fmla="*/ 4 w 6"/>
                  <a:gd name="T9" fmla="*/ 7 h 7"/>
                  <a:gd name="T10" fmla="*/ 6 w 6"/>
                  <a:gd name="T11" fmla="*/ 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2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1" name="Freeform 3599"/>
              <p:cNvSpPr>
                <a:spLocks/>
              </p:cNvSpPr>
              <p:nvPr/>
            </p:nvSpPr>
            <p:spPr bwMode="auto">
              <a:xfrm>
                <a:off x="5362" y="1638"/>
                <a:ext cx="13" cy="18"/>
              </a:xfrm>
              <a:custGeom>
                <a:avLst/>
                <a:gdLst>
                  <a:gd name="T0" fmla="*/ 2 w 13"/>
                  <a:gd name="T1" fmla="*/ 0 h 18"/>
                  <a:gd name="T2" fmla="*/ 6 w 13"/>
                  <a:gd name="T3" fmla="*/ 1 h 18"/>
                  <a:gd name="T4" fmla="*/ 6 w 13"/>
                  <a:gd name="T5" fmla="*/ 1 h 18"/>
                  <a:gd name="T6" fmla="*/ 6 w 13"/>
                  <a:gd name="T7" fmla="*/ 3 h 18"/>
                  <a:gd name="T8" fmla="*/ 6 w 13"/>
                  <a:gd name="T9" fmla="*/ 5 h 18"/>
                  <a:gd name="T10" fmla="*/ 7 w 13"/>
                  <a:gd name="T11" fmla="*/ 7 h 18"/>
                  <a:gd name="T12" fmla="*/ 7 w 13"/>
                  <a:gd name="T13" fmla="*/ 9 h 18"/>
                  <a:gd name="T14" fmla="*/ 9 w 13"/>
                  <a:gd name="T15" fmla="*/ 10 h 18"/>
                  <a:gd name="T16" fmla="*/ 11 w 13"/>
                  <a:gd name="T17" fmla="*/ 12 h 18"/>
                  <a:gd name="T18" fmla="*/ 13 w 13"/>
                  <a:gd name="T19" fmla="*/ 16 h 18"/>
                  <a:gd name="T20" fmla="*/ 11 w 13"/>
                  <a:gd name="T21" fmla="*/ 18 h 18"/>
                  <a:gd name="T22" fmla="*/ 6 w 13"/>
                  <a:gd name="T23" fmla="*/ 14 h 18"/>
                  <a:gd name="T24" fmla="*/ 0 w 13"/>
                  <a:gd name="T25" fmla="*/ 1 h 18"/>
                  <a:gd name="T26" fmla="*/ 0 w 13"/>
                  <a:gd name="T27" fmla="*/ 0 h 18"/>
                  <a:gd name="T28" fmla="*/ 2 w 13"/>
                  <a:gd name="T29" fmla="*/ 0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18"/>
                  <a:gd name="T47" fmla="*/ 13 w 13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18">
                    <a:moveTo>
                      <a:pt x="2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6" y="1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2" name="Freeform 3600"/>
              <p:cNvSpPr>
                <a:spLocks/>
              </p:cNvSpPr>
              <p:nvPr/>
            </p:nvSpPr>
            <p:spPr bwMode="auto">
              <a:xfrm>
                <a:off x="5362" y="1638"/>
                <a:ext cx="13" cy="18"/>
              </a:xfrm>
              <a:custGeom>
                <a:avLst/>
                <a:gdLst>
                  <a:gd name="T0" fmla="*/ 2 w 13"/>
                  <a:gd name="T1" fmla="*/ 0 h 18"/>
                  <a:gd name="T2" fmla="*/ 6 w 13"/>
                  <a:gd name="T3" fmla="*/ 1 h 18"/>
                  <a:gd name="T4" fmla="*/ 6 w 13"/>
                  <a:gd name="T5" fmla="*/ 1 h 18"/>
                  <a:gd name="T6" fmla="*/ 6 w 13"/>
                  <a:gd name="T7" fmla="*/ 3 h 18"/>
                  <a:gd name="T8" fmla="*/ 6 w 13"/>
                  <a:gd name="T9" fmla="*/ 5 h 18"/>
                  <a:gd name="T10" fmla="*/ 7 w 13"/>
                  <a:gd name="T11" fmla="*/ 7 h 18"/>
                  <a:gd name="T12" fmla="*/ 7 w 13"/>
                  <a:gd name="T13" fmla="*/ 9 h 18"/>
                  <a:gd name="T14" fmla="*/ 9 w 13"/>
                  <a:gd name="T15" fmla="*/ 10 h 18"/>
                  <a:gd name="T16" fmla="*/ 11 w 13"/>
                  <a:gd name="T17" fmla="*/ 12 h 18"/>
                  <a:gd name="T18" fmla="*/ 13 w 13"/>
                  <a:gd name="T19" fmla="*/ 16 h 18"/>
                  <a:gd name="T20" fmla="*/ 11 w 13"/>
                  <a:gd name="T21" fmla="*/ 18 h 18"/>
                  <a:gd name="T22" fmla="*/ 6 w 13"/>
                  <a:gd name="T23" fmla="*/ 14 h 18"/>
                  <a:gd name="T24" fmla="*/ 0 w 13"/>
                  <a:gd name="T25" fmla="*/ 1 h 18"/>
                  <a:gd name="T26" fmla="*/ 0 w 13"/>
                  <a:gd name="T27" fmla="*/ 0 h 18"/>
                  <a:gd name="T28" fmla="*/ 2 w 13"/>
                  <a:gd name="T29" fmla="*/ 0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18"/>
                  <a:gd name="T47" fmla="*/ 13 w 13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18">
                    <a:moveTo>
                      <a:pt x="2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6" y="1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3" name="Freeform 3601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4" name="Freeform 3602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5" name="Freeform 3603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6" name="Freeform 3604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7" name="Freeform 3605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8" name="Freeform 3606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9" name="Freeform 3607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0" name="Freeform 3608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1" name="Freeform 3609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2" name="Freeform 3610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3" name="Freeform 3611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4" name="Freeform 3612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5" name="Freeform 3613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6" name="Freeform 3614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7" name="Freeform 3615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8" name="Freeform 3616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9" name="Freeform 3617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0" name="Freeform 3618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1" name="Freeform 3619"/>
              <p:cNvSpPr>
                <a:spLocks/>
              </p:cNvSpPr>
              <p:nvPr/>
            </p:nvSpPr>
            <p:spPr bwMode="auto">
              <a:xfrm>
                <a:off x="3530" y="941"/>
                <a:ext cx="98" cy="149"/>
              </a:xfrm>
              <a:custGeom>
                <a:avLst/>
                <a:gdLst>
                  <a:gd name="T0" fmla="*/ 43 w 98"/>
                  <a:gd name="T1" fmla="*/ 8 h 149"/>
                  <a:gd name="T2" fmla="*/ 57 w 98"/>
                  <a:gd name="T3" fmla="*/ 0 h 149"/>
                  <a:gd name="T4" fmla="*/ 66 w 98"/>
                  <a:gd name="T5" fmla="*/ 6 h 149"/>
                  <a:gd name="T6" fmla="*/ 78 w 98"/>
                  <a:gd name="T7" fmla="*/ 13 h 149"/>
                  <a:gd name="T8" fmla="*/ 78 w 98"/>
                  <a:gd name="T9" fmla="*/ 20 h 149"/>
                  <a:gd name="T10" fmla="*/ 66 w 98"/>
                  <a:gd name="T11" fmla="*/ 26 h 149"/>
                  <a:gd name="T12" fmla="*/ 77 w 98"/>
                  <a:gd name="T13" fmla="*/ 27 h 149"/>
                  <a:gd name="T14" fmla="*/ 69 w 98"/>
                  <a:gd name="T15" fmla="*/ 34 h 149"/>
                  <a:gd name="T16" fmla="*/ 68 w 98"/>
                  <a:gd name="T17" fmla="*/ 34 h 149"/>
                  <a:gd name="T18" fmla="*/ 66 w 98"/>
                  <a:gd name="T19" fmla="*/ 47 h 149"/>
                  <a:gd name="T20" fmla="*/ 64 w 98"/>
                  <a:gd name="T21" fmla="*/ 49 h 149"/>
                  <a:gd name="T22" fmla="*/ 62 w 98"/>
                  <a:gd name="T23" fmla="*/ 63 h 149"/>
                  <a:gd name="T24" fmla="*/ 62 w 98"/>
                  <a:gd name="T25" fmla="*/ 79 h 149"/>
                  <a:gd name="T26" fmla="*/ 71 w 98"/>
                  <a:gd name="T27" fmla="*/ 110 h 149"/>
                  <a:gd name="T28" fmla="*/ 85 w 98"/>
                  <a:gd name="T29" fmla="*/ 129 h 149"/>
                  <a:gd name="T30" fmla="*/ 98 w 98"/>
                  <a:gd name="T31" fmla="*/ 138 h 149"/>
                  <a:gd name="T32" fmla="*/ 93 w 98"/>
                  <a:gd name="T33" fmla="*/ 144 h 149"/>
                  <a:gd name="T34" fmla="*/ 91 w 98"/>
                  <a:gd name="T35" fmla="*/ 145 h 149"/>
                  <a:gd name="T36" fmla="*/ 85 w 98"/>
                  <a:gd name="T37" fmla="*/ 147 h 149"/>
                  <a:gd name="T38" fmla="*/ 82 w 98"/>
                  <a:gd name="T39" fmla="*/ 138 h 149"/>
                  <a:gd name="T40" fmla="*/ 75 w 98"/>
                  <a:gd name="T41" fmla="*/ 142 h 149"/>
                  <a:gd name="T42" fmla="*/ 78 w 98"/>
                  <a:gd name="T43" fmla="*/ 144 h 149"/>
                  <a:gd name="T44" fmla="*/ 71 w 98"/>
                  <a:gd name="T45" fmla="*/ 144 h 149"/>
                  <a:gd name="T46" fmla="*/ 69 w 98"/>
                  <a:gd name="T47" fmla="*/ 145 h 149"/>
                  <a:gd name="T48" fmla="*/ 62 w 98"/>
                  <a:gd name="T49" fmla="*/ 140 h 149"/>
                  <a:gd name="T50" fmla="*/ 60 w 98"/>
                  <a:gd name="T51" fmla="*/ 144 h 149"/>
                  <a:gd name="T52" fmla="*/ 51 w 98"/>
                  <a:gd name="T53" fmla="*/ 140 h 149"/>
                  <a:gd name="T54" fmla="*/ 53 w 98"/>
                  <a:gd name="T55" fmla="*/ 136 h 149"/>
                  <a:gd name="T56" fmla="*/ 41 w 98"/>
                  <a:gd name="T57" fmla="*/ 138 h 149"/>
                  <a:gd name="T58" fmla="*/ 35 w 98"/>
                  <a:gd name="T59" fmla="*/ 135 h 149"/>
                  <a:gd name="T60" fmla="*/ 34 w 98"/>
                  <a:gd name="T61" fmla="*/ 124 h 149"/>
                  <a:gd name="T62" fmla="*/ 39 w 98"/>
                  <a:gd name="T63" fmla="*/ 124 h 149"/>
                  <a:gd name="T64" fmla="*/ 44 w 98"/>
                  <a:gd name="T65" fmla="*/ 122 h 149"/>
                  <a:gd name="T66" fmla="*/ 43 w 98"/>
                  <a:gd name="T67" fmla="*/ 119 h 149"/>
                  <a:gd name="T68" fmla="*/ 32 w 98"/>
                  <a:gd name="T69" fmla="*/ 113 h 149"/>
                  <a:gd name="T70" fmla="*/ 34 w 98"/>
                  <a:gd name="T71" fmla="*/ 110 h 149"/>
                  <a:gd name="T72" fmla="*/ 30 w 98"/>
                  <a:gd name="T73" fmla="*/ 111 h 149"/>
                  <a:gd name="T74" fmla="*/ 30 w 98"/>
                  <a:gd name="T75" fmla="*/ 99 h 149"/>
                  <a:gd name="T76" fmla="*/ 23 w 98"/>
                  <a:gd name="T77" fmla="*/ 104 h 149"/>
                  <a:gd name="T78" fmla="*/ 19 w 98"/>
                  <a:gd name="T79" fmla="*/ 95 h 149"/>
                  <a:gd name="T80" fmla="*/ 14 w 98"/>
                  <a:gd name="T81" fmla="*/ 102 h 149"/>
                  <a:gd name="T82" fmla="*/ 12 w 98"/>
                  <a:gd name="T83" fmla="*/ 102 h 149"/>
                  <a:gd name="T84" fmla="*/ 3 w 98"/>
                  <a:gd name="T85" fmla="*/ 99 h 149"/>
                  <a:gd name="T86" fmla="*/ 0 w 98"/>
                  <a:gd name="T87" fmla="*/ 72 h 149"/>
                  <a:gd name="T88" fmla="*/ 8 w 98"/>
                  <a:gd name="T89" fmla="*/ 68 h 149"/>
                  <a:gd name="T90" fmla="*/ 12 w 98"/>
                  <a:gd name="T91" fmla="*/ 74 h 149"/>
                  <a:gd name="T92" fmla="*/ 16 w 98"/>
                  <a:gd name="T93" fmla="*/ 61 h 149"/>
                  <a:gd name="T94" fmla="*/ 16 w 98"/>
                  <a:gd name="T95" fmla="*/ 56 h 149"/>
                  <a:gd name="T96" fmla="*/ 19 w 98"/>
                  <a:gd name="T97" fmla="*/ 51 h 149"/>
                  <a:gd name="T98" fmla="*/ 23 w 98"/>
                  <a:gd name="T99" fmla="*/ 43 h 149"/>
                  <a:gd name="T100" fmla="*/ 21 w 98"/>
                  <a:gd name="T101" fmla="*/ 42 h 149"/>
                  <a:gd name="T102" fmla="*/ 14 w 98"/>
                  <a:gd name="T103" fmla="*/ 33 h 149"/>
                  <a:gd name="T104" fmla="*/ 25 w 98"/>
                  <a:gd name="T105" fmla="*/ 27 h 149"/>
                  <a:gd name="T106" fmla="*/ 25 w 98"/>
                  <a:gd name="T107" fmla="*/ 24 h 149"/>
                  <a:gd name="T108" fmla="*/ 26 w 98"/>
                  <a:gd name="T109" fmla="*/ 20 h 149"/>
                  <a:gd name="T110" fmla="*/ 30 w 98"/>
                  <a:gd name="T111" fmla="*/ 9 h 1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8"/>
                  <a:gd name="T169" fmla="*/ 0 h 149"/>
                  <a:gd name="T170" fmla="*/ 98 w 98"/>
                  <a:gd name="T171" fmla="*/ 149 h 1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8" h="149">
                    <a:moveTo>
                      <a:pt x="35" y="6"/>
                    </a:moveTo>
                    <a:lnTo>
                      <a:pt x="35" y="6"/>
                    </a:lnTo>
                    <a:lnTo>
                      <a:pt x="43" y="8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78" y="13"/>
                    </a:lnTo>
                    <a:lnTo>
                      <a:pt x="80" y="17"/>
                    </a:lnTo>
                    <a:lnTo>
                      <a:pt x="69" y="18"/>
                    </a:lnTo>
                    <a:lnTo>
                      <a:pt x="78" y="20"/>
                    </a:lnTo>
                    <a:lnTo>
                      <a:pt x="77" y="22"/>
                    </a:lnTo>
                    <a:lnTo>
                      <a:pt x="73" y="22"/>
                    </a:lnTo>
                    <a:lnTo>
                      <a:pt x="66" y="26"/>
                    </a:lnTo>
                    <a:lnTo>
                      <a:pt x="69" y="26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75" y="31"/>
                    </a:lnTo>
                    <a:lnTo>
                      <a:pt x="73" y="33"/>
                    </a:lnTo>
                    <a:lnTo>
                      <a:pt x="69" y="34"/>
                    </a:lnTo>
                    <a:lnTo>
                      <a:pt x="64" y="33"/>
                    </a:lnTo>
                    <a:lnTo>
                      <a:pt x="64" y="36"/>
                    </a:lnTo>
                    <a:lnTo>
                      <a:pt x="68" y="34"/>
                    </a:lnTo>
                    <a:lnTo>
                      <a:pt x="69" y="38"/>
                    </a:lnTo>
                    <a:lnTo>
                      <a:pt x="68" y="42"/>
                    </a:lnTo>
                    <a:lnTo>
                      <a:pt x="66" y="47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63"/>
                    </a:lnTo>
                    <a:lnTo>
                      <a:pt x="64" y="67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4" y="81"/>
                    </a:lnTo>
                    <a:lnTo>
                      <a:pt x="66" y="101"/>
                    </a:lnTo>
                    <a:lnTo>
                      <a:pt x="71" y="110"/>
                    </a:lnTo>
                    <a:lnTo>
                      <a:pt x="73" y="115"/>
                    </a:lnTo>
                    <a:lnTo>
                      <a:pt x="82" y="128"/>
                    </a:lnTo>
                    <a:lnTo>
                      <a:pt x="85" y="129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8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3" y="144"/>
                    </a:lnTo>
                    <a:lnTo>
                      <a:pt x="87" y="142"/>
                    </a:lnTo>
                    <a:lnTo>
                      <a:pt x="85" y="144"/>
                    </a:lnTo>
                    <a:lnTo>
                      <a:pt x="91" y="145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85" y="147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2" y="138"/>
                    </a:lnTo>
                    <a:lnTo>
                      <a:pt x="78" y="140"/>
                    </a:lnTo>
                    <a:lnTo>
                      <a:pt x="77" y="140"/>
                    </a:lnTo>
                    <a:lnTo>
                      <a:pt x="75" y="142"/>
                    </a:lnTo>
                    <a:lnTo>
                      <a:pt x="75" y="144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5" y="147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71" y="145"/>
                    </a:lnTo>
                    <a:lnTo>
                      <a:pt x="69" y="145"/>
                    </a:lnTo>
                    <a:lnTo>
                      <a:pt x="68" y="142"/>
                    </a:lnTo>
                    <a:lnTo>
                      <a:pt x="66" y="142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7"/>
                    </a:lnTo>
                    <a:lnTo>
                      <a:pt x="59" y="147"/>
                    </a:lnTo>
                    <a:lnTo>
                      <a:pt x="51" y="140"/>
                    </a:lnTo>
                    <a:lnTo>
                      <a:pt x="50" y="138"/>
                    </a:lnTo>
                    <a:lnTo>
                      <a:pt x="53" y="138"/>
                    </a:lnTo>
                    <a:lnTo>
                      <a:pt x="53" y="136"/>
                    </a:lnTo>
                    <a:lnTo>
                      <a:pt x="50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39" y="135"/>
                    </a:lnTo>
                    <a:lnTo>
                      <a:pt x="37" y="136"/>
                    </a:lnTo>
                    <a:lnTo>
                      <a:pt x="35" y="135"/>
                    </a:lnTo>
                    <a:lnTo>
                      <a:pt x="35" y="126"/>
                    </a:lnTo>
                    <a:lnTo>
                      <a:pt x="34" y="124"/>
                    </a:lnTo>
                    <a:lnTo>
                      <a:pt x="35" y="124"/>
                    </a:lnTo>
                    <a:lnTo>
                      <a:pt x="39" y="126"/>
                    </a:lnTo>
                    <a:lnTo>
                      <a:pt x="39" y="124"/>
                    </a:lnTo>
                    <a:lnTo>
                      <a:pt x="37" y="122"/>
                    </a:lnTo>
                    <a:lnTo>
                      <a:pt x="41" y="122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1" y="120"/>
                    </a:lnTo>
                    <a:lnTo>
                      <a:pt x="43" y="119"/>
                    </a:lnTo>
                    <a:lnTo>
                      <a:pt x="41" y="117"/>
                    </a:lnTo>
                    <a:lnTo>
                      <a:pt x="35" y="117"/>
                    </a:lnTo>
                    <a:lnTo>
                      <a:pt x="32" y="113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9" y="102"/>
                    </a:lnTo>
                    <a:lnTo>
                      <a:pt x="35" y="104"/>
                    </a:lnTo>
                    <a:lnTo>
                      <a:pt x="30" y="111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30" y="99"/>
                    </a:lnTo>
                    <a:lnTo>
                      <a:pt x="26" y="102"/>
                    </a:lnTo>
                    <a:lnTo>
                      <a:pt x="25" y="101"/>
                    </a:lnTo>
                    <a:lnTo>
                      <a:pt x="23" y="104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19" y="95"/>
                    </a:lnTo>
                    <a:lnTo>
                      <a:pt x="17" y="94"/>
                    </a:lnTo>
                    <a:lnTo>
                      <a:pt x="16" y="99"/>
                    </a:lnTo>
                    <a:lnTo>
                      <a:pt x="14" y="102"/>
                    </a:lnTo>
                    <a:lnTo>
                      <a:pt x="14" y="97"/>
                    </a:lnTo>
                    <a:lnTo>
                      <a:pt x="12" y="99"/>
                    </a:lnTo>
                    <a:lnTo>
                      <a:pt x="12" y="102"/>
                    </a:lnTo>
                    <a:lnTo>
                      <a:pt x="7" y="102"/>
                    </a:lnTo>
                    <a:lnTo>
                      <a:pt x="5" y="101"/>
                    </a:lnTo>
                    <a:lnTo>
                      <a:pt x="3" y="99"/>
                    </a:lnTo>
                    <a:lnTo>
                      <a:pt x="0" y="9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5" y="68"/>
                    </a:lnTo>
                    <a:lnTo>
                      <a:pt x="7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1"/>
                    </a:lnTo>
                    <a:lnTo>
                      <a:pt x="17" y="61"/>
                    </a:lnTo>
                    <a:lnTo>
                      <a:pt x="17" y="58"/>
                    </a:lnTo>
                    <a:lnTo>
                      <a:pt x="16" y="56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1" y="47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42"/>
                    </a:lnTo>
                    <a:lnTo>
                      <a:pt x="17" y="42"/>
                    </a:lnTo>
                    <a:lnTo>
                      <a:pt x="14" y="38"/>
                    </a:lnTo>
                    <a:lnTo>
                      <a:pt x="14" y="33"/>
                    </a:lnTo>
                    <a:lnTo>
                      <a:pt x="19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6" y="20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30" y="9"/>
                    </a:lnTo>
                    <a:lnTo>
                      <a:pt x="3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2" name="Freeform 3620"/>
              <p:cNvSpPr>
                <a:spLocks/>
              </p:cNvSpPr>
              <p:nvPr/>
            </p:nvSpPr>
            <p:spPr bwMode="auto">
              <a:xfrm>
                <a:off x="3530" y="941"/>
                <a:ext cx="98" cy="149"/>
              </a:xfrm>
              <a:custGeom>
                <a:avLst/>
                <a:gdLst>
                  <a:gd name="T0" fmla="*/ 43 w 98"/>
                  <a:gd name="T1" fmla="*/ 8 h 149"/>
                  <a:gd name="T2" fmla="*/ 57 w 98"/>
                  <a:gd name="T3" fmla="*/ 0 h 149"/>
                  <a:gd name="T4" fmla="*/ 66 w 98"/>
                  <a:gd name="T5" fmla="*/ 6 h 149"/>
                  <a:gd name="T6" fmla="*/ 78 w 98"/>
                  <a:gd name="T7" fmla="*/ 13 h 149"/>
                  <a:gd name="T8" fmla="*/ 78 w 98"/>
                  <a:gd name="T9" fmla="*/ 20 h 149"/>
                  <a:gd name="T10" fmla="*/ 66 w 98"/>
                  <a:gd name="T11" fmla="*/ 26 h 149"/>
                  <a:gd name="T12" fmla="*/ 77 w 98"/>
                  <a:gd name="T13" fmla="*/ 27 h 149"/>
                  <a:gd name="T14" fmla="*/ 69 w 98"/>
                  <a:gd name="T15" fmla="*/ 34 h 149"/>
                  <a:gd name="T16" fmla="*/ 68 w 98"/>
                  <a:gd name="T17" fmla="*/ 34 h 149"/>
                  <a:gd name="T18" fmla="*/ 66 w 98"/>
                  <a:gd name="T19" fmla="*/ 47 h 149"/>
                  <a:gd name="T20" fmla="*/ 64 w 98"/>
                  <a:gd name="T21" fmla="*/ 49 h 149"/>
                  <a:gd name="T22" fmla="*/ 62 w 98"/>
                  <a:gd name="T23" fmla="*/ 63 h 149"/>
                  <a:gd name="T24" fmla="*/ 62 w 98"/>
                  <a:gd name="T25" fmla="*/ 79 h 149"/>
                  <a:gd name="T26" fmla="*/ 71 w 98"/>
                  <a:gd name="T27" fmla="*/ 110 h 149"/>
                  <a:gd name="T28" fmla="*/ 85 w 98"/>
                  <a:gd name="T29" fmla="*/ 129 h 149"/>
                  <a:gd name="T30" fmla="*/ 98 w 98"/>
                  <a:gd name="T31" fmla="*/ 138 h 149"/>
                  <a:gd name="T32" fmla="*/ 93 w 98"/>
                  <a:gd name="T33" fmla="*/ 144 h 149"/>
                  <a:gd name="T34" fmla="*/ 91 w 98"/>
                  <a:gd name="T35" fmla="*/ 145 h 149"/>
                  <a:gd name="T36" fmla="*/ 85 w 98"/>
                  <a:gd name="T37" fmla="*/ 147 h 149"/>
                  <a:gd name="T38" fmla="*/ 82 w 98"/>
                  <a:gd name="T39" fmla="*/ 138 h 149"/>
                  <a:gd name="T40" fmla="*/ 75 w 98"/>
                  <a:gd name="T41" fmla="*/ 142 h 149"/>
                  <a:gd name="T42" fmla="*/ 78 w 98"/>
                  <a:gd name="T43" fmla="*/ 144 h 149"/>
                  <a:gd name="T44" fmla="*/ 71 w 98"/>
                  <a:gd name="T45" fmla="*/ 144 h 149"/>
                  <a:gd name="T46" fmla="*/ 69 w 98"/>
                  <a:gd name="T47" fmla="*/ 145 h 149"/>
                  <a:gd name="T48" fmla="*/ 62 w 98"/>
                  <a:gd name="T49" fmla="*/ 140 h 149"/>
                  <a:gd name="T50" fmla="*/ 60 w 98"/>
                  <a:gd name="T51" fmla="*/ 144 h 149"/>
                  <a:gd name="T52" fmla="*/ 51 w 98"/>
                  <a:gd name="T53" fmla="*/ 140 h 149"/>
                  <a:gd name="T54" fmla="*/ 53 w 98"/>
                  <a:gd name="T55" fmla="*/ 136 h 149"/>
                  <a:gd name="T56" fmla="*/ 41 w 98"/>
                  <a:gd name="T57" fmla="*/ 138 h 149"/>
                  <a:gd name="T58" fmla="*/ 35 w 98"/>
                  <a:gd name="T59" fmla="*/ 135 h 149"/>
                  <a:gd name="T60" fmla="*/ 34 w 98"/>
                  <a:gd name="T61" fmla="*/ 124 h 149"/>
                  <a:gd name="T62" fmla="*/ 39 w 98"/>
                  <a:gd name="T63" fmla="*/ 124 h 149"/>
                  <a:gd name="T64" fmla="*/ 44 w 98"/>
                  <a:gd name="T65" fmla="*/ 122 h 149"/>
                  <a:gd name="T66" fmla="*/ 43 w 98"/>
                  <a:gd name="T67" fmla="*/ 119 h 149"/>
                  <a:gd name="T68" fmla="*/ 32 w 98"/>
                  <a:gd name="T69" fmla="*/ 113 h 149"/>
                  <a:gd name="T70" fmla="*/ 34 w 98"/>
                  <a:gd name="T71" fmla="*/ 110 h 149"/>
                  <a:gd name="T72" fmla="*/ 30 w 98"/>
                  <a:gd name="T73" fmla="*/ 111 h 149"/>
                  <a:gd name="T74" fmla="*/ 30 w 98"/>
                  <a:gd name="T75" fmla="*/ 99 h 149"/>
                  <a:gd name="T76" fmla="*/ 23 w 98"/>
                  <a:gd name="T77" fmla="*/ 104 h 149"/>
                  <a:gd name="T78" fmla="*/ 19 w 98"/>
                  <a:gd name="T79" fmla="*/ 95 h 149"/>
                  <a:gd name="T80" fmla="*/ 14 w 98"/>
                  <a:gd name="T81" fmla="*/ 102 h 149"/>
                  <a:gd name="T82" fmla="*/ 12 w 98"/>
                  <a:gd name="T83" fmla="*/ 102 h 149"/>
                  <a:gd name="T84" fmla="*/ 3 w 98"/>
                  <a:gd name="T85" fmla="*/ 99 h 149"/>
                  <a:gd name="T86" fmla="*/ 0 w 98"/>
                  <a:gd name="T87" fmla="*/ 72 h 149"/>
                  <a:gd name="T88" fmla="*/ 8 w 98"/>
                  <a:gd name="T89" fmla="*/ 68 h 149"/>
                  <a:gd name="T90" fmla="*/ 12 w 98"/>
                  <a:gd name="T91" fmla="*/ 74 h 149"/>
                  <a:gd name="T92" fmla="*/ 16 w 98"/>
                  <a:gd name="T93" fmla="*/ 61 h 149"/>
                  <a:gd name="T94" fmla="*/ 16 w 98"/>
                  <a:gd name="T95" fmla="*/ 56 h 149"/>
                  <a:gd name="T96" fmla="*/ 19 w 98"/>
                  <a:gd name="T97" fmla="*/ 51 h 149"/>
                  <a:gd name="T98" fmla="*/ 23 w 98"/>
                  <a:gd name="T99" fmla="*/ 43 h 149"/>
                  <a:gd name="T100" fmla="*/ 21 w 98"/>
                  <a:gd name="T101" fmla="*/ 42 h 149"/>
                  <a:gd name="T102" fmla="*/ 14 w 98"/>
                  <a:gd name="T103" fmla="*/ 33 h 149"/>
                  <a:gd name="T104" fmla="*/ 25 w 98"/>
                  <a:gd name="T105" fmla="*/ 27 h 149"/>
                  <a:gd name="T106" fmla="*/ 25 w 98"/>
                  <a:gd name="T107" fmla="*/ 24 h 149"/>
                  <a:gd name="T108" fmla="*/ 26 w 98"/>
                  <a:gd name="T109" fmla="*/ 20 h 149"/>
                  <a:gd name="T110" fmla="*/ 30 w 98"/>
                  <a:gd name="T111" fmla="*/ 9 h 1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8"/>
                  <a:gd name="T169" fmla="*/ 0 h 149"/>
                  <a:gd name="T170" fmla="*/ 98 w 98"/>
                  <a:gd name="T171" fmla="*/ 149 h 1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8" h="149">
                    <a:moveTo>
                      <a:pt x="35" y="6"/>
                    </a:moveTo>
                    <a:lnTo>
                      <a:pt x="35" y="6"/>
                    </a:lnTo>
                    <a:lnTo>
                      <a:pt x="43" y="8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78" y="13"/>
                    </a:lnTo>
                    <a:lnTo>
                      <a:pt x="80" y="17"/>
                    </a:lnTo>
                    <a:lnTo>
                      <a:pt x="69" y="18"/>
                    </a:lnTo>
                    <a:lnTo>
                      <a:pt x="78" y="20"/>
                    </a:lnTo>
                    <a:lnTo>
                      <a:pt x="77" y="22"/>
                    </a:lnTo>
                    <a:lnTo>
                      <a:pt x="73" y="22"/>
                    </a:lnTo>
                    <a:lnTo>
                      <a:pt x="66" y="26"/>
                    </a:lnTo>
                    <a:lnTo>
                      <a:pt x="69" y="26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75" y="31"/>
                    </a:lnTo>
                    <a:lnTo>
                      <a:pt x="73" y="33"/>
                    </a:lnTo>
                    <a:lnTo>
                      <a:pt x="69" y="34"/>
                    </a:lnTo>
                    <a:lnTo>
                      <a:pt x="64" y="33"/>
                    </a:lnTo>
                    <a:lnTo>
                      <a:pt x="64" y="36"/>
                    </a:lnTo>
                    <a:lnTo>
                      <a:pt x="68" y="34"/>
                    </a:lnTo>
                    <a:lnTo>
                      <a:pt x="69" y="38"/>
                    </a:lnTo>
                    <a:lnTo>
                      <a:pt x="68" y="42"/>
                    </a:lnTo>
                    <a:lnTo>
                      <a:pt x="66" y="47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63"/>
                    </a:lnTo>
                    <a:lnTo>
                      <a:pt x="64" y="67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4" y="81"/>
                    </a:lnTo>
                    <a:lnTo>
                      <a:pt x="66" y="101"/>
                    </a:lnTo>
                    <a:lnTo>
                      <a:pt x="71" y="110"/>
                    </a:lnTo>
                    <a:lnTo>
                      <a:pt x="73" y="115"/>
                    </a:lnTo>
                    <a:lnTo>
                      <a:pt x="82" y="128"/>
                    </a:lnTo>
                    <a:lnTo>
                      <a:pt x="85" y="129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8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3" y="144"/>
                    </a:lnTo>
                    <a:lnTo>
                      <a:pt x="87" y="142"/>
                    </a:lnTo>
                    <a:lnTo>
                      <a:pt x="85" y="144"/>
                    </a:lnTo>
                    <a:lnTo>
                      <a:pt x="91" y="145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85" y="147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2" y="138"/>
                    </a:lnTo>
                    <a:lnTo>
                      <a:pt x="78" y="140"/>
                    </a:lnTo>
                    <a:lnTo>
                      <a:pt x="77" y="140"/>
                    </a:lnTo>
                    <a:lnTo>
                      <a:pt x="75" y="142"/>
                    </a:lnTo>
                    <a:lnTo>
                      <a:pt x="75" y="144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5" y="147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71" y="145"/>
                    </a:lnTo>
                    <a:lnTo>
                      <a:pt x="69" y="145"/>
                    </a:lnTo>
                    <a:lnTo>
                      <a:pt x="68" y="142"/>
                    </a:lnTo>
                    <a:lnTo>
                      <a:pt x="66" y="142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7"/>
                    </a:lnTo>
                    <a:lnTo>
                      <a:pt x="59" y="147"/>
                    </a:lnTo>
                    <a:lnTo>
                      <a:pt x="51" y="140"/>
                    </a:lnTo>
                    <a:lnTo>
                      <a:pt x="50" y="138"/>
                    </a:lnTo>
                    <a:lnTo>
                      <a:pt x="53" y="138"/>
                    </a:lnTo>
                    <a:lnTo>
                      <a:pt x="53" y="136"/>
                    </a:lnTo>
                    <a:lnTo>
                      <a:pt x="50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39" y="135"/>
                    </a:lnTo>
                    <a:lnTo>
                      <a:pt x="37" y="136"/>
                    </a:lnTo>
                    <a:lnTo>
                      <a:pt x="35" y="135"/>
                    </a:lnTo>
                    <a:lnTo>
                      <a:pt x="35" y="126"/>
                    </a:lnTo>
                    <a:lnTo>
                      <a:pt x="34" y="124"/>
                    </a:lnTo>
                    <a:lnTo>
                      <a:pt x="35" y="124"/>
                    </a:lnTo>
                    <a:lnTo>
                      <a:pt x="39" y="126"/>
                    </a:lnTo>
                    <a:lnTo>
                      <a:pt x="39" y="124"/>
                    </a:lnTo>
                    <a:lnTo>
                      <a:pt x="37" y="122"/>
                    </a:lnTo>
                    <a:lnTo>
                      <a:pt x="41" y="122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1" y="120"/>
                    </a:lnTo>
                    <a:lnTo>
                      <a:pt x="43" y="119"/>
                    </a:lnTo>
                    <a:lnTo>
                      <a:pt x="41" y="117"/>
                    </a:lnTo>
                    <a:lnTo>
                      <a:pt x="35" y="117"/>
                    </a:lnTo>
                    <a:lnTo>
                      <a:pt x="32" y="113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9" y="102"/>
                    </a:lnTo>
                    <a:lnTo>
                      <a:pt x="35" y="104"/>
                    </a:lnTo>
                    <a:lnTo>
                      <a:pt x="30" y="111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30" y="99"/>
                    </a:lnTo>
                    <a:lnTo>
                      <a:pt x="26" y="102"/>
                    </a:lnTo>
                    <a:lnTo>
                      <a:pt x="25" y="101"/>
                    </a:lnTo>
                    <a:lnTo>
                      <a:pt x="23" y="104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19" y="95"/>
                    </a:lnTo>
                    <a:lnTo>
                      <a:pt x="17" y="94"/>
                    </a:lnTo>
                    <a:lnTo>
                      <a:pt x="16" y="99"/>
                    </a:lnTo>
                    <a:lnTo>
                      <a:pt x="14" y="102"/>
                    </a:lnTo>
                    <a:lnTo>
                      <a:pt x="14" y="97"/>
                    </a:lnTo>
                    <a:lnTo>
                      <a:pt x="12" y="99"/>
                    </a:lnTo>
                    <a:lnTo>
                      <a:pt x="12" y="102"/>
                    </a:lnTo>
                    <a:lnTo>
                      <a:pt x="7" y="102"/>
                    </a:lnTo>
                    <a:lnTo>
                      <a:pt x="5" y="101"/>
                    </a:lnTo>
                    <a:lnTo>
                      <a:pt x="3" y="99"/>
                    </a:lnTo>
                    <a:lnTo>
                      <a:pt x="0" y="9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5" y="68"/>
                    </a:lnTo>
                    <a:lnTo>
                      <a:pt x="7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1"/>
                    </a:lnTo>
                    <a:lnTo>
                      <a:pt x="17" y="61"/>
                    </a:lnTo>
                    <a:lnTo>
                      <a:pt x="17" y="58"/>
                    </a:lnTo>
                    <a:lnTo>
                      <a:pt x="16" y="56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1" y="47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42"/>
                    </a:lnTo>
                    <a:lnTo>
                      <a:pt x="17" y="42"/>
                    </a:lnTo>
                    <a:lnTo>
                      <a:pt x="14" y="38"/>
                    </a:lnTo>
                    <a:lnTo>
                      <a:pt x="14" y="33"/>
                    </a:lnTo>
                    <a:lnTo>
                      <a:pt x="19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6" y="20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30" y="9"/>
                    </a:lnTo>
                    <a:lnTo>
                      <a:pt x="35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3" name="Freeform 3621"/>
              <p:cNvSpPr>
                <a:spLocks/>
              </p:cNvSpPr>
              <p:nvPr/>
            </p:nvSpPr>
            <p:spPr bwMode="auto">
              <a:xfrm>
                <a:off x="3564" y="716"/>
                <a:ext cx="247" cy="233"/>
              </a:xfrm>
              <a:custGeom>
                <a:avLst/>
                <a:gdLst>
                  <a:gd name="T0" fmla="*/ 9 w 247"/>
                  <a:gd name="T1" fmla="*/ 197 h 233"/>
                  <a:gd name="T2" fmla="*/ 25 w 247"/>
                  <a:gd name="T3" fmla="*/ 184 h 233"/>
                  <a:gd name="T4" fmla="*/ 25 w 247"/>
                  <a:gd name="T5" fmla="*/ 181 h 233"/>
                  <a:gd name="T6" fmla="*/ 25 w 247"/>
                  <a:gd name="T7" fmla="*/ 170 h 233"/>
                  <a:gd name="T8" fmla="*/ 32 w 247"/>
                  <a:gd name="T9" fmla="*/ 163 h 233"/>
                  <a:gd name="T10" fmla="*/ 37 w 247"/>
                  <a:gd name="T11" fmla="*/ 150 h 233"/>
                  <a:gd name="T12" fmla="*/ 41 w 247"/>
                  <a:gd name="T13" fmla="*/ 145 h 233"/>
                  <a:gd name="T14" fmla="*/ 35 w 247"/>
                  <a:gd name="T15" fmla="*/ 134 h 233"/>
                  <a:gd name="T16" fmla="*/ 30 w 247"/>
                  <a:gd name="T17" fmla="*/ 131 h 233"/>
                  <a:gd name="T18" fmla="*/ 35 w 247"/>
                  <a:gd name="T19" fmla="*/ 120 h 233"/>
                  <a:gd name="T20" fmla="*/ 48 w 247"/>
                  <a:gd name="T21" fmla="*/ 115 h 233"/>
                  <a:gd name="T22" fmla="*/ 66 w 247"/>
                  <a:gd name="T23" fmla="*/ 100 h 233"/>
                  <a:gd name="T24" fmla="*/ 78 w 247"/>
                  <a:gd name="T25" fmla="*/ 89 h 233"/>
                  <a:gd name="T26" fmla="*/ 100 w 247"/>
                  <a:gd name="T27" fmla="*/ 68 h 233"/>
                  <a:gd name="T28" fmla="*/ 111 w 247"/>
                  <a:gd name="T29" fmla="*/ 68 h 233"/>
                  <a:gd name="T30" fmla="*/ 116 w 247"/>
                  <a:gd name="T31" fmla="*/ 54 h 233"/>
                  <a:gd name="T32" fmla="*/ 123 w 247"/>
                  <a:gd name="T33" fmla="*/ 45 h 233"/>
                  <a:gd name="T34" fmla="*/ 143 w 247"/>
                  <a:gd name="T35" fmla="*/ 52 h 233"/>
                  <a:gd name="T36" fmla="*/ 164 w 247"/>
                  <a:gd name="T37" fmla="*/ 48 h 233"/>
                  <a:gd name="T38" fmla="*/ 173 w 247"/>
                  <a:gd name="T39" fmla="*/ 43 h 233"/>
                  <a:gd name="T40" fmla="*/ 193 w 247"/>
                  <a:gd name="T41" fmla="*/ 32 h 233"/>
                  <a:gd name="T42" fmla="*/ 202 w 247"/>
                  <a:gd name="T43" fmla="*/ 12 h 233"/>
                  <a:gd name="T44" fmla="*/ 220 w 247"/>
                  <a:gd name="T45" fmla="*/ 0 h 233"/>
                  <a:gd name="T46" fmla="*/ 243 w 247"/>
                  <a:gd name="T47" fmla="*/ 11 h 233"/>
                  <a:gd name="T48" fmla="*/ 243 w 247"/>
                  <a:gd name="T49" fmla="*/ 32 h 233"/>
                  <a:gd name="T50" fmla="*/ 236 w 247"/>
                  <a:gd name="T51" fmla="*/ 55 h 233"/>
                  <a:gd name="T52" fmla="*/ 207 w 247"/>
                  <a:gd name="T53" fmla="*/ 68 h 233"/>
                  <a:gd name="T54" fmla="*/ 187 w 247"/>
                  <a:gd name="T55" fmla="*/ 73 h 233"/>
                  <a:gd name="T56" fmla="*/ 162 w 247"/>
                  <a:gd name="T57" fmla="*/ 91 h 233"/>
                  <a:gd name="T58" fmla="*/ 157 w 247"/>
                  <a:gd name="T59" fmla="*/ 91 h 233"/>
                  <a:gd name="T60" fmla="*/ 137 w 247"/>
                  <a:gd name="T61" fmla="*/ 107 h 233"/>
                  <a:gd name="T62" fmla="*/ 111 w 247"/>
                  <a:gd name="T63" fmla="*/ 129 h 233"/>
                  <a:gd name="T64" fmla="*/ 112 w 247"/>
                  <a:gd name="T65" fmla="*/ 136 h 233"/>
                  <a:gd name="T66" fmla="*/ 96 w 247"/>
                  <a:gd name="T67" fmla="*/ 149 h 233"/>
                  <a:gd name="T68" fmla="*/ 89 w 247"/>
                  <a:gd name="T69" fmla="*/ 152 h 233"/>
                  <a:gd name="T70" fmla="*/ 89 w 247"/>
                  <a:gd name="T71" fmla="*/ 161 h 233"/>
                  <a:gd name="T72" fmla="*/ 84 w 247"/>
                  <a:gd name="T73" fmla="*/ 168 h 233"/>
                  <a:gd name="T74" fmla="*/ 80 w 247"/>
                  <a:gd name="T75" fmla="*/ 174 h 233"/>
                  <a:gd name="T76" fmla="*/ 77 w 247"/>
                  <a:gd name="T77" fmla="*/ 179 h 233"/>
                  <a:gd name="T78" fmla="*/ 73 w 247"/>
                  <a:gd name="T79" fmla="*/ 186 h 233"/>
                  <a:gd name="T80" fmla="*/ 62 w 247"/>
                  <a:gd name="T81" fmla="*/ 177 h 233"/>
                  <a:gd name="T82" fmla="*/ 64 w 247"/>
                  <a:gd name="T83" fmla="*/ 191 h 233"/>
                  <a:gd name="T84" fmla="*/ 66 w 247"/>
                  <a:gd name="T85" fmla="*/ 206 h 233"/>
                  <a:gd name="T86" fmla="*/ 51 w 247"/>
                  <a:gd name="T87" fmla="*/ 202 h 233"/>
                  <a:gd name="T88" fmla="*/ 59 w 247"/>
                  <a:gd name="T89" fmla="*/ 215 h 233"/>
                  <a:gd name="T90" fmla="*/ 53 w 247"/>
                  <a:gd name="T91" fmla="*/ 218 h 233"/>
                  <a:gd name="T92" fmla="*/ 50 w 247"/>
                  <a:gd name="T93" fmla="*/ 229 h 233"/>
                  <a:gd name="T94" fmla="*/ 34 w 247"/>
                  <a:gd name="T95" fmla="*/ 227 h 233"/>
                  <a:gd name="T96" fmla="*/ 7 w 247"/>
                  <a:gd name="T97" fmla="*/ 227 h 233"/>
                  <a:gd name="T98" fmla="*/ 10 w 247"/>
                  <a:gd name="T99" fmla="*/ 217 h 233"/>
                  <a:gd name="T100" fmla="*/ 19 w 247"/>
                  <a:gd name="T101" fmla="*/ 206 h 233"/>
                  <a:gd name="T102" fmla="*/ 5 w 247"/>
                  <a:gd name="T103" fmla="*/ 209 h 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7"/>
                  <a:gd name="T157" fmla="*/ 0 h 233"/>
                  <a:gd name="T158" fmla="*/ 247 w 247"/>
                  <a:gd name="T159" fmla="*/ 233 h 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7" h="233">
                    <a:moveTo>
                      <a:pt x="0" y="202"/>
                    </a:moveTo>
                    <a:lnTo>
                      <a:pt x="0" y="202"/>
                    </a:lnTo>
                    <a:lnTo>
                      <a:pt x="1" y="202"/>
                    </a:lnTo>
                    <a:lnTo>
                      <a:pt x="5" y="202"/>
                    </a:lnTo>
                    <a:lnTo>
                      <a:pt x="9" y="197"/>
                    </a:lnTo>
                    <a:lnTo>
                      <a:pt x="17" y="193"/>
                    </a:lnTo>
                    <a:lnTo>
                      <a:pt x="16" y="191"/>
                    </a:lnTo>
                    <a:lnTo>
                      <a:pt x="17" y="186"/>
                    </a:lnTo>
                    <a:lnTo>
                      <a:pt x="23" y="183"/>
                    </a:lnTo>
                    <a:lnTo>
                      <a:pt x="25" y="184"/>
                    </a:lnTo>
                    <a:lnTo>
                      <a:pt x="30" y="184"/>
                    </a:lnTo>
                    <a:lnTo>
                      <a:pt x="34" y="188"/>
                    </a:lnTo>
                    <a:lnTo>
                      <a:pt x="39" y="190"/>
                    </a:lnTo>
                    <a:lnTo>
                      <a:pt x="35" y="184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5" y="177"/>
                    </a:lnTo>
                    <a:lnTo>
                      <a:pt x="30" y="177"/>
                    </a:lnTo>
                    <a:lnTo>
                      <a:pt x="32" y="174"/>
                    </a:lnTo>
                    <a:lnTo>
                      <a:pt x="25" y="170"/>
                    </a:lnTo>
                    <a:lnTo>
                      <a:pt x="25" y="168"/>
                    </a:lnTo>
                    <a:lnTo>
                      <a:pt x="35" y="166"/>
                    </a:lnTo>
                    <a:lnTo>
                      <a:pt x="37" y="166"/>
                    </a:lnTo>
                    <a:lnTo>
                      <a:pt x="35" y="163"/>
                    </a:lnTo>
                    <a:lnTo>
                      <a:pt x="32" y="163"/>
                    </a:lnTo>
                    <a:lnTo>
                      <a:pt x="28" y="157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30" y="154"/>
                    </a:lnTo>
                    <a:lnTo>
                      <a:pt x="37" y="150"/>
                    </a:lnTo>
                    <a:lnTo>
                      <a:pt x="44" y="152"/>
                    </a:lnTo>
                    <a:lnTo>
                      <a:pt x="48" y="150"/>
                    </a:lnTo>
                    <a:lnTo>
                      <a:pt x="44" y="150"/>
                    </a:lnTo>
                    <a:lnTo>
                      <a:pt x="43" y="149"/>
                    </a:lnTo>
                    <a:lnTo>
                      <a:pt x="41" y="145"/>
                    </a:lnTo>
                    <a:lnTo>
                      <a:pt x="37" y="145"/>
                    </a:lnTo>
                    <a:lnTo>
                      <a:pt x="32" y="147"/>
                    </a:lnTo>
                    <a:lnTo>
                      <a:pt x="30" y="143"/>
                    </a:lnTo>
                    <a:lnTo>
                      <a:pt x="32" y="141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1"/>
                    </a:lnTo>
                    <a:lnTo>
                      <a:pt x="30" y="134"/>
                    </a:lnTo>
                    <a:lnTo>
                      <a:pt x="30" y="131"/>
                    </a:lnTo>
                    <a:lnTo>
                      <a:pt x="28" y="129"/>
                    </a:lnTo>
                    <a:lnTo>
                      <a:pt x="30" y="125"/>
                    </a:lnTo>
                    <a:lnTo>
                      <a:pt x="28" y="123"/>
                    </a:lnTo>
                    <a:lnTo>
                      <a:pt x="30" y="120"/>
                    </a:lnTo>
                    <a:lnTo>
                      <a:pt x="35" y="120"/>
                    </a:lnTo>
                    <a:lnTo>
                      <a:pt x="35" y="125"/>
                    </a:lnTo>
                    <a:lnTo>
                      <a:pt x="39" y="127"/>
                    </a:lnTo>
                    <a:lnTo>
                      <a:pt x="44" y="123"/>
                    </a:lnTo>
                    <a:lnTo>
                      <a:pt x="48" y="118"/>
                    </a:lnTo>
                    <a:lnTo>
                      <a:pt x="48" y="115"/>
                    </a:lnTo>
                    <a:lnTo>
                      <a:pt x="53" y="111"/>
                    </a:lnTo>
                    <a:lnTo>
                      <a:pt x="60" y="113"/>
                    </a:lnTo>
                    <a:lnTo>
                      <a:pt x="66" y="107"/>
                    </a:lnTo>
                    <a:lnTo>
                      <a:pt x="68" y="104"/>
                    </a:lnTo>
                    <a:lnTo>
                      <a:pt x="66" y="100"/>
                    </a:lnTo>
                    <a:lnTo>
                      <a:pt x="69" y="98"/>
                    </a:lnTo>
                    <a:lnTo>
                      <a:pt x="68" y="95"/>
                    </a:lnTo>
                    <a:lnTo>
                      <a:pt x="73" y="91"/>
                    </a:lnTo>
                    <a:lnTo>
                      <a:pt x="75" y="91"/>
                    </a:lnTo>
                    <a:lnTo>
                      <a:pt x="78" y="89"/>
                    </a:lnTo>
                    <a:lnTo>
                      <a:pt x="77" y="88"/>
                    </a:lnTo>
                    <a:lnTo>
                      <a:pt x="78" y="82"/>
                    </a:lnTo>
                    <a:lnTo>
                      <a:pt x="80" y="79"/>
                    </a:lnTo>
                    <a:lnTo>
                      <a:pt x="96" y="72"/>
                    </a:lnTo>
                    <a:lnTo>
                      <a:pt x="100" y="68"/>
                    </a:lnTo>
                    <a:lnTo>
                      <a:pt x="102" y="63"/>
                    </a:lnTo>
                    <a:lnTo>
                      <a:pt x="109" y="57"/>
                    </a:lnTo>
                    <a:lnTo>
                      <a:pt x="112" y="59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4"/>
                    </a:lnTo>
                    <a:lnTo>
                      <a:pt x="118" y="63"/>
                    </a:lnTo>
                    <a:lnTo>
                      <a:pt x="119" y="59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6" y="50"/>
                    </a:lnTo>
                    <a:lnTo>
                      <a:pt x="118" y="50"/>
                    </a:lnTo>
                    <a:lnTo>
                      <a:pt x="119" y="48"/>
                    </a:lnTo>
                    <a:lnTo>
                      <a:pt x="118" y="46"/>
                    </a:lnTo>
                    <a:lnTo>
                      <a:pt x="123" y="45"/>
                    </a:lnTo>
                    <a:lnTo>
                      <a:pt x="125" y="48"/>
                    </a:lnTo>
                    <a:lnTo>
                      <a:pt x="137" y="48"/>
                    </a:lnTo>
                    <a:lnTo>
                      <a:pt x="137" y="55"/>
                    </a:lnTo>
                    <a:lnTo>
                      <a:pt x="141" y="55"/>
                    </a:lnTo>
                    <a:lnTo>
                      <a:pt x="143" y="52"/>
                    </a:lnTo>
                    <a:lnTo>
                      <a:pt x="146" y="54"/>
                    </a:lnTo>
                    <a:lnTo>
                      <a:pt x="159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4" y="48"/>
                    </a:lnTo>
                    <a:lnTo>
                      <a:pt x="166" y="46"/>
                    </a:lnTo>
                    <a:lnTo>
                      <a:pt x="168" y="45"/>
                    </a:lnTo>
                    <a:lnTo>
                      <a:pt x="170" y="46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80" y="36"/>
                    </a:lnTo>
                    <a:lnTo>
                      <a:pt x="186" y="38"/>
                    </a:lnTo>
                    <a:lnTo>
                      <a:pt x="187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5" y="29"/>
                    </a:lnTo>
                    <a:lnTo>
                      <a:pt x="193" y="21"/>
                    </a:lnTo>
                    <a:lnTo>
                      <a:pt x="195" y="18"/>
                    </a:lnTo>
                    <a:lnTo>
                      <a:pt x="198" y="16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7" y="9"/>
                    </a:lnTo>
                    <a:lnTo>
                      <a:pt x="207" y="5"/>
                    </a:lnTo>
                    <a:lnTo>
                      <a:pt x="213" y="7"/>
                    </a:lnTo>
                    <a:lnTo>
                      <a:pt x="220" y="0"/>
                    </a:lnTo>
                    <a:lnTo>
                      <a:pt x="229" y="0"/>
                    </a:lnTo>
                    <a:lnTo>
                      <a:pt x="238" y="4"/>
                    </a:lnTo>
                    <a:lnTo>
                      <a:pt x="239" y="7"/>
                    </a:lnTo>
                    <a:lnTo>
                      <a:pt x="241" y="9"/>
                    </a:lnTo>
                    <a:lnTo>
                      <a:pt x="243" y="11"/>
                    </a:lnTo>
                    <a:lnTo>
                      <a:pt x="243" y="14"/>
                    </a:lnTo>
                    <a:lnTo>
                      <a:pt x="247" y="23"/>
                    </a:lnTo>
                    <a:lnTo>
                      <a:pt x="247" y="27"/>
                    </a:lnTo>
                    <a:lnTo>
                      <a:pt x="243" y="29"/>
                    </a:lnTo>
                    <a:lnTo>
                      <a:pt x="243" y="32"/>
                    </a:lnTo>
                    <a:lnTo>
                      <a:pt x="247" y="34"/>
                    </a:lnTo>
                    <a:lnTo>
                      <a:pt x="245" y="36"/>
                    </a:lnTo>
                    <a:lnTo>
                      <a:pt x="243" y="38"/>
                    </a:lnTo>
                    <a:lnTo>
                      <a:pt x="234" y="52"/>
                    </a:lnTo>
                    <a:lnTo>
                      <a:pt x="236" y="55"/>
                    </a:lnTo>
                    <a:lnTo>
                      <a:pt x="230" y="54"/>
                    </a:lnTo>
                    <a:lnTo>
                      <a:pt x="229" y="54"/>
                    </a:lnTo>
                    <a:lnTo>
                      <a:pt x="225" y="54"/>
                    </a:lnTo>
                    <a:lnTo>
                      <a:pt x="214" y="64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198" y="72"/>
                    </a:lnTo>
                    <a:lnTo>
                      <a:pt x="195" y="70"/>
                    </a:lnTo>
                    <a:lnTo>
                      <a:pt x="189" y="72"/>
                    </a:lnTo>
                    <a:lnTo>
                      <a:pt x="187" y="73"/>
                    </a:lnTo>
                    <a:lnTo>
                      <a:pt x="186" y="77"/>
                    </a:lnTo>
                    <a:lnTo>
                      <a:pt x="184" y="80"/>
                    </a:lnTo>
                    <a:lnTo>
                      <a:pt x="182" y="77"/>
                    </a:lnTo>
                    <a:lnTo>
                      <a:pt x="179" y="80"/>
                    </a:lnTo>
                    <a:lnTo>
                      <a:pt x="162" y="91"/>
                    </a:lnTo>
                    <a:lnTo>
                      <a:pt x="161" y="91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5" y="93"/>
                    </a:lnTo>
                    <a:lnTo>
                      <a:pt x="148" y="102"/>
                    </a:lnTo>
                    <a:lnTo>
                      <a:pt x="141" y="104"/>
                    </a:lnTo>
                    <a:lnTo>
                      <a:pt x="137" y="109"/>
                    </a:lnTo>
                    <a:lnTo>
                      <a:pt x="137" y="107"/>
                    </a:lnTo>
                    <a:lnTo>
                      <a:pt x="123" y="127"/>
                    </a:lnTo>
                    <a:lnTo>
                      <a:pt x="116" y="129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1" y="129"/>
                    </a:lnTo>
                    <a:lnTo>
                      <a:pt x="109" y="127"/>
                    </a:lnTo>
                    <a:lnTo>
                      <a:pt x="107" y="131"/>
                    </a:lnTo>
                    <a:lnTo>
                      <a:pt x="109" y="132"/>
                    </a:lnTo>
                    <a:lnTo>
                      <a:pt x="112" y="132"/>
                    </a:lnTo>
                    <a:lnTo>
                      <a:pt x="112" y="136"/>
                    </a:lnTo>
                    <a:lnTo>
                      <a:pt x="105" y="145"/>
                    </a:lnTo>
                    <a:lnTo>
                      <a:pt x="105" y="147"/>
                    </a:lnTo>
                    <a:lnTo>
                      <a:pt x="105" y="150"/>
                    </a:lnTo>
                    <a:lnTo>
                      <a:pt x="100" y="150"/>
                    </a:lnTo>
                    <a:lnTo>
                      <a:pt x="96" y="149"/>
                    </a:lnTo>
                    <a:lnTo>
                      <a:pt x="93" y="147"/>
                    </a:lnTo>
                    <a:lnTo>
                      <a:pt x="93" y="149"/>
                    </a:lnTo>
                    <a:lnTo>
                      <a:pt x="96" y="152"/>
                    </a:lnTo>
                    <a:lnTo>
                      <a:pt x="100" y="159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7" y="159"/>
                    </a:lnTo>
                    <a:lnTo>
                      <a:pt x="89" y="161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7" y="165"/>
                    </a:lnTo>
                    <a:lnTo>
                      <a:pt x="85" y="166"/>
                    </a:lnTo>
                    <a:lnTo>
                      <a:pt x="84" y="168"/>
                    </a:lnTo>
                    <a:lnTo>
                      <a:pt x="82" y="165"/>
                    </a:lnTo>
                    <a:lnTo>
                      <a:pt x="73" y="157"/>
                    </a:lnTo>
                    <a:lnTo>
                      <a:pt x="73" y="161"/>
                    </a:lnTo>
                    <a:lnTo>
                      <a:pt x="77" y="165"/>
                    </a:lnTo>
                    <a:lnTo>
                      <a:pt x="80" y="174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78" y="183"/>
                    </a:lnTo>
                    <a:lnTo>
                      <a:pt x="77" y="179"/>
                    </a:lnTo>
                    <a:lnTo>
                      <a:pt x="77" y="183"/>
                    </a:lnTo>
                    <a:lnTo>
                      <a:pt x="77" y="184"/>
                    </a:lnTo>
                    <a:lnTo>
                      <a:pt x="77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9" y="190"/>
                    </a:lnTo>
                    <a:lnTo>
                      <a:pt x="68" y="188"/>
                    </a:lnTo>
                    <a:lnTo>
                      <a:pt x="62" y="177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7" y="188"/>
                    </a:lnTo>
                    <a:lnTo>
                      <a:pt x="62" y="190"/>
                    </a:lnTo>
                    <a:lnTo>
                      <a:pt x="64" y="191"/>
                    </a:lnTo>
                    <a:lnTo>
                      <a:pt x="64" y="195"/>
                    </a:lnTo>
                    <a:lnTo>
                      <a:pt x="68" y="195"/>
                    </a:lnTo>
                    <a:lnTo>
                      <a:pt x="66" y="197"/>
                    </a:lnTo>
                    <a:lnTo>
                      <a:pt x="66" y="199"/>
                    </a:lnTo>
                    <a:lnTo>
                      <a:pt x="66" y="206"/>
                    </a:lnTo>
                    <a:lnTo>
                      <a:pt x="62" y="206"/>
                    </a:lnTo>
                    <a:lnTo>
                      <a:pt x="62" y="200"/>
                    </a:lnTo>
                    <a:lnTo>
                      <a:pt x="51" y="199"/>
                    </a:lnTo>
                    <a:lnTo>
                      <a:pt x="50" y="200"/>
                    </a:lnTo>
                    <a:lnTo>
                      <a:pt x="51" y="202"/>
                    </a:lnTo>
                    <a:lnTo>
                      <a:pt x="57" y="202"/>
                    </a:lnTo>
                    <a:lnTo>
                      <a:pt x="60" y="209"/>
                    </a:lnTo>
                    <a:lnTo>
                      <a:pt x="60" y="213"/>
                    </a:lnTo>
                    <a:lnTo>
                      <a:pt x="60" y="215"/>
                    </a:lnTo>
                    <a:lnTo>
                      <a:pt x="59" y="215"/>
                    </a:lnTo>
                    <a:lnTo>
                      <a:pt x="59" y="217"/>
                    </a:lnTo>
                    <a:lnTo>
                      <a:pt x="55" y="215"/>
                    </a:lnTo>
                    <a:lnTo>
                      <a:pt x="53" y="211"/>
                    </a:lnTo>
                    <a:lnTo>
                      <a:pt x="50" y="209"/>
                    </a:lnTo>
                    <a:lnTo>
                      <a:pt x="53" y="218"/>
                    </a:lnTo>
                    <a:lnTo>
                      <a:pt x="55" y="220"/>
                    </a:lnTo>
                    <a:lnTo>
                      <a:pt x="55" y="222"/>
                    </a:lnTo>
                    <a:lnTo>
                      <a:pt x="53" y="225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4" y="231"/>
                    </a:lnTo>
                    <a:lnTo>
                      <a:pt x="39" y="231"/>
                    </a:lnTo>
                    <a:lnTo>
                      <a:pt x="34" y="227"/>
                    </a:lnTo>
                    <a:lnTo>
                      <a:pt x="28" y="227"/>
                    </a:lnTo>
                    <a:lnTo>
                      <a:pt x="23" y="224"/>
                    </a:lnTo>
                    <a:lnTo>
                      <a:pt x="17" y="224"/>
                    </a:lnTo>
                    <a:lnTo>
                      <a:pt x="10" y="227"/>
                    </a:lnTo>
                    <a:lnTo>
                      <a:pt x="7" y="227"/>
                    </a:lnTo>
                    <a:lnTo>
                      <a:pt x="10" y="225"/>
                    </a:lnTo>
                    <a:lnTo>
                      <a:pt x="10" y="222"/>
                    </a:lnTo>
                    <a:lnTo>
                      <a:pt x="9" y="222"/>
                    </a:lnTo>
                    <a:lnTo>
                      <a:pt x="10" y="218"/>
                    </a:lnTo>
                    <a:lnTo>
                      <a:pt x="10" y="217"/>
                    </a:lnTo>
                    <a:lnTo>
                      <a:pt x="16" y="211"/>
                    </a:lnTo>
                    <a:lnTo>
                      <a:pt x="17" y="213"/>
                    </a:lnTo>
                    <a:lnTo>
                      <a:pt x="23" y="209"/>
                    </a:lnTo>
                    <a:lnTo>
                      <a:pt x="23" y="208"/>
                    </a:lnTo>
                    <a:lnTo>
                      <a:pt x="19" y="206"/>
                    </a:lnTo>
                    <a:lnTo>
                      <a:pt x="17" y="208"/>
                    </a:lnTo>
                    <a:lnTo>
                      <a:pt x="16" y="209"/>
                    </a:lnTo>
                    <a:lnTo>
                      <a:pt x="12" y="213"/>
                    </a:lnTo>
                    <a:lnTo>
                      <a:pt x="5" y="213"/>
                    </a:lnTo>
                    <a:lnTo>
                      <a:pt x="5" y="209"/>
                    </a:lnTo>
                    <a:lnTo>
                      <a:pt x="1" y="208"/>
                    </a:lnTo>
                    <a:lnTo>
                      <a:pt x="0" y="2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4" name="Freeform 3622"/>
              <p:cNvSpPr>
                <a:spLocks/>
              </p:cNvSpPr>
              <p:nvPr/>
            </p:nvSpPr>
            <p:spPr bwMode="auto">
              <a:xfrm>
                <a:off x="3564" y="716"/>
                <a:ext cx="247" cy="233"/>
              </a:xfrm>
              <a:custGeom>
                <a:avLst/>
                <a:gdLst>
                  <a:gd name="T0" fmla="*/ 9 w 247"/>
                  <a:gd name="T1" fmla="*/ 197 h 233"/>
                  <a:gd name="T2" fmla="*/ 25 w 247"/>
                  <a:gd name="T3" fmla="*/ 184 h 233"/>
                  <a:gd name="T4" fmla="*/ 25 w 247"/>
                  <a:gd name="T5" fmla="*/ 181 h 233"/>
                  <a:gd name="T6" fmla="*/ 25 w 247"/>
                  <a:gd name="T7" fmla="*/ 170 h 233"/>
                  <a:gd name="T8" fmla="*/ 32 w 247"/>
                  <a:gd name="T9" fmla="*/ 163 h 233"/>
                  <a:gd name="T10" fmla="*/ 37 w 247"/>
                  <a:gd name="T11" fmla="*/ 150 h 233"/>
                  <a:gd name="T12" fmla="*/ 41 w 247"/>
                  <a:gd name="T13" fmla="*/ 145 h 233"/>
                  <a:gd name="T14" fmla="*/ 35 w 247"/>
                  <a:gd name="T15" fmla="*/ 134 h 233"/>
                  <a:gd name="T16" fmla="*/ 30 w 247"/>
                  <a:gd name="T17" fmla="*/ 131 h 233"/>
                  <a:gd name="T18" fmla="*/ 35 w 247"/>
                  <a:gd name="T19" fmla="*/ 120 h 233"/>
                  <a:gd name="T20" fmla="*/ 48 w 247"/>
                  <a:gd name="T21" fmla="*/ 115 h 233"/>
                  <a:gd name="T22" fmla="*/ 66 w 247"/>
                  <a:gd name="T23" fmla="*/ 100 h 233"/>
                  <a:gd name="T24" fmla="*/ 78 w 247"/>
                  <a:gd name="T25" fmla="*/ 89 h 233"/>
                  <a:gd name="T26" fmla="*/ 100 w 247"/>
                  <a:gd name="T27" fmla="*/ 68 h 233"/>
                  <a:gd name="T28" fmla="*/ 111 w 247"/>
                  <a:gd name="T29" fmla="*/ 68 h 233"/>
                  <a:gd name="T30" fmla="*/ 116 w 247"/>
                  <a:gd name="T31" fmla="*/ 54 h 233"/>
                  <a:gd name="T32" fmla="*/ 123 w 247"/>
                  <a:gd name="T33" fmla="*/ 45 h 233"/>
                  <a:gd name="T34" fmla="*/ 143 w 247"/>
                  <a:gd name="T35" fmla="*/ 52 h 233"/>
                  <a:gd name="T36" fmla="*/ 164 w 247"/>
                  <a:gd name="T37" fmla="*/ 48 h 233"/>
                  <a:gd name="T38" fmla="*/ 173 w 247"/>
                  <a:gd name="T39" fmla="*/ 43 h 233"/>
                  <a:gd name="T40" fmla="*/ 193 w 247"/>
                  <a:gd name="T41" fmla="*/ 32 h 233"/>
                  <a:gd name="T42" fmla="*/ 202 w 247"/>
                  <a:gd name="T43" fmla="*/ 12 h 233"/>
                  <a:gd name="T44" fmla="*/ 220 w 247"/>
                  <a:gd name="T45" fmla="*/ 0 h 233"/>
                  <a:gd name="T46" fmla="*/ 243 w 247"/>
                  <a:gd name="T47" fmla="*/ 11 h 233"/>
                  <a:gd name="T48" fmla="*/ 243 w 247"/>
                  <a:gd name="T49" fmla="*/ 32 h 233"/>
                  <a:gd name="T50" fmla="*/ 236 w 247"/>
                  <a:gd name="T51" fmla="*/ 55 h 233"/>
                  <a:gd name="T52" fmla="*/ 207 w 247"/>
                  <a:gd name="T53" fmla="*/ 68 h 233"/>
                  <a:gd name="T54" fmla="*/ 187 w 247"/>
                  <a:gd name="T55" fmla="*/ 73 h 233"/>
                  <a:gd name="T56" fmla="*/ 162 w 247"/>
                  <a:gd name="T57" fmla="*/ 91 h 233"/>
                  <a:gd name="T58" fmla="*/ 157 w 247"/>
                  <a:gd name="T59" fmla="*/ 91 h 233"/>
                  <a:gd name="T60" fmla="*/ 137 w 247"/>
                  <a:gd name="T61" fmla="*/ 107 h 233"/>
                  <a:gd name="T62" fmla="*/ 111 w 247"/>
                  <a:gd name="T63" fmla="*/ 129 h 233"/>
                  <a:gd name="T64" fmla="*/ 112 w 247"/>
                  <a:gd name="T65" fmla="*/ 136 h 233"/>
                  <a:gd name="T66" fmla="*/ 96 w 247"/>
                  <a:gd name="T67" fmla="*/ 149 h 233"/>
                  <a:gd name="T68" fmla="*/ 89 w 247"/>
                  <a:gd name="T69" fmla="*/ 152 h 233"/>
                  <a:gd name="T70" fmla="*/ 89 w 247"/>
                  <a:gd name="T71" fmla="*/ 161 h 233"/>
                  <a:gd name="T72" fmla="*/ 84 w 247"/>
                  <a:gd name="T73" fmla="*/ 168 h 233"/>
                  <a:gd name="T74" fmla="*/ 80 w 247"/>
                  <a:gd name="T75" fmla="*/ 174 h 233"/>
                  <a:gd name="T76" fmla="*/ 77 w 247"/>
                  <a:gd name="T77" fmla="*/ 179 h 233"/>
                  <a:gd name="T78" fmla="*/ 73 w 247"/>
                  <a:gd name="T79" fmla="*/ 186 h 233"/>
                  <a:gd name="T80" fmla="*/ 62 w 247"/>
                  <a:gd name="T81" fmla="*/ 177 h 233"/>
                  <a:gd name="T82" fmla="*/ 64 w 247"/>
                  <a:gd name="T83" fmla="*/ 191 h 233"/>
                  <a:gd name="T84" fmla="*/ 66 w 247"/>
                  <a:gd name="T85" fmla="*/ 206 h 233"/>
                  <a:gd name="T86" fmla="*/ 51 w 247"/>
                  <a:gd name="T87" fmla="*/ 202 h 233"/>
                  <a:gd name="T88" fmla="*/ 59 w 247"/>
                  <a:gd name="T89" fmla="*/ 215 h 233"/>
                  <a:gd name="T90" fmla="*/ 53 w 247"/>
                  <a:gd name="T91" fmla="*/ 218 h 233"/>
                  <a:gd name="T92" fmla="*/ 50 w 247"/>
                  <a:gd name="T93" fmla="*/ 229 h 233"/>
                  <a:gd name="T94" fmla="*/ 34 w 247"/>
                  <a:gd name="T95" fmla="*/ 227 h 233"/>
                  <a:gd name="T96" fmla="*/ 7 w 247"/>
                  <a:gd name="T97" fmla="*/ 227 h 233"/>
                  <a:gd name="T98" fmla="*/ 10 w 247"/>
                  <a:gd name="T99" fmla="*/ 217 h 233"/>
                  <a:gd name="T100" fmla="*/ 19 w 247"/>
                  <a:gd name="T101" fmla="*/ 206 h 233"/>
                  <a:gd name="T102" fmla="*/ 5 w 247"/>
                  <a:gd name="T103" fmla="*/ 209 h 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7"/>
                  <a:gd name="T157" fmla="*/ 0 h 233"/>
                  <a:gd name="T158" fmla="*/ 247 w 247"/>
                  <a:gd name="T159" fmla="*/ 233 h 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7" h="233">
                    <a:moveTo>
                      <a:pt x="0" y="202"/>
                    </a:moveTo>
                    <a:lnTo>
                      <a:pt x="0" y="202"/>
                    </a:lnTo>
                    <a:lnTo>
                      <a:pt x="1" y="202"/>
                    </a:lnTo>
                    <a:lnTo>
                      <a:pt x="5" y="202"/>
                    </a:lnTo>
                    <a:lnTo>
                      <a:pt x="9" y="197"/>
                    </a:lnTo>
                    <a:lnTo>
                      <a:pt x="17" y="193"/>
                    </a:lnTo>
                    <a:lnTo>
                      <a:pt x="16" y="191"/>
                    </a:lnTo>
                    <a:lnTo>
                      <a:pt x="17" y="186"/>
                    </a:lnTo>
                    <a:lnTo>
                      <a:pt x="23" y="183"/>
                    </a:lnTo>
                    <a:lnTo>
                      <a:pt x="25" y="184"/>
                    </a:lnTo>
                    <a:lnTo>
                      <a:pt x="30" y="184"/>
                    </a:lnTo>
                    <a:lnTo>
                      <a:pt x="34" y="188"/>
                    </a:lnTo>
                    <a:lnTo>
                      <a:pt x="39" y="190"/>
                    </a:lnTo>
                    <a:lnTo>
                      <a:pt x="35" y="184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5" y="177"/>
                    </a:lnTo>
                    <a:lnTo>
                      <a:pt x="30" y="177"/>
                    </a:lnTo>
                    <a:lnTo>
                      <a:pt x="32" y="174"/>
                    </a:lnTo>
                    <a:lnTo>
                      <a:pt x="25" y="170"/>
                    </a:lnTo>
                    <a:lnTo>
                      <a:pt x="25" y="168"/>
                    </a:lnTo>
                    <a:lnTo>
                      <a:pt x="35" y="166"/>
                    </a:lnTo>
                    <a:lnTo>
                      <a:pt x="37" y="166"/>
                    </a:lnTo>
                    <a:lnTo>
                      <a:pt x="35" y="163"/>
                    </a:lnTo>
                    <a:lnTo>
                      <a:pt x="32" y="163"/>
                    </a:lnTo>
                    <a:lnTo>
                      <a:pt x="28" y="157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30" y="154"/>
                    </a:lnTo>
                    <a:lnTo>
                      <a:pt x="37" y="150"/>
                    </a:lnTo>
                    <a:lnTo>
                      <a:pt x="44" y="152"/>
                    </a:lnTo>
                    <a:lnTo>
                      <a:pt x="48" y="150"/>
                    </a:lnTo>
                    <a:lnTo>
                      <a:pt x="44" y="150"/>
                    </a:lnTo>
                    <a:lnTo>
                      <a:pt x="43" y="149"/>
                    </a:lnTo>
                    <a:lnTo>
                      <a:pt x="41" y="145"/>
                    </a:lnTo>
                    <a:lnTo>
                      <a:pt x="37" y="145"/>
                    </a:lnTo>
                    <a:lnTo>
                      <a:pt x="32" y="147"/>
                    </a:lnTo>
                    <a:lnTo>
                      <a:pt x="30" y="143"/>
                    </a:lnTo>
                    <a:lnTo>
                      <a:pt x="32" y="141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1"/>
                    </a:lnTo>
                    <a:lnTo>
                      <a:pt x="30" y="134"/>
                    </a:lnTo>
                    <a:lnTo>
                      <a:pt x="30" y="131"/>
                    </a:lnTo>
                    <a:lnTo>
                      <a:pt x="28" y="129"/>
                    </a:lnTo>
                    <a:lnTo>
                      <a:pt x="30" y="125"/>
                    </a:lnTo>
                    <a:lnTo>
                      <a:pt x="28" y="123"/>
                    </a:lnTo>
                    <a:lnTo>
                      <a:pt x="30" y="120"/>
                    </a:lnTo>
                    <a:lnTo>
                      <a:pt x="35" y="120"/>
                    </a:lnTo>
                    <a:lnTo>
                      <a:pt x="35" y="125"/>
                    </a:lnTo>
                    <a:lnTo>
                      <a:pt x="39" y="127"/>
                    </a:lnTo>
                    <a:lnTo>
                      <a:pt x="44" y="123"/>
                    </a:lnTo>
                    <a:lnTo>
                      <a:pt x="48" y="118"/>
                    </a:lnTo>
                    <a:lnTo>
                      <a:pt x="48" y="115"/>
                    </a:lnTo>
                    <a:lnTo>
                      <a:pt x="53" y="111"/>
                    </a:lnTo>
                    <a:lnTo>
                      <a:pt x="60" y="113"/>
                    </a:lnTo>
                    <a:lnTo>
                      <a:pt x="66" y="107"/>
                    </a:lnTo>
                    <a:lnTo>
                      <a:pt x="68" y="104"/>
                    </a:lnTo>
                    <a:lnTo>
                      <a:pt x="66" y="100"/>
                    </a:lnTo>
                    <a:lnTo>
                      <a:pt x="69" y="98"/>
                    </a:lnTo>
                    <a:lnTo>
                      <a:pt x="68" y="95"/>
                    </a:lnTo>
                    <a:lnTo>
                      <a:pt x="73" y="91"/>
                    </a:lnTo>
                    <a:lnTo>
                      <a:pt x="75" y="91"/>
                    </a:lnTo>
                    <a:lnTo>
                      <a:pt x="78" y="89"/>
                    </a:lnTo>
                    <a:lnTo>
                      <a:pt x="77" y="88"/>
                    </a:lnTo>
                    <a:lnTo>
                      <a:pt x="78" y="82"/>
                    </a:lnTo>
                    <a:lnTo>
                      <a:pt x="80" y="79"/>
                    </a:lnTo>
                    <a:lnTo>
                      <a:pt x="96" y="72"/>
                    </a:lnTo>
                    <a:lnTo>
                      <a:pt x="100" y="68"/>
                    </a:lnTo>
                    <a:lnTo>
                      <a:pt x="102" y="63"/>
                    </a:lnTo>
                    <a:lnTo>
                      <a:pt x="109" y="57"/>
                    </a:lnTo>
                    <a:lnTo>
                      <a:pt x="112" y="59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4"/>
                    </a:lnTo>
                    <a:lnTo>
                      <a:pt x="118" y="63"/>
                    </a:lnTo>
                    <a:lnTo>
                      <a:pt x="119" y="59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6" y="50"/>
                    </a:lnTo>
                    <a:lnTo>
                      <a:pt x="118" y="50"/>
                    </a:lnTo>
                    <a:lnTo>
                      <a:pt x="119" y="48"/>
                    </a:lnTo>
                    <a:lnTo>
                      <a:pt x="118" y="46"/>
                    </a:lnTo>
                    <a:lnTo>
                      <a:pt x="123" y="45"/>
                    </a:lnTo>
                    <a:lnTo>
                      <a:pt x="125" y="48"/>
                    </a:lnTo>
                    <a:lnTo>
                      <a:pt x="137" y="48"/>
                    </a:lnTo>
                    <a:lnTo>
                      <a:pt x="137" y="55"/>
                    </a:lnTo>
                    <a:lnTo>
                      <a:pt x="141" y="55"/>
                    </a:lnTo>
                    <a:lnTo>
                      <a:pt x="143" y="52"/>
                    </a:lnTo>
                    <a:lnTo>
                      <a:pt x="146" y="54"/>
                    </a:lnTo>
                    <a:lnTo>
                      <a:pt x="159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4" y="48"/>
                    </a:lnTo>
                    <a:lnTo>
                      <a:pt x="166" y="46"/>
                    </a:lnTo>
                    <a:lnTo>
                      <a:pt x="168" y="45"/>
                    </a:lnTo>
                    <a:lnTo>
                      <a:pt x="170" y="46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80" y="36"/>
                    </a:lnTo>
                    <a:lnTo>
                      <a:pt x="186" y="38"/>
                    </a:lnTo>
                    <a:lnTo>
                      <a:pt x="187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5" y="29"/>
                    </a:lnTo>
                    <a:lnTo>
                      <a:pt x="193" y="21"/>
                    </a:lnTo>
                    <a:lnTo>
                      <a:pt x="195" y="18"/>
                    </a:lnTo>
                    <a:lnTo>
                      <a:pt x="198" y="16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7" y="9"/>
                    </a:lnTo>
                    <a:lnTo>
                      <a:pt x="207" y="5"/>
                    </a:lnTo>
                    <a:lnTo>
                      <a:pt x="213" y="7"/>
                    </a:lnTo>
                    <a:lnTo>
                      <a:pt x="220" y="0"/>
                    </a:lnTo>
                    <a:lnTo>
                      <a:pt x="229" y="0"/>
                    </a:lnTo>
                    <a:lnTo>
                      <a:pt x="238" y="4"/>
                    </a:lnTo>
                    <a:lnTo>
                      <a:pt x="239" y="7"/>
                    </a:lnTo>
                    <a:lnTo>
                      <a:pt x="241" y="9"/>
                    </a:lnTo>
                    <a:lnTo>
                      <a:pt x="243" y="11"/>
                    </a:lnTo>
                    <a:lnTo>
                      <a:pt x="243" y="14"/>
                    </a:lnTo>
                    <a:lnTo>
                      <a:pt x="247" y="23"/>
                    </a:lnTo>
                    <a:lnTo>
                      <a:pt x="247" y="27"/>
                    </a:lnTo>
                    <a:lnTo>
                      <a:pt x="243" y="29"/>
                    </a:lnTo>
                    <a:lnTo>
                      <a:pt x="243" y="32"/>
                    </a:lnTo>
                    <a:lnTo>
                      <a:pt x="247" y="34"/>
                    </a:lnTo>
                    <a:lnTo>
                      <a:pt x="245" y="36"/>
                    </a:lnTo>
                    <a:lnTo>
                      <a:pt x="243" y="38"/>
                    </a:lnTo>
                    <a:lnTo>
                      <a:pt x="234" y="52"/>
                    </a:lnTo>
                    <a:lnTo>
                      <a:pt x="236" y="55"/>
                    </a:lnTo>
                    <a:lnTo>
                      <a:pt x="230" y="54"/>
                    </a:lnTo>
                    <a:lnTo>
                      <a:pt x="229" y="54"/>
                    </a:lnTo>
                    <a:lnTo>
                      <a:pt x="225" y="54"/>
                    </a:lnTo>
                    <a:lnTo>
                      <a:pt x="214" y="64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198" y="72"/>
                    </a:lnTo>
                    <a:lnTo>
                      <a:pt x="195" y="70"/>
                    </a:lnTo>
                    <a:lnTo>
                      <a:pt x="189" y="72"/>
                    </a:lnTo>
                    <a:lnTo>
                      <a:pt x="187" y="73"/>
                    </a:lnTo>
                    <a:lnTo>
                      <a:pt x="186" y="77"/>
                    </a:lnTo>
                    <a:lnTo>
                      <a:pt x="184" y="80"/>
                    </a:lnTo>
                    <a:lnTo>
                      <a:pt x="182" y="77"/>
                    </a:lnTo>
                    <a:lnTo>
                      <a:pt x="179" y="80"/>
                    </a:lnTo>
                    <a:lnTo>
                      <a:pt x="162" y="91"/>
                    </a:lnTo>
                    <a:lnTo>
                      <a:pt x="161" y="91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5" y="93"/>
                    </a:lnTo>
                    <a:lnTo>
                      <a:pt x="148" y="102"/>
                    </a:lnTo>
                    <a:lnTo>
                      <a:pt x="141" y="104"/>
                    </a:lnTo>
                    <a:lnTo>
                      <a:pt x="137" y="109"/>
                    </a:lnTo>
                    <a:lnTo>
                      <a:pt x="137" y="107"/>
                    </a:lnTo>
                    <a:lnTo>
                      <a:pt x="123" y="127"/>
                    </a:lnTo>
                    <a:lnTo>
                      <a:pt x="116" y="129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1" y="129"/>
                    </a:lnTo>
                    <a:lnTo>
                      <a:pt x="109" y="127"/>
                    </a:lnTo>
                    <a:lnTo>
                      <a:pt x="107" y="131"/>
                    </a:lnTo>
                    <a:lnTo>
                      <a:pt x="109" y="132"/>
                    </a:lnTo>
                    <a:lnTo>
                      <a:pt x="112" y="132"/>
                    </a:lnTo>
                    <a:lnTo>
                      <a:pt x="112" y="136"/>
                    </a:lnTo>
                    <a:lnTo>
                      <a:pt x="105" y="145"/>
                    </a:lnTo>
                    <a:lnTo>
                      <a:pt x="105" y="147"/>
                    </a:lnTo>
                    <a:lnTo>
                      <a:pt x="105" y="150"/>
                    </a:lnTo>
                    <a:lnTo>
                      <a:pt x="100" y="150"/>
                    </a:lnTo>
                    <a:lnTo>
                      <a:pt x="96" y="149"/>
                    </a:lnTo>
                    <a:lnTo>
                      <a:pt x="93" y="147"/>
                    </a:lnTo>
                    <a:lnTo>
                      <a:pt x="93" y="149"/>
                    </a:lnTo>
                    <a:lnTo>
                      <a:pt x="96" y="152"/>
                    </a:lnTo>
                    <a:lnTo>
                      <a:pt x="100" y="159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7" y="159"/>
                    </a:lnTo>
                    <a:lnTo>
                      <a:pt x="89" y="161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7" y="165"/>
                    </a:lnTo>
                    <a:lnTo>
                      <a:pt x="85" y="166"/>
                    </a:lnTo>
                    <a:lnTo>
                      <a:pt x="84" y="168"/>
                    </a:lnTo>
                    <a:lnTo>
                      <a:pt x="82" y="165"/>
                    </a:lnTo>
                    <a:lnTo>
                      <a:pt x="73" y="157"/>
                    </a:lnTo>
                    <a:lnTo>
                      <a:pt x="73" y="161"/>
                    </a:lnTo>
                    <a:lnTo>
                      <a:pt x="77" y="165"/>
                    </a:lnTo>
                    <a:lnTo>
                      <a:pt x="80" y="174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78" y="183"/>
                    </a:lnTo>
                    <a:lnTo>
                      <a:pt x="77" y="179"/>
                    </a:lnTo>
                    <a:lnTo>
                      <a:pt x="77" y="183"/>
                    </a:lnTo>
                    <a:lnTo>
                      <a:pt x="77" y="184"/>
                    </a:lnTo>
                    <a:lnTo>
                      <a:pt x="77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9" y="190"/>
                    </a:lnTo>
                    <a:lnTo>
                      <a:pt x="68" y="188"/>
                    </a:lnTo>
                    <a:lnTo>
                      <a:pt x="62" y="177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7" y="188"/>
                    </a:lnTo>
                    <a:lnTo>
                      <a:pt x="62" y="190"/>
                    </a:lnTo>
                    <a:lnTo>
                      <a:pt x="64" y="191"/>
                    </a:lnTo>
                    <a:lnTo>
                      <a:pt x="64" y="195"/>
                    </a:lnTo>
                    <a:lnTo>
                      <a:pt x="68" y="195"/>
                    </a:lnTo>
                    <a:lnTo>
                      <a:pt x="66" y="197"/>
                    </a:lnTo>
                    <a:lnTo>
                      <a:pt x="66" y="199"/>
                    </a:lnTo>
                    <a:lnTo>
                      <a:pt x="66" y="206"/>
                    </a:lnTo>
                    <a:lnTo>
                      <a:pt x="62" y="206"/>
                    </a:lnTo>
                    <a:lnTo>
                      <a:pt x="62" y="200"/>
                    </a:lnTo>
                    <a:lnTo>
                      <a:pt x="51" y="199"/>
                    </a:lnTo>
                    <a:lnTo>
                      <a:pt x="50" y="200"/>
                    </a:lnTo>
                    <a:lnTo>
                      <a:pt x="51" y="202"/>
                    </a:lnTo>
                    <a:lnTo>
                      <a:pt x="57" y="202"/>
                    </a:lnTo>
                    <a:lnTo>
                      <a:pt x="60" y="209"/>
                    </a:lnTo>
                    <a:lnTo>
                      <a:pt x="60" y="213"/>
                    </a:lnTo>
                    <a:lnTo>
                      <a:pt x="60" y="215"/>
                    </a:lnTo>
                    <a:lnTo>
                      <a:pt x="59" y="215"/>
                    </a:lnTo>
                    <a:lnTo>
                      <a:pt x="59" y="217"/>
                    </a:lnTo>
                    <a:lnTo>
                      <a:pt x="55" y="215"/>
                    </a:lnTo>
                    <a:lnTo>
                      <a:pt x="53" y="211"/>
                    </a:lnTo>
                    <a:lnTo>
                      <a:pt x="50" y="209"/>
                    </a:lnTo>
                    <a:lnTo>
                      <a:pt x="53" y="218"/>
                    </a:lnTo>
                    <a:lnTo>
                      <a:pt x="55" y="220"/>
                    </a:lnTo>
                    <a:lnTo>
                      <a:pt x="55" y="222"/>
                    </a:lnTo>
                    <a:lnTo>
                      <a:pt x="53" y="225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4" y="231"/>
                    </a:lnTo>
                    <a:lnTo>
                      <a:pt x="39" y="231"/>
                    </a:lnTo>
                    <a:lnTo>
                      <a:pt x="34" y="227"/>
                    </a:lnTo>
                    <a:lnTo>
                      <a:pt x="28" y="227"/>
                    </a:lnTo>
                    <a:lnTo>
                      <a:pt x="23" y="224"/>
                    </a:lnTo>
                    <a:lnTo>
                      <a:pt x="17" y="224"/>
                    </a:lnTo>
                    <a:lnTo>
                      <a:pt x="10" y="227"/>
                    </a:lnTo>
                    <a:lnTo>
                      <a:pt x="7" y="227"/>
                    </a:lnTo>
                    <a:lnTo>
                      <a:pt x="10" y="225"/>
                    </a:lnTo>
                    <a:lnTo>
                      <a:pt x="10" y="222"/>
                    </a:lnTo>
                    <a:lnTo>
                      <a:pt x="9" y="222"/>
                    </a:lnTo>
                    <a:lnTo>
                      <a:pt x="10" y="218"/>
                    </a:lnTo>
                    <a:lnTo>
                      <a:pt x="10" y="217"/>
                    </a:lnTo>
                    <a:lnTo>
                      <a:pt x="16" y="211"/>
                    </a:lnTo>
                    <a:lnTo>
                      <a:pt x="17" y="213"/>
                    </a:lnTo>
                    <a:lnTo>
                      <a:pt x="23" y="209"/>
                    </a:lnTo>
                    <a:lnTo>
                      <a:pt x="23" y="208"/>
                    </a:lnTo>
                    <a:lnTo>
                      <a:pt x="19" y="206"/>
                    </a:lnTo>
                    <a:lnTo>
                      <a:pt x="17" y="208"/>
                    </a:lnTo>
                    <a:lnTo>
                      <a:pt x="16" y="209"/>
                    </a:lnTo>
                    <a:lnTo>
                      <a:pt x="12" y="213"/>
                    </a:lnTo>
                    <a:lnTo>
                      <a:pt x="5" y="213"/>
                    </a:lnTo>
                    <a:lnTo>
                      <a:pt x="5" y="209"/>
                    </a:lnTo>
                    <a:lnTo>
                      <a:pt x="1" y="208"/>
                    </a:lnTo>
                    <a:lnTo>
                      <a:pt x="0" y="20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5" name="Freeform 3623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6" name="Freeform 3624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7" name="Freeform 3625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8" name="Freeform 3626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9" name="Freeform 3627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0" name="Freeform 3628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1" name="Freeform 3629"/>
              <p:cNvSpPr>
                <a:spLocks/>
              </p:cNvSpPr>
              <p:nvPr/>
            </p:nvSpPr>
            <p:spPr bwMode="auto">
              <a:xfrm>
                <a:off x="4231" y="761"/>
                <a:ext cx="20" cy="12"/>
              </a:xfrm>
              <a:custGeom>
                <a:avLst/>
                <a:gdLst>
                  <a:gd name="T0" fmla="*/ 16 w 20"/>
                  <a:gd name="T1" fmla="*/ 1 h 12"/>
                  <a:gd name="T2" fmla="*/ 16 w 20"/>
                  <a:gd name="T3" fmla="*/ 3 h 12"/>
                  <a:gd name="T4" fmla="*/ 16 w 20"/>
                  <a:gd name="T5" fmla="*/ 5 h 12"/>
                  <a:gd name="T6" fmla="*/ 16 w 20"/>
                  <a:gd name="T7" fmla="*/ 9 h 12"/>
                  <a:gd name="T8" fmla="*/ 16 w 20"/>
                  <a:gd name="T9" fmla="*/ 12 h 12"/>
                  <a:gd name="T10" fmla="*/ 7 w 20"/>
                  <a:gd name="T11" fmla="*/ 10 h 12"/>
                  <a:gd name="T12" fmla="*/ 0 w 20"/>
                  <a:gd name="T13" fmla="*/ 7 h 12"/>
                  <a:gd name="T14" fmla="*/ 0 w 20"/>
                  <a:gd name="T15" fmla="*/ 3 h 12"/>
                  <a:gd name="T16" fmla="*/ 0 w 20"/>
                  <a:gd name="T17" fmla="*/ 3 h 12"/>
                  <a:gd name="T18" fmla="*/ 2 w 20"/>
                  <a:gd name="T19" fmla="*/ 3 h 12"/>
                  <a:gd name="T20" fmla="*/ 2 w 20"/>
                  <a:gd name="T21" fmla="*/ 5 h 12"/>
                  <a:gd name="T22" fmla="*/ 4 w 20"/>
                  <a:gd name="T23" fmla="*/ 3 h 12"/>
                  <a:gd name="T24" fmla="*/ 6 w 20"/>
                  <a:gd name="T25" fmla="*/ 3 h 12"/>
                  <a:gd name="T26" fmla="*/ 7 w 20"/>
                  <a:gd name="T27" fmla="*/ 0 h 12"/>
                  <a:gd name="T28" fmla="*/ 13 w 20"/>
                  <a:gd name="T29" fmla="*/ 5 h 12"/>
                  <a:gd name="T30" fmla="*/ 16 w 20"/>
                  <a:gd name="T31" fmla="*/ 1 h 12"/>
                  <a:gd name="T32" fmla="*/ 18 w 20"/>
                  <a:gd name="T33" fmla="*/ 1 h 12"/>
                  <a:gd name="T34" fmla="*/ 20 w 20"/>
                  <a:gd name="T35" fmla="*/ 3 h 12"/>
                  <a:gd name="T36" fmla="*/ 20 w 20"/>
                  <a:gd name="T37" fmla="*/ 5 h 12"/>
                  <a:gd name="T38" fmla="*/ 20 w 20"/>
                  <a:gd name="T39" fmla="*/ 10 h 12"/>
                  <a:gd name="T40" fmla="*/ 20 w 20"/>
                  <a:gd name="T41" fmla="*/ 5 h 12"/>
                  <a:gd name="T42" fmla="*/ 16 w 20"/>
                  <a:gd name="T43" fmla="*/ 1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2"/>
                  <a:gd name="T68" fmla="*/ 20 w 20"/>
                  <a:gd name="T69" fmla="*/ 12 h 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2">
                    <a:moveTo>
                      <a:pt x="16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7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1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2" name="Freeform 3630"/>
              <p:cNvSpPr>
                <a:spLocks/>
              </p:cNvSpPr>
              <p:nvPr/>
            </p:nvSpPr>
            <p:spPr bwMode="auto">
              <a:xfrm>
                <a:off x="4231" y="761"/>
                <a:ext cx="20" cy="12"/>
              </a:xfrm>
              <a:custGeom>
                <a:avLst/>
                <a:gdLst>
                  <a:gd name="T0" fmla="*/ 16 w 20"/>
                  <a:gd name="T1" fmla="*/ 1 h 12"/>
                  <a:gd name="T2" fmla="*/ 16 w 20"/>
                  <a:gd name="T3" fmla="*/ 3 h 12"/>
                  <a:gd name="T4" fmla="*/ 16 w 20"/>
                  <a:gd name="T5" fmla="*/ 5 h 12"/>
                  <a:gd name="T6" fmla="*/ 16 w 20"/>
                  <a:gd name="T7" fmla="*/ 9 h 12"/>
                  <a:gd name="T8" fmla="*/ 16 w 20"/>
                  <a:gd name="T9" fmla="*/ 12 h 12"/>
                  <a:gd name="T10" fmla="*/ 7 w 20"/>
                  <a:gd name="T11" fmla="*/ 10 h 12"/>
                  <a:gd name="T12" fmla="*/ 0 w 20"/>
                  <a:gd name="T13" fmla="*/ 7 h 12"/>
                  <a:gd name="T14" fmla="*/ 0 w 20"/>
                  <a:gd name="T15" fmla="*/ 3 h 12"/>
                  <a:gd name="T16" fmla="*/ 0 w 20"/>
                  <a:gd name="T17" fmla="*/ 3 h 12"/>
                  <a:gd name="T18" fmla="*/ 2 w 20"/>
                  <a:gd name="T19" fmla="*/ 3 h 12"/>
                  <a:gd name="T20" fmla="*/ 2 w 20"/>
                  <a:gd name="T21" fmla="*/ 5 h 12"/>
                  <a:gd name="T22" fmla="*/ 4 w 20"/>
                  <a:gd name="T23" fmla="*/ 3 h 12"/>
                  <a:gd name="T24" fmla="*/ 6 w 20"/>
                  <a:gd name="T25" fmla="*/ 3 h 12"/>
                  <a:gd name="T26" fmla="*/ 7 w 20"/>
                  <a:gd name="T27" fmla="*/ 0 h 12"/>
                  <a:gd name="T28" fmla="*/ 13 w 20"/>
                  <a:gd name="T29" fmla="*/ 5 h 12"/>
                  <a:gd name="T30" fmla="*/ 16 w 20"/>
                  <a:gd name="T31" fmla="*/ 1 h 12"/>
                  <a:gd name="T32" fmla="*/ 18 w 20"/>
                  <a:gd name="T33" fmla="*/ 1 h 12"/>
                  <a:gd name="T34" fmla="*/ 20 w 20"/>
                  <a:gd name="T35" fmla="*/ 3 h 12"/>
                  <a:gd name="T36" fmla="*/ 20 w 20"/>
                  <a:gd name="T37" fmla="*/ 5 h 12"/>
                  <a:gd name="T38" fmla="*/ 20 w 20"/>
                  <a:gd name="T39" fmla="*/ 10 h 12"/>
                  <a:gd name="T40" fmla="*/ 20 w 20"/>
                  <a:gd name="T41" fmla="*/ 5 h 12"/>
                  <a:gd name="T42" fmla="*/ 16 w 20"/>
                  <a:gd name="T43" fmla="*/ 1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2"/>
                  <a:gd name="T68" fmla="*/ 20 w 20"/>
                  <a:gd name="T69" fmla="*/ 12 h 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2">
                    <a:moveTo>
                      <a:pt x="16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7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16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3" name="Freeform 3631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4" name="Freeform 3632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5" name="Freeform 3633"/>
              <p:cNvSpPr>
                <a:spLocks/>
              </p:cNvSpPr>
              <p:nvPr/>
            </p:nvSpPr>
            <p:spPr bwMode="auto">
              <a:xfrm>
                <a:off x="4491" y="873"/>
                <a:ext cx="30" cy="27"/>
              </a:xfrm>
              <a:custGeom>
                <a:avLst/>
                <a:gdLst>
                  <a:gd name="T0" fmla="*/ 25 w 30"/>
                  <a:gd name="T1" fmla="*/ 2 h 27"/>
                  <a:gd name="T2" fmla="*/ 27 w 30"/>
                  <a:gd name="T3" fmla="*/ 6 h 27"/>
                  <a:gd name="T4" fmla="*/ 28 w 30"/>
                  <a:gd name="T5" fmla="*/ 6 h 27"/>
                  <a:gd name="T6" fmla="*/ 30 w 30"/>
                  <a:gd name="T7" fmla="*/ 6 h 27"/>
                  <a:gd name="T8" fmla="*/ 27 w 30"/>
                  <a:gd name="T9" fmla="*/ 20 h 27"/>
                  <a:gd name="T10" fmla="*/ 21 w 30"/>
                  <a:gd name="T11" fmla="*/ 27 h 27"/>
                  <a:gd name="T12" fmla="*/ 14 w 30"/>
                  <a:gd name="T13" fmla="*/ 24 h 27"/>
                  <a:gd name="T14" fmla="*/ 10 w 30"/>
                  <a:gd name="T15" fmla="*/ 24 h 27"/>
                  <a:gd name="T16" fmla="*/ 7 w 30"/>
                  <a:gd name="T17" fmla="*/ 20 h 27"/>
                  <a:gd name="T18" fmla="*/ 1 w 30"/>
                  <a:gd name="T19" fmla="*/ 18 h 27"/>
                  <a:gd name="T20" fmla="*/ 0 w 30"/>
                  <a:gd name="T21" fmla="*/ 15 h 27"/>
                  <a:gd name="T22" fmla="*/ 0 w 30"/>
                  <a:gd name="T23" fmla="*/ 13 h 27"/>
                  <a:gd name="T24" fmla="*/ 1 w 30"/>
                  <a:gd name="T25" fmla="*/ 11 h 27"/>
                  <a:gd name="T26" fmla="*/ 3 w 30"/>
                  <a:gd name="T27" fmla="*/ 13 h 27"/>
                  <a:gd name="T28" fmla="*/ 5 w 30"/>
                  <a:gd name="T29" fmla="*/ 13 h 27"/>
                  <a:gd name="T30" fmla="*/ 7 w 30"/>
                  <a:gd name="T31" fmla="*/ 11 h 27"/>
                  <a:gd name="T32" fmla="*/ 9 w 30"/>
                  <a:gd name="T33" fmla="*/ 8 h 27"/>
                  <a:gd name="T34" fmla="*/ 7 w 30"/>
                  <a:gd name="T35" fmla="*/ 2 h 27"/>
                  <a:gd name="T36" fmla="*/ 9 w 30"/>
                  <a:gd name="T37" fmla="*/ 0 h 27"/>
                  <a:gd name="T38" fmla="*/ 21 w 30"/>
                  <a:gd name="T39" fmla="*/ 2 h 27"/>
                  <a:gd name="T40" fmla="*/ 25 w 30"/>
                  <a:gd name="T41" fmla="*/ 2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27"/>
                  <a:gd name="T65" fmla="*/ 30 w 30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27">
                    <a:moveTo>
                      <a:pt x="25" y="2"/>
                    </a:move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27" y="20"/>
                    </a:lnTo>
                    <a:lnTo>
                      <a:pt x="21" y="27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7" y="20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21" y="2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6" name="Freeform 3634"/>
              <p:cNvSpPr>
                <a:spLocks/>
              </p:cNvSpPr>
              <p:nvPr/>
            </p:nvSpPr>
            <p:spPr bwMode="auto">
              <a:xfrm>
                <a:off x="4491" y="873"/>
                <a:ext cx="30" cy="27"/>
              </a:xfrm>
              <a:custGeom>
                <a:avLst/>
                <a:gdLst>
                  <a:gd name="T0" fmla="*/ 25 w 30"/>
                  <a:gd name="T1" fmla="*/ 2 h 27"/>
                  <a:gd name="T2" fmla="*/ 27 w 30"/>
                  <a:gd name="T3" fmla="*/ 6 h 27"/>
                  <a:gd name="T4" fmla="*/ 28 w 30"/>
                  <a:gd name="T5" fmla="*/ 6 h 27"/>
                  <a:gd name="T6" fmla="*/ 30 w 30"/>
                  <a:gd name="T7" fmla="*/ 6 h 27"/>
                  <a:gd name="T8" fmla="*/ 27 w 30"/>
                  <a:gd name="T9" fmla="*/ 20 h 27"/>
                  <a:gd name="T10" fmla="*/ 21 w 30"/>
                  <a:gd name="T11" fmla="*/ 27 h 27"/>
                  <a:gd name="T12" fmla="*/ 14 w 30"/>
                  <a:gd name="T13" fmla="*/ 24 h 27"/>
                  <a:gd name="T14" fmla="*/ 10 w 30"/>
                  <a:gd name="T15" fmla="*/ 24 h 27"/>
                  <a:gd name="T16" fmla="*/ 7 w 30"/>
                  <a:gd name="T17" fmla="*/ 20 h 27"/>
                  <a:gd name="T18" fmla="*/ 1 w 30"/>
                  <a:gd name="T19" fmla="*/ 18 h 27"/>
                  <a:gd name="T20" fmla="*/ 0 w 30"/>
                  <a:gd name="T21" fmla="*/ 15 h 27"/>
                  <a:gd name="T22" fmla="*/ 0 w 30"/>
                  <a:gd name="T23" fmla="*/ 13 h 27"/>
                  <a:gd name="T24" fmla="*/ 1 w 30"/>
                  <a:gd name="T25" fmla="*/ 11 h 27"/>
                  <a:gd name="T26" fmla="*/ 3 w 30"/>
                  <a:gd name="T27" fmla="*/ 13 h 27"/>
                  <a:gd name="T28" fmla="*/ 5 w 30"/>
                  <a:gd name="T29" fmla="*/ 13 h 27"/>
                  <a:gd name="T30" fmla="*/ 7 w 30"/>
                  <a:gd name="T31" fmla="*/ 11 h 27"/>
                  <a:gd name="T32" fmla="*/ 9 w 30"/>
                  <a:gd name="T33" fmla="*/ 8 h 27"/>
                  <a:gd name="T34" fmla="*/ 7 w 30"/>
                  <a:gd name="T35" fmla="*/ 2 h 27"/>
                  <a:gd name="T36" fmla="*/ 9 w 30"/>
                  <a:gd name="T37" fmla="*/ 0 h 27"/>
                  <a:gd name="T38" fmla="*/ 21 w 30"/>
                  <a:gd name="T39" fmla="*/ 2 h 27"/>
                  <a:gd name="T40" fmla="*/ 25 w 30"/>
                  <a:gd name="T41" fmla="*/ 2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27"/>
                  <a:gd name="T65" fmla="*/ 30 w 30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27">
                    <a:moveTo>
                      <a:pt x="25" y="2"/>
                    </a:move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27" y="20"/>
                    </a:lnTo>
                    <a:lnTo>
                      <a:pt x="21" y="27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7" y="20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21" y="2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7" name="Freeform 3635"/>
              <p:cNvSpPr>
                <a:spLocks/>
              </p:cNvSpPr>
              <p:nvPr/>
            </p:nvSpPr>
            <p:spPr bwMode="auto">
              <a:xfrm>
                <a:off x="5395" y="1111"/>
                <a:ext cx="25" cy="24"/>
              </a:xfrm>
              <a:custGeom>
                <a:avLst/>
                <a:gdLst>
                  <a:gd name="T0" fmla="*/ 3 w 25"/>
                  <a:gd name="T1" fmla="*/ 2 h 24"/>
                  <a:gd name="T2" fmla="*/ 7 w 25"/>
                  <a:gd name="T3" fmla="*/ 0 h 24"/>
                  <a:gd name="T4" fmla="*/ 10 w 25"/>
                  <a:gd name="T5" fmla="*/ 2 h 24"/>
                  <a:gd name="T6" fmla="*/ 23 w 25"/>
                  <a:gd name="T7" fmla="*/ 9 h 24"/>
                  <a:gd name="T8" fmla="*/ 25 w 25"/>
                  <a:gd name="T9" fmla="*/ 13 h 24"/>
                  <a:gd name="T10" fmla="*/ 25 w 25"/>
                  <a:gd name="T11" fmla="*/ 15 h 24"/>
                  <a:gd name="T12" fmla="*/ 23 w 25"/>
                  <a:gd name="T13" fmla="*/ 17 h 24"/>
                  <a:gd name="T14" fmla="*/ 21 w 25"/>
                  <a:gd name="T15" fmla="*/ 24 h 24"/>
                  <a:gd name="T16" fmla="*/ 19 w 25"/>
                  <a:gd name="T17" fmla="*/ 24 h 24"/>
                  <a:gd name="T18" fmla="*/ 10 w 25"/>
                  <a:gd name="T19" fmla="*/ 22 h 24"/>
                  <a:gd name="T20" fmla="*/ 9 w 25"/>
                  <a:gd name="T21" fmla="*/ 18 h 24"/>
                  <a:gd name="T22" fmla="*/ 5 w 25"/>
                  <a:gd name="T23" fmla="*/ 17 h 24"/>
                  <a:gd name="T24" fmla="*/ 5 w 25"/>
                  <a:gd name="T25" fmla="*/ 13 h 24"/>
                  <a:gd name="T26" fmla="*/ 1 w 25"/>
                  <a:gd name="T27" fmla="*/ 11 h 24"/>
                  <a:gd name="T28" fmla="*/ 0 w 25"/>
                  <a:gd name="T29" fmla="*/ 8 h 24"/>
                  <a:gd name="T30" fmla="*/ 0 w 25"/>
                  <a:gd name="T31" fmla="*/ 4 h 24"/>
                  <a:gd name="T32" fmla="*/ 3 w 25"/>
                  <a:gd name="T33" fmla="*/ 2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4"/>
                  <a:gd name="T53" fmla="*/ 25 w 25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4">
                    <a:moveTo>
                      <a:pt x="3" y="2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23" y="9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7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0" y="22"/>
                    </a:lnTo>
                    <a:lnTo>
                      <a:pt x="9" y="18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8" name="Freeform 3636"/>
              <p:cNvSpPr>
                <a:spLocks/>
              </p:cNvSpPr>
              <p:nvPr/>
            </p:nvSpPr>
            <p:spPr bwMode="auto">
              <a:xfrm>
                <a:off x="5395" y="1111"/>
                <a:ext cx="25" cy="24"/>
              </a:xfrm>
              <a:custGeom>
                <a:avLst/>
                <a:gdLst>
                  <a:gd name="T0" fmla="*/ 3 w 25"/>
                  <a:gd name="T1" fmla="*/ 2 h 24"/>
                  <a:gd name="T2" fmla="*/ 7 w 25"/>
                  <a:gd name="T3" fmla="*/ 0 h 24"/>
                  <a:gd name="T4" fmla="*/ 10 w 25"/>
                  <a:gd name="T5" fmla="*/ 2 h 24"/>
                  <a:gd name="T6" fmla="*/ 23 w 25"/>
                  <a:gd name="T7" fmla="*/ 9 h 24"/>
                  <a:gd name="T8" fmla="*/ 25 w 25"/>
                  <a:gd name="T9" fmla="*/ 13 h 24"/>
                  <a:gd name="T10" fmla="*/ 25 w 25"/>
                  <a:gd name="T11" fmla="*/ 15 h 24"/>
                  <a:gd name="T12" fmla="*/ 23 w 25"/>
                  <a:gd name="T13" fmla="*/ 17 h 24"/>
                  <a:gd name="T14" fmla="*/ 21 w 25"/>
                  <a:gd name="T15" fmla="*/ 24 h 24"/>
                  <a:gd name="T16" fmla="*/ 19 w 25"/>
                  <a:gd name="T17" fmla="*/ 24 h 24"/>
                  <a:gd name="T18" fmla="*/ 10 w 25"/>
                  <a:gd name="T19" fmla="*/ 22 h 24"/>
                  <a:gd name="T20" fmla="*/ 9 w 25"/>
                  <a:gd name="T21" fmla="*/ 18 h 24"/>
                  <a:gd name="T22" fmla="*/ 5 w 25"/>
                  <a:gd name="T23" fmla="*/ 17 h 24"/>
                  <a:gd name="T24" fmla="*/ 5 w 25"/>
                  <a:gd name="T25" fmla="*/ 13 h 24"/>
                  <a:gd name="T26" fmla="*/ 1 w 25"/>
                  <a:gd name="T27" fmla="*/ 11 h 24"/>
                  <a:gd name="T28" fmla="*/ 0 w 25"/>
                  <a:gd name="T29" fmla="*/ 8 h 24"/>
                  <a:gd name="T30" fmla="*/ 0 w 25"/>
                  <a:gd name="T31" fmla="*/ 4 h 24"/>
                  <a:gd name="T32" fmla="*/ 3 w 25"/>
                  <a:gd name="T33" fmla="*/ 2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4"/>
                  <a:gd name="T53" fmla="*/ 25 w 25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4">
                    <a:moveTo>
                      <a:pt x="3" y="2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23" y="9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7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0" y="22"/>
                    </a:lnTo>
                    <a:lnTo>
                      <a:pt x="9" y="18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9" name="Freeform 3637"/>
              <p:cNvSpPr>
                <a:spLocks/>
              </p:cNvSpPr>
              <p:nvPr/>
            </p:nvSpPr>
            <p:spPr bwMode="auto">
              <a:xfrm>
                <a:off x="3476" y="1137"/>
                <a:ext cx="34" cy="37"/>
              </a:xfrm>
              <a:custGeom>
                <a:avLst/>
                <a:gdLst>
                  <a:gd name="T0" fmla="*/ 7 w 34"/>
                  <a:gd name="T1" fmla="*/ 3 h 37"/>
                  <a:gd name="T2" fmla="*/ 9 w 34"/>
                  <a:gd name="T3" fmla="*/ 1 h 37"/>
                  <a:gd name="T4" fmla="*/ 9 w 34"/>
                  <a:gd name="T5" fmla="*/ 1 h 37"/>
                  <a:gd name="T6" fmla="*/ 11 w 34"/>
                  <a:gd name="T7" fmla="*/ 1 h 37"/>
                  <a:gd name="T8" fmla="*/ 14 w 34"/>
                  <a:gd name="T9" fmla="*/ 0 h 37"/>
                  <a:gd name="T10" fmla="*/ 16 w 34"/>
                  <a:gd name="T11" fmla="*/ 0 h 37"/>
                  <a:gd name="T12" fmla="*/ 27 w 34"/>
                  <a:gd name="T13" fmla="*/ 10 h 37"/>
                  <a:gd name="T14" fmla="*/ 28 w 34"/>
                  <a:gd name="T15" fmla="*/ 16 h 37"/>
                  <a:gd name="T16" fmla="*/ 30 w 34"/>
                  <a:gd name="T17" fmla="*/ 16 h 37"/>
                  <a:gd name="T18" fmla="*/ 30 w 34"/>
                  <a:gd name="T19" fmla="*/ 10 h 37"/>
                  <a:gd name="T20" fmla="*/ 34 w 34"/>
                  <a:gd name="T21" fmla="*/ 19 h 37"/>
                  <a:gd name="T22" fmla="*/ 34 w 34"/>
                  <a:gd name="T23" fmla="*/ 23 h 37"/>
                  <a:gd name="T24" fmla="*/ 32 w 34"/>
                  <a:gd name="T25" fmla="*/ 19 h 37"/>
                  <a:gd name="T26" fmla="*/ 21 w 34"/>
                  <a:gd name="T27" fmla="*/ 30 h 37"/>
                  <a:gd name="T28" fmla="*/ 18 w 34"/>
                  <a:gd name="T29" fmla="*/ 34 h 37"/>
                  <a:gd name="T30" fmla="*/ 16 w 34"/>
                  <a:gd name="T31" fmla="*/ 34 h 37"/>
                  <a:gd name="T32" fmla="*/ 12 w 34"/>
                  <a:gd name="T33" fmla="*/ 35 h 37"/>
                  <a:gd name="T34" fmla="*/ 11 w 34"/>
                  <a:gd name="T35" fmla="*/ 37 h 37"/>
                  <a:gd name="T36" fmla="*/ 9 w 34"/>
                  <a:gd name="T37" fmla="*/ 34 h 37"/>
                  <a:gd name="T38" fmla="*/ 7 w 34"/>
                  <a:gd name="T39" fmla="*/ 37 h 37"/>
                  <a:gd name="T40" fmla="*/ 5 w 34"/>
                  <a:gd name="T41" fmla="*/ 34 h 37"/>
                  <a:gd name="T42" fmla="*/ 3 w 34"/>
                  <a:gd name="T43" fmla="*/ 30 h 37"/>
                  <a:gd name="T44" fmla="*/ 2 w 34"/>
                  <a:gd name="T45" fmla="*/ 30 h 37"/>
                  <a:gd name="T46" fmla="*/ 2 w 34"/>
                  <a:gd name="T47" fmla="*/ 34 h 37"/>
                  <a:gd name="T48" fmla="*/ 2 w 34"/>
                  <a:gd name="T49" fmla="*/ 37 h 37"/>
                  <a:gd name="T50" fmla="*/ 0 w 34"/>
                  <a:gd name="T51" fmla="*/ 30 h 37"/>
                  <a:gd name="T52" fmla="*/ 0 w 34"/>
                  <a:gd name="T53" fmla="*/ 16 h 37"/>
                  <a:gd name="T54" fmla="*/ 7 w 34"/>
                  <a:gd name="T55" fmla="*/ 3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4"/>
                  <a:gd name="T85" fmla="*/ 0 h 37"/>
                  <a:gd name="T86" fmla="*/ 34 w 34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4" h="37">
                    <a:moveTo>
                      <a:pt x="7" y="3"/>
                    </a:move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0"/>
                    </a:lnTo>
                    <a:lnTo>
                      <a:pt x="34" y="19"/>
                    </a:lnTo>
                    <a:lnTo>
                      <a:pt x="34" y="23"/>
                    </a:lnTo>
                    <a:lnTo>
                      <a:pt x="32" y="19"/>
                    </a:lnTo>
                    <a:lnTo>
                      <a:pt x="21" y="30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2" y="35"/>
                    </a:lnTo>
                    <a:lnTo>
                      <a:pt x="11" y="37"/>
                    </a:lnTo>
                    <a:lnTo>
                      <a:pt x="9" y="34"/>
                    </a:lnTo>
                    <a:lnTo>
                      <a:pt x="7" y="37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0" name="Freeform 3638"/>
              <p:cNvSpPr>
                <a:spLocks/>
              </p:cNvSpPr>
              <p:nvPr/>
            </p:nvSpPr>
            <p:spPr bwMode="auto">
              <a:xfrm>
                <a:off x="3476" y="1137"/>
                <a:ext cx="34" cy="37"/>
              </a:xfrm>
              <a:custGeom>
                <a:avLst/>
                <a:gdLst>
                  <a:gd name="T0" fmla="*/ 7 w 34"/>
                  <a:gd name="T1" fmla="*/ 3 h 37"/>
                  <a:gd name="T2" fmla="*/ 9 w 34"/>
                  <a:gd name="T3" fmla="*/ 1 h 37"/>
                  <a:gd name="T4" fmla="*/ 9 w 34"/>
                  <a:gd name="T5" fmla="*/ 1 h 37"/>
                  <a:gd name="T6" fmla="*/ 11 w 34"/>
                  <a:gd name="T7" fmla="*/ 1 h 37"/>
                  <a:gd name="T8" fmla="*/ 14 w 34"/>
                  <a:gd name="T9" fmla="*/ 0 h 37"/>
                  <a:gd name="T10" fmla="*/ 16 w 34"/>
                  <a:gd name="T11" fmla="*/ 0 h 37"/>
                  <a:gd name="T12" fmla="*/ 27 w 34"/>
                  <a:gd name="T13" fmla="*/ 10 h 37"/>
                  <a:gd name="T14" fmla="*/ 28 w 34"/>
                  <a:gd name="T15" fmla="*/ 16 h 37"/>
                  <a:gd name="T16" fmla="*/ 30 w 34"/>
                  <a:gd name="T17" fmla="*/ 16 h 37"/>
                  <a:gd name="T18" fmla="*/ 30 w 34"/>
                  <a:gd name="T19" fmla="*/ 10 h 37"/>
                  <a:gd name="T20" fmla="*/ 34 w 34"/>
                  <a:gd name="T21" fmla="*/ 19 h 37"/>
                  <a:gd name="T22" fmla="*/ 34 w 34"/>
                  <a:gd name="T23" fmla="*/ 23 h 37"/>
                  <a:gd name="T24" fmla="*/ 32 w 34"/>
                  <a:gd name="T25" fmla="*/ 19 h 37"/>
                  <a:gd name="T26" fmla="*/ 21 w 34"/>
                  <a:gd name="T27" fmla="*/ 30 h 37"/>
                  <a:gd name="T28" fmla="*/ 18 w 34"/>
                  <a:gd name="T29" fmla="*/ 34 h 37"/>
                  <a:gd name="T30" fmla="*/ 16 w 34"/>
                  <a:gd name="T31" fmla="*/ 34 h 37"/>
                  <a:gd name="T32" fmla="*/ 12 w 34"/>
                  <a:gd name="T33" fmla="*/ 35 h 37"/>
                  <a:gd name="T34" fmla="*/ 11 w 34"/>
                  <a:gd name="T35" fmla="*/ 37 h 37"/>
                  <a:gd name="T36" fmla="*/ 9 w 34"/>
                  <a:gd name="T37" fmla="*/ 34 h 37"/>
                  <a:gd name="T38" fmla="*/ 7 w 34"/>
                  <a:gd name="T39" fmla="*/ 37 h 37"/>
                  <a:gd name="T40" fmla="*/ 5 w 34"/>
                  <a:gd name="T41" fmla="*/ 34 h 37"/>
                  <a:gd name="T42" fmla="*/ 3 w 34"/>
                  <a:gd name="T43" fmla="*/ 30 h 37"/>
                  <a:gd name="T44" fmla="*/ 2 w 34"/>
                  <a:gd name="T45" fmla="*/ 30 h 37"/>
                  <a:gd name="T46" fmla="*/ 2 w 34"/>
                  <a:gd name="T47" fmla="*/ 34 h 37"/>
                  <a:gd name="T48" fmla="*/ 2 w 34"/>
                  <a:gd name="T49" fmla="*/ 37 h 37"/>
                  <a:gd name="T50" fmla="*/ 0 w 34"/>
                  <a:gd name="T51" fmla="*/ 30 h 37"/>
                  <a:gd name="T52" fmla="*/ 0 w 34"/>
                  <a:gd name="T53" fmla="*/ 16 h 37"/>
                  <a:gd name="T54" fmla="*/ 7 w 34"/>
                  <a:gd name="T55" fmla="*/ 3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4"/>
                  <a:gd name="T85" fmla="*/ 0 h 37"/>
                  <a:gd name="T86" fmla="*/ 34 w 34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4" h="37">
                    <a:moveTo>
                      <a:pt x="7" y="3"/>
                    </a:move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0"/>
                    </a:lnTo>
                    <a:lnTo>
                      <a:pt x="34" y="19"/>
                    </a:lnTo>
                    <a:lnTo>
                      <a:pt x="34" y="23"/>
                    </a:lnTo>
                    <a:lnTo>
                      <a:pt x="32" y="19"/>
                    </a:lnTo>
                    <a:lnTo>
                      <a:pt x="21" y="30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2" y="35"/>
                    </a:lnTo>
                    <a:lnTo>
                      <a:pt x="11" y="37"/>
                    </a:lnTo>
                    <a:lnTo>
                      <a:pt x="9" y="34"/>
                    </a:lnTo>
                    <a:lnTo>
                      <a:pt x="7" y="37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7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1" name="Freeform 3639"/>
              <p:cNvSpPr>
                <a:spLocks/>
              </p:cNvSpPr>
              <p:nvPr/>
            </p:nvSpPr>
            <p:spPr bwMode="auto">
              <a:xfrm>
                <a:off x="3642" y="1094"/>
                <a:ext cx="33" cy="35"/>
              </a:xfrm>
              <a:custGeom>
                <a:avLst/>
                <a:gdLst>
                  <a:gd name="T0" fmla="*/ 4 w 33"/>
                  <a:gd name="T1" fmla="*/ 21 h 35"/>
                  <a:gd name="T2" fmla="*/ 4 w 33"/>
                  <a:gd name="T3" fmla="*/ 21 h 35"/>
                  <a:gd name="T4" fmla="*/ 2 w 33"/>
                  <a:gd name="T5" fmla="*/ 16 h 35"/>
                  <a:gd name="T6" fmla="*/ 2 w 33"/>
                  <a:gd name="T7" fmla="*/ 14 h 35"/>
                  <a:gd name="T8" fmla="*/ 0 w 33"/>
                  <a:gd name="T9" fmla="*/ 12 h 35"/>
                  <a:gd name="T10" fmla="*/ 0 w 33"/>
                  <a:gd name="T11" fmla="*/ 10 h 35"/>
                  <a:gd name="T12" fmla="*/ 2 w 33"/>
                  <a:gd name="T13" fmla="*/ 10 h 35"/>
                  <a:gd name="T14" fmla="*/ 6 w 33"/>
                  <a:gd name="T15" fmla="*/ 10 h 35"/>
                  <a:gd name="T16" fmla="*/ 0 w 33"/>
                  <a:gd name="T17" fmla="*/ 7 h 35"/>
                  <a:gd name="T18" fmla="*/ 2 w 33"/>
                  <a:gd name="T19" fmla="*/ 7 h 35"/>
                  <a:gd name="T20" fmla="*/ 6 w 33"/>
                  <a:gd name="T21" fmla="*/ 0 h 35"/>
                  <a:gd name="T22" fmla="*/ 7 w 33"/>
                  <a:gd name="T23" fmla="*/ 0 h 35"/>
                  <a:gd name="T24" fmla="*/ 9 w 33"/>
                  <a:gd name="T25" fmla="*/ 5 h 35"/>
                  <a:gd name="T26" fmla="*/ 13 w 33"/>
                  <a:gd name="T27" fmla="*/ 7 h 35"/>
                  <a:gd name="T28" fmla="*/ 15 w 33"/>
                  <a:gd name="T29" fmla="*/ 10 h 35"/>
                  <a:gd name="T30" fmla="*/ 20 w 33"/>
                  <a:gd name="T31" fmla="*/ 12 h 35"/>
                  <a:gd name="T32" fmla="*/ 31 w 33"/>
                  <a:gd name="T33" fmla="*/ 28 h 35"/>
                  <a:gd name="T34" fmla="*/ 33 w 33"/>
                  <a:gd name="T35" fmla="*/ 32 h 35"/>
                  <a:gd name="T36" fmla="*/ 29 w 33"/>
                  <a:gd name="T37" fmla="*/ 35 h 35"/>
                  <a:gd name="T38" fmla="*/ 27 w 33"/>
                  <a:gd name="T39" fmla="*/ 34 h 35"/>
                  <a:gd name="T40" fmla="*/ 25 w 33"/>
                  <a:gd name="T41" fmla="*/ 34 h 35"/>
                  <a:gd name="T42" fmla="*/ 24 w 33"/>
                  <a:gd name="T43" fmla="*/ 35 h 35"/>
                  <a:gd name="T44" fmla="*/ 22 w 33"/>
                  <a:gd name="T45" fmla="*/ 35 h 35"/>
                  <a:gd name="T46" fmla="*/ 16 w 33"/>
                  <a:gd name="T47" fmla="*/ 32 h 35"/>
                  <a:gd name="T48" fmla="*/ 18 w 33"/>
                  <a:gd name="T49" fmla="*/ 30 h 35"/>
                  <a:gd name="T50" fmla="*/ 15 w 33"/>
                  <a:gd name="T51" fmla="*/ 26 h 35"/>
                  <a:gd name="T52" fmla="*/ 13 w 33"/>
                  <a:gd name="T53" fmla="*/ 26 h 35"/>
                  <a:gd name="T54" fmla="*/ 7 w 33"/>
                  <a:gd name="T55" fmla="*/ 23 h 35"/>
                  <a:gd name="T56" fmla="*/ 11 w 33"/>
                  <a:gd name="T57" fmla="*/ 30 h 35"/>
                  <a:gd name="T58" fmla="*/ 11 w 33"/>
                  <a:gd name="T59" fmla="*/ 32 h 35"/>
                  <a:gd name="T60" fmla="*/ 4 w 33"/>
                  <a:gd name="T61" fmla="*/ 21 h 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3"/>
                  <a:gd name="T94" fmla="*/ 0 h 35"/>
                  <a:gd name="T95" fmla="*/ 33 w 33"/>
                  <a:gd name="T96" fmla="*/ 35 h 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3" h="35">
                    <a:moveTo>
                      <a:pt x="4" y="21"/>
                    </a:moveTo>
                    <a:lnTo>
                      <a:pt x="4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13" y="7"/>
                    </a:lnTo>
                    <a:lnTo>
                      <a:pt x="15" y="10"/>
                    </a:lnTo>
                    <a:lnTo>
                      <a:pt x="20" y="12"/>
                    </a:lnTo>
                    <a:lnTo>
                      <a:pt x="31" y="28"/>
                    </a:lnTo>
                    <a:lnTo>
                      <a:pt x="33" y="32"/>
                    </a:lnTo>
                    <a:lnTo>
                      <a:pt x="29" y="35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7" y="23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4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2" name="Freeform 3640"/>
              <p:cNvSpPr>
                <a:spLocks/>
              </p:cNvSpPr>
              <p:nvPr/>
            </p:nvSpPr>
            <p:spPr bwMode="auto">
              <a:xfrm>
                <a:off x="3642" y="1094"/>
                <a:ext cx="33" cy="35"/>
              </a:xfrm>
              <a:custGeom>
                <a:avLst/>
                <a:gdLst>
                  <a:gd name="T0" fmla="*/ 4 w 33"/>
                  <a:gd name="T1" fmla="*/ 21 h 35"/>
                  <a:gd name="T2" fmla="*/ 4 w 33"/>
                  <a:gd name="T3" fmla="*/ 21 h 35"/>
                  <a:gd name="T4" fmla="*/ 2 w 33"/>
                  <a:gd name="T5" fmla="*/ 16 h 35"/>
                  <a:gd name="T6" fmla="*/ 2 w 33"/>
                  <a:gd name="T7" fmla="*/ 14 h 35"/>
                  <a:gd name="T8" fmla="*/ 0 w 33"/>
                  <a:gd name="T9" fmla="*/ 12 h 35"/>
                  <a:gd name="T10" fmla="*/ 0 w 33"/>
                  <a:gd name="T11" fmla="*/ 10 h 35"/>
                  <a:gd name="T12" fmla="*/ 2 w 33"/>
                  <a:gd name="T13" fmla="*/ 10 h 35"/>
                  <a:gd name="T14" fmla="*/ 6 w 33"/>
                  <a:gd name="T15" fmla="*/ 10 h 35"/>
                  <a:gd name="T16" fmla="*/ 0 w 33"/>
                  <a:gd name="T17" fmla="*/ 7 h 35"/>
                  <a:gd name="T18" fmla="*/ 2 w 33"/>
                  <a:gd name="T19" fmla="*/ 7 h 35"/>
                  <a:gd name="T20" fmla="*/ 6 w 33"/>
                  <a:gd name="T21" fmla="*/ 0 h 35"/>
                  <a:gd name="T22" fmla="*/ 7 w 33"/>
                  <a:gd name="T23" fmla="*/ 0 h 35"/>
                  <a:gd name="T24" fmla="*/ 9 w 33"/>
                  <a:gd name="T25" fmla="*/ 5 h 35"/>
                  <a:gd name="T26" fmla="*/ 13 w 33"/>
                  <a:gd name="T27" fmla="*/ 7 h 35"/>
                  <a:gd name="T28" fmla="*/ 15 w 33"/>
                  <a:gd name="T29" fmla="*/ 10 h 35"/>
                  <a:gd name="T30" fmla="*/ 20 w 33"/>
                  <a:gd name="T31" fmla="*/ 12 h 35"/>
                  <a:gd name="T32" fmla="*/ 31 w 33"/>
                  <a:gd name="T33" fmla="*/ 28 h 35"/>
                  <a:gd name="T34" fmla="*/ 33 w 33"/>
                  <a:gd name="T35" fmla="*/ 32 h 35"/>
                  <a:gd name="T36" fmla="*/ 29 w 33"/>
                  <a:gd name="T37" fmla="*/ 35 h 35"/>
                  <a:gd name="T38" fmla="*/ 27 w 33"/>
                  <a:gd name="T39" fmla="*/ 34 h 35"/>
                  <a:gd name="T40" fmla="*/ 25 w 33"/>
                  <a:gd name="T41" fmla="*/ 34 h 35"/>
                  <a:gd name="T42" fmla="*/ 24 w 33"/>
                  <a:gd name="T43" fmla="*/ 35 h 35"/>
                  <a:gd name="T44" fmla="*/ 22 w 33"/>
                  <a:gd name="T45" fmla="*/ 35 h 35"/>
                  <a:gd name="T46" fmla="*/ 16 w 33"/>
                  <a:gd name="T47" fmla="*/ 32 h 35"/>
                  <a:gd name="T48" fmla="*/ 18 w 33"/>
                  <a:gd name="T49" fmla="*/ 30 h 35"/>
                  <a:gd name="T50" fmla="*/ 15 w 33"/>
                  <a:gd name="T51" fmla="*/ 26 h 35"/>
                  <a:gd name="T52" fmla="*/ 13 w 33"/>
                  <a:gd name="T53" fmla="*/ 26 h 35"/>
                  <a:gd name="T54" fmla="*/ 7 w 33"/>
                  <a:gd name="T55" fmla="*/ 23 h 35"/>
                  <a:gd name="T56" fmla="*/ 11 w 33"/>
                  <a:gd name="T57" fmla="*/ 30 h 35"/>
                  <a:gd name="T58" fmla="*/ 11 w 33"/>
                  <a:gd name="T59" fmla="*/ 32 h 35"/>
                  <a:gd name="T60" fmla="*/ 4 w 33"/>
                  <a:gd name="T61" fmla="*/ 21 h 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3"/>
                  <a:gd name="T94" fmla="*/ 0 h 35"/>
                  <a:gd name="T95" fmla="*/ 33 w 33"/>
                  <a:gd name="T96" fmla="*/ 35 h 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3" h="35">
                    <a:moveTo>
                      <a:pt x="4" y="21"/>
                    </a:moveTo>
                    <a:lnTo>
                      <a:pt x="4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13" y="7"/>
                    </a:lnTo>
                    <a:lnTo>
                      <a:pt x="15" y="10"/>
                    </a:lnTo>
                    <a:lnTo>
                      <a:pt x="20" y="12"/>
                    </a:lnTo>
                    <a:lnTo>
                      <a:pt x="31" y="28"/>
                    </a:lnTo>
                    <a:lnTo>
                      <a:pt x="33" y="32"/>
                    </a:lnTo>
                    <a:lnTo>
                      <a:pt x="29" y="35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7" y="23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4" y="2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3" name="Freeform 3641"/>
              <p:cNvSpPr>
                <a:spLocks/>
              </p:cNvSpPr>
              <p:nvPr/>
            </p:nvSpPr>
            <p:spPr bwMode="auto">
              <a:xfrm>
                <a:off x="3828" y="936"/>
                <a:ext cx="24" cy="25"/>
              </a:xfrm>
              <a:custGeom>
                <a:avLst/>
                <a:gdLst>
                  <a:gd name="T0" fmla="*/ 0 w 24"/>
                  <a:gd name="T1" fmla="*/ 25 h 25"/>
                  <a:gd name="T2" fmla="*/ 0 w 24"/>
                  <a:gd name="T3" fmla="*/ 25 h 25"/>
                  <a:gd name="T4" fmla="*/ 2 w 24"/>
                  <a:gd name="T5" fmla="*/ 18 h 25"/>
                  <a:gd name="T6" fmla="*/ 0 w 24"/>
                  <a:gd name="T7" fmla="*/ 11 h 25"/>
                  <a:gd name="T8" fmla="*/ 6 w 24"/>
                  <a:gd name="T9" fmla="*/ 2 h 25"/>
                  <a:gd name="T10" fmla="*/ 9 w 24"/>
                  <a:gd name="T11" fmla="*/ 0 h 25"/>
                  <a:gd name="T12" fmla="*/ 15 w 24"/>
                  <a:gd name="T13" fmla="*/ 2 h 25"/>
                  <a:gd name="T14" fmla="*/ 17 w 24"/>
                  <a:gd name="T15" fmla="*/ 5 h 25"/>
                  <a:gd name="T16" fmla="*/ 15 w 24"/>
                  <a:gd name="T17" fmla="*/ 13 h 25"/>
                  <a:gd name="T18" fmla="*/ 22 w 24"/>
                  <a:gd name="T19" fmla="*/ 13 h 25"/>
                  <a:gd name="T20" fmla="*/ 24 w 24"/>
                  <a:gd name="T21" fmla="*/ 16 h 25"/>
                  <a:gd name="T22" fmla="*/ 18 w 24"/>
                  <a:gd name="T23" fmla="*/ 18 h 25"/>
                  <a:gd name="T24" fmla="*/ 17 w 24"/>
                  <a:gd name="T25" fmla="*/ 22 h 25"/>
                  <a:gd name="T26" fmla="*/ 11 w 24"/>
                  <a:gd name="T27" fmla="*/ 20 h 25"/>
                  <a:gd name="T28" fmla="*/ 6 w 24"/>
                  <a:gd name="T29" fmla="*/ 23 h 25"/>
                  <a:gd name="T30" fmla="*/ 4 w 24"/>
                  <a:gd name="T31" fmla="*/ 20 h 25"/>
                  <a:gd name="T32" fmla="*/ 2 w 24"/>
                  <a:gd name="T33" fmla="*/ 25 h 25"/>
                  <a:gd name="T34" fmla="*/ 0 w 24"/>
                  <a:gd name="T35" fmla="*/ 25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5"/>
                  <a:gd name="T56" fmla="*/ 24 w 24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5">
                    <a:moveTo>
                      <a:pt x="0" y="25"/>
                    </a:moveTo>
                    <a:lnTo>
                      <a:pt x="0" y="25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3"/>
                    </a:lnTo>
                    <a:lnTo>
                      <a:pt x="22" y="13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7" y="22"/>
                    </a:lnTo>
                    <a:lnTo>
                      <a:pt x="11" y="20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4" name="Freeform 3642"/>
              <p:cNvSpPr>
                <a:spLocks/>
              </p:cNvSpPr>
              <p:nvPr/>
            </p:nvSpPr>
            <p:spPr bwMode="auto">
              <a:xfrm>
                <a:off x="3828" y="936"/>
                <a:ext cx="24" cy="25"/>
              </a:xfrm>
              <a:custGeom>
                <a:avLst/>
                <a:gdLst>
                  <a:gd name="T0" fmla="*/ 0 w 24"/>
                  <a:gd name="T1" fmla="*/ 25 h 25"/>
                  <a:gd name="T2" fmla="*/ 0 w 24"/>
                  <a:gd name="T3" fmla="*/ 25 h 25"/>
                  <a:gd name="T4" fmla="*/ 2 w 24"/>
                  <a:gd name="T5" fmla="*/ 18 h 25"/>
                  <a:gd name="T6" fmla="*/ 0 w 24"/>
                  <a:gd name="T7" fmla="*/ 11 h 25"/>
                  <a:gd name="T8" fmla="*/ 6 w 24"/>
                  <a:gd name="T9" fmla="*/ 2 h 25"/>
                  <a:gd name="T10" fmla="*/ 9 w 24"/>
                  <a:gd name="T11" fmla="*/ 0 h 25"/>
                  <a:gd name="T12" fmla="*/ 15 w 24"/>
                  <a:gd name="T13" fmla="*/ 2 h 25"/>
                  <a:gd name="T14" fmla="*/ 17 w 24"/>
                  <a:gd name="T15" fmla="*/ 5 h 25"/>
                  <a:gd name="T16" fmla="*/ 15 w 24"/>
                  <a:gd name="T17" fmla="*/ 13 h 25"/>
                  <a:gd name="T18" fmla="*/ 22 w 24"/>
                  <a:gd name="T19" fmla="*/ 13 h 25"/>
                  <a:gd name="T20" fmla="*/ 24 w 24"/>
                  <a:gd name="T21" fmla="*/ 16 h 25"/>
                  <a:gd name="T22" fmla="*/ 18 w 24"/>
                  <a:gd name="T23" fmla="*/ 18 h 25"/>
                  <a:gd name="T24" fmla="*/ 17 w 24"/>
                  <a:gd name="T25" fmla="*/ 22 h 25"/>
                  <a:gd name="T26" fmla="*/ 11 w 24"/>
                  <a:gd name="T27" fmla="*/ 20 h 25"/>
                  <a:gd name="T28" fmla="*/ 6 w 24"/>
                  <a:gd name="T29" fmla="*/ 23 h 25"/>
                  <a:gd name="T30" fmla="*/ 4 w 24"/>
                  <a:gd name="T31" fmla="*/ 20 h 25"/>
                  <a:gd name="T32" fmla="*/ 2 w 24"/>
                  <a:gd name="T33" fmla="*/ 25 h 25"/>
                  <a:gd name="T34" fmla="*/ 0 w 24"/>
                  <a:gd name="T35" fmla="*/ 25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5"/>
                  <a:gd name="T56" fmla="*/ 24 w 24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5">
                    <a:moveTo>
                      <a:pt x="0" y="25"/>
                    </a:moveTo>
                    <a:lnTo>
                      <a:pt x="0" y="25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3"/>
                    </a:lnTo>
                    <a:lnTo>
                      <a:pt x="22" y="13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7" y="22"/>
                    </a:lnTo>
                    <a:lnTo>
                      <a:pt x="11" y="20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5" name="Freeform 3643"/>
              <p:cNvSpPr>
                <a:spLocks/>
              </p:cNvSpPr>
              <p:nvPr/>
            </p:nvSpPr>
            <p:spPr bwMode="auto">
              <a:xfrm>
                <a:off x="3893" y="958"/>
                <a:ext cx="11" cy="12"/>
              </a:xfrm>
              <a:custGeom>
                <a:avLst/>
                <a:gdLst>
                  <a:gd name="T0" fmla="*/ 0 w 11"/>
                  <a:gd name="T1" fmla="*/ 3 h 12"/>
                  <a:gd name="T2" fmla="*/ 0 w 11"/>
                  <a:gd name="T3" fmla="*/ 0 h 12"/>
                  <a:gd name="T4" fmla="*/ 3 w 11"/>
                  <a:gd name="T5" fmla="*/ 0 h 12"/>
                  <a:gd name="T6" fmla="*/ 11 w 11"/>
                  <a:gd name="T7" fmla="*/ 1 h 12"/>
                  <a:gd name="T8" fmla="*/ 11 w 11"/>
                  <a:gd name="T9" fmla="*/ 3 h 12"/>
                  <a:gd name="T10" fmla="*/ 9 w 11"/>
                  <a:gd name="T11" fmla="*/ 3 h 12"/>
                  <a:gd name="T12" fmla="*/ 7 w 11"/>
                  <a:gd name="T13" fmla="*/ 12 h 12"/>
                  <a:gd name="T14" fmla="*/ 0 w 11"/>
                  <a:gd name="T15" fmla="*/ 5 h 12"/>
                  <a:gd name="T16" fmla="*/ 0 w 11"/>
                  <a:gd name="T17" fmla="*/ 3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12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6" name="Freeform 3644"/>
              <p:cNvSpPr>
                <a:spLocks/>
              </p:cNvSpPr>
              <p:nvPr/>
            </p:nvSpPr>
            <p:spPr bwMode="auto">
              <a:xfrm>
                <a:off x="3893" y="958"/>
                <a:ext cx="11" cy="12"/>
              </a:xfrm>
              <a:custGeom>
                <a:avLst/>
                <a:gdLst>
                  <a:gd name="T0" fmla="*/ 0 w 11"/>
                  <a:gd name="T1" fmla="*/ 3 h 12"/>
                  <a:gd name="T2" fmla="*/ 0 w 11"/>
                  <a:gd name="T3" fmla="*/ 0 h 12"/>
                  <a:gd name="T4" fmla="*/ 3 w 11"/>
                  <a:gd name="T5" fmla="*/ 0 h 12"/>
                  <a:gd name="T6" fmla="*/ 11 w 11"/>
                  <a:gd name="T7" fmla="*/ 1 h 12"/>
                  <a:gd name="T8" fmla="*/ 11 w 11"/>
                  <a:gd name="T9" fmla="*/ 3 h 12"/>
                  <a:gd name="T10" fmla="*/ 9 w 11"/>
                  <a:gd name="T11" fmla="*/ 3 h 12"/>
                  <a:gd name="T12" fmla="*/ 7 w 11"/>
                  <a:gd name="T13" fmla="*/ 12 h 12"/>
                  <a:gd name="T14" fmla="*/ 0 w 11"/>
                  <a:gd name="T15" fmla="*/ 5 h 12"/>
                  <a:gd name="T16" fmla="*/ 0 w 11"/>
                  <a:gd name="T17" fmla="*/ 3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12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7" name="Freeform 3645"/>
              <p:cNvSpPr>
                <a:spLocks/>
              </p:cNvSpPr>
              <p:nvPr/>
            </p:nvSpPr>
            <p:spPr bwMode="auto">
              <a:xfrm>
                <a:off x="3964" y="959"/>
                <a:ext cx="15" cy="20"/>
              </a:xfrm>
              <a:custGeom>
                <a:avLst/>
                <a:gdLst>
                  <a:gd name="T0" fmla="*/ 9 w 15"/>
                  <a:gd name="T1" fmla="*/ 2 h 20"/>
                  <a:gd name="T2" fmla="*/ 9 w 15"/>
                  <a:gd name="T3" fmla="*/ 4 h 20"/>
                  <a:gd name="T4" fmla="*/ 13 w 15"/>
                  <a:gd name="T5" fmla="*/ 9 h 20"/>
                  <a:gd name="T6" fmla="*/ 15 w 15"/>
                  <a:gd name="T7" fmla="*/ 18 h 20"/>
                  <a:gd name="T8" fmla="*/ 13 w 15"/>
                  <a:gd name="T9" fmla="*/ 20 h 20"/>
                  <a:gd name="T10" fmla="*/ 11 w 15"/>
                  <a:gd name="T11" fmla="*/ 18 h 20"/>
                  <a:gd name="T12" fmla="*/ 6 w 15"/>
                  <a:gd name="T13" fmla="*/ 18 h 20"/>
                  <a:gd name="T14" fmla="*/ 2 w 15"/>
                  <a:gd name="T15" fmla="*/ 16 h 20"/>
                  <a:gd name="T16" fmla="*/ 0 w 15"/>
                  <a:gd name="T17" fmla="*/ 13 h 20"/>
                  <a:gd name="T18" fmla="*/ 9 w 15"/>
                  <a:gd name="T19" fmla="*/ 0 h 20"/>
                  <a:gd name="T20" fmla="*/ 11 w 15"/>
                  <a:gd name="T21" fmla="*/ 2 h 20"/>
                  <a:gd name="T22" fmla="*/ 9 w 15"/>
                  <a:gd name="T23" fmla="*/ 2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20"/>
                  <a:gd name="T38" fmla="*/ 15 w 15"/>
                  <a:gd name="T39" fmla="*/ 20 h 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20">
                    <a:moveTo>
                      <a:pt x="9" y="2"/>
                    </a:moveTo>
                    <a:lnTo>
                      <a:pt x="9" y="4"/>
                    </a:lnTo>
                    <a:lnTo>
                      <a:pt x="13" y="9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8" name="Freeform 3646"/>
              <p:cNvSpPr>
                <a:spLocks/>
              </p:cNvSpPr>
              <p:nvPr/>
            </p:nvSpPr>
            <p:spPr bwMode="auto">
              <a:xfrm>
                <a:off x="3964" y="959"/>
                <a:ext cx="15" cy="20"/>
              </a:xfrm>
              <a:custGeom>
                <a:avLst/>
                <a:gdLst>
                  <a:gd name="T0" fmla="*/ 9 w 15"/>
                  <a:gd name="T1" fmla="*/ 2 h 20"/>
                  <a:gd name="T2" fmla="*/ 9 w 15"/>
                  <a:gd name="T3" fmla="*/ 4 h 20"/>
                  <a:gd name="T4" fmla="*/ 13 w 15"/>
                  <a:gd name="T5" fmla="*/ 9 h 20"/>
                  <a:gd name="T6" fmla="*/ 15 w 15"/>
                  <a:gd name="T7" fmla="*/ 18 h 20"/>
                  <a:gd name="T8" fmla="*/ 13 w 15"/>
                  <a:gd name="T9" fmla="*/ 20 h 20"/>
                  <a:gd name="T10" fmla="*/ 11 w 15"/>
                  <a:gd name="T11" fmla="*/ 18 h 20"/>
                  <a:gd name="T12" fmla="*/ 6 w 15"/>
                  <a:gd name="T13" fmla="*/ 18 h 20"/>
                  <a:gd name="T14" fmla="*/ 2 w 15"/>
                  <a:gd name="T15" fmla="*/ 16 h 20"/>
                  <a:gd name="T16" fmla="*/ 0 w 15"/>
                  <a:gd name="T17" fmla="*/ 13 h 20"/>
                  <a:gd name="T18" fmla="*/ 9 w 15"/>
                  <a:gd name="T19" fmla="*/ 0 h 20"/>
                  <a:gd name="T20" fmla="*/ 11 w 15"/>
                  <a:gd name="T21" fmla="*/ 2 h 20"/>
                  <a:gd name="T22" fmla="*/ 9 w 15"/>
                  <a:gd name="T23" fmla="*/ 2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20"/>
                  <a:gd name="T38" fmla="*/ 15 w 15"/>
                  <a:gd name="T39" fmla="*/ 20 h 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20">
                    <a:moveTo>
                      <a:pt x="9" y="2"/>
                    </a:moveTo>
                    <a:lnTo>
                      <a:pt x="9" y="4"/>
                    </a:lnTo>
                    <a:lnTo>
                      <a:pt x="13" y="9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9" name="Freeform 3647"/>
              <p:cNvSpPr>
                <a:spLocks/>
              </p:cNvSpPr>
              <p:nvPr/>
            </p:nvSpPr>
            <p:spPr bwMode="auto">
              <a:xfrm>
                <a:off x="3938" y="984"/>
                <a:ext cx="21" cy="18"/>
              </a:xfrm>
              <a:custGeom>
                <a:avLst/>
                <a:gdLst>
                  <a:gd name="T0" fmla="*/ 5 w 21"/>
                  <a:gd name="T1" fmla="*/ 4 h 18"/>
                  <a:gd name="T2" fmla="*/ 7 w 21"/>
                  <a:gd name="T3" fmla="*/ 4 h 18"/>
                  <a:gd name="T4" fmla="*/ 9 w 21"/>
                  <a:gd name="T5" fmla="*/ 0 h 18"/>
                  <a:gd name="T6" fmla="*/ 19 w 21"/>
                  <a:gd name="T7" fmla="*/ 4 h 18"/>
                  <a:gd name="T8" fmla="*/ 21 w 21"/>
                  <a:gd name="T9" fmla="*/ 6 h 18"/>
                  <a:gd name="T10" fmla="*/ 19 w 21"/>
                  <a:gd name="T11" fmla="*/ 9 h 18"/>
                  <a:gd name="T12" fmla="*/ 18 w 21"/>
                  <a:gd name="T13" fmla="*/ 11 h 18"/>
                  <a:gd name="T14" fmla="*/ 14 w 21"/>
                  <a:gd name="T15" fmla="*/ 17 h 18"/>
                  <a:gd name="T16" fmla="*/ 0 w 21"/>
                  <a:gd name="T17" fmla="*/ 18 h 18"/>
                  <a:gd name="T18" fmla="*/ 0 w 21"/>
                  <a:gd name="T19" fmla="*/ 17 h 18"/>
                  <a:gd name="T20" fmla="*/ 1 w 21"/>
                  <a:gd name="T21" fmla="*/ 11 h 18"/>
                  <a:gd name="T22" fmla="*/ 5 w 21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5" y="4"/>
                    </a:moveTo>
                    <a:lnTo>
                      <a:pt x="7" y="4"/>
                    </a:lnTo>
                    <a:lnTo>
                      <a:pt x="9" y="0"/>
                    </a:lnTo>
                    <a:lnTo>
                      <a:pt x="19" y="4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4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0" name="Freeform 3648"/>
              <p:cNvSpPr>
                <a:spLocks/>
              </p:cNvSpPr>
              <p:nvPr/>
            </p:nvSpPr>
            <p:spPr bwMode="auto">
              <a:xfrm>
                <a:off x="3938" y="984"/>
                <a:ext cx="21" cy="18"/>
              </a:xfrm>
              <a:custGeom>
                <a:avLst/>
                <a:gdLst>
                  <a:gd name="T0" fmla="*/ 5 w 21"/>
                  <a:gd name="T1" fmla="*/ 4 h 18"/>
                  <a:gd name="T2" fmla="*/ 7 w 21"/>
                  <a:gd name="T3" fmla="*/ 4 h 18"/>
                  <a:gd name="T4" fmla="*/ 9 w 21"/>
                  <a:gd name="T5" fmla="*/ 0 h 18"/>
                  <a:gd name="T6" fmla="*/ 19 w 21"/>
                  <a:gd name="T7" fmla="*/ 4 h 18"/>
                  <a:gd name="T8" fmla="*/ 21 w 21"/>
                  <a:gd name="T9" fmla="*/ 6 h 18"/>
                  <a:gd name="T10" fmla="*/ 19 w 21"/>
                  <a:gd name="T11" fmla="*/ 9 h 18"/>
                  <a:gd name="T12" fmla="*/ 18 w 21"/>
                  <a:gd name="T13" fmla="*/ 11 h 18"/>
                  <a:gd name="T14" fmla="*/ 14 w 21"/>
                  <a:gd name="T15" fmla="*/ 17 h 18"/>
                  <a:gd name="T16" fmla="*/ 0 w 21"/>
                  <a:gd name="T17" fmla="*/ 18 h 18"/>
                  <a:gd name="T18" fmla="*/ 0 w 21"/>
                  <a:gd name="T19" fmla="*/ 17 h 18"/>
                  <a:gd name="T20" fmla="*/ 1 w 21"/>
                  <a:gd name="T21" fmla="*/ 11 h 18"/>
                  <a:gd name="T22" fmla="*/ 5 w 21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5" y="4"/>
                    </a:moveTo>
                    <a:lnTo>
                      <a:pt x="7" y="4"/>
                    </a:lnTo>
                    <a:lnTo>
                      <a:pt x="9" y="0"/>
                    </a:lnTo>
                    <a:lnTo>
                      <a:pt x="19" y="4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4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1" name="Freeform 3649"/>
              <p:cNvSpPr>
                <a:spLocks/>
              </p:cNvSpPr>
              <p:nvPr/>
            </p:nvSpPr>
            <p:spPr bwMode="auto">
              <a:xfrm>
                <a:off x="4009" y="813"/>
                <a:ext cx="13" cy="21"/>
              </a:xfrm>
              <a:custGeom>
                <a:avLst/>
                <a:gdLst>
                  <a:gd name="T0" fmla="*/ 13 w 13"/>
                  <a:gd name="T1" fmla="*/ 7 h 21"/>
                  <a:gd name="T2" fmla="*/ 13 w 13"/>
                  <a:gd name="T3" fmla="*/ 7 h 21"/>
                  <a:gd name="T4" fmla="*/ 13 w 13"/>
                  <a:gd name="T5" fmla="*/ 10 h 21"/>
                  <a:gd name="T6" fmla="*/ 11 w 13"/>
                  <a:gd name="T7" fmla="*/ 10 h 21"/>
                  <a:gd name="T8" fmla="*/ 9 w 13"/>
                  <a:gd name="T9" fmla="*/ 14 h 21"/>
                  <a:gd name="T10" fmla="*/ 9 w 13"/>
                  <a:gd name="T11" fmla="*/ 21 h 21"/>
                  <a:gd name="T12" fmla="*/ 7 w 13"/>
                  <a:gd name="T13" fmla="*/ 18 h 21"/>
                  <a:gd name="T14" fmla="*/ 7 w 13"/>
                  <a:gd name="T15" fmla="*/ 10 h 21"/>
                  <a:gd name="T16" fmla="*/ 6 w 13"/>
                  <a:gd name="T17" fmla="*/ 12 h 21"/>
                  <a:gd name="T18" fmla="*/ 4 w 13"/>
                  <a:gd name="T19" fmla="*/ 9 h 21"/>
                  <a:gd name="T20" fmla="*/ 2 w 13"/>
                  <a:gd name="T21" fmla="*/ 9 h 21"/>
                  <a:gd name="T22" fmla="*/ 4 w 13"/>
                  <a:gd name="T23" fmla="*/ 19 h 21"/>
                  <a:gd name="T24" fmla="*/ 0 w 13"/>
                  <a:gd name="T25" fmla="*/ 9 h 21"/>
                  <a:gd name="T26" fmla="*/ 0 w 13"/>
                  <a:gd name="T27" fmla="*/ 5 h 21"/>
                  <a:gd name="T28" fmla="*/ 4 w 13"/>
                  <a:gd name="T29" fmla="*/ 3 h 21"/>
                  <a:gd name="T30" fmla="*/ 4 w 13"/>
                  <a:gd name="T31" fmla="*/ 5 h 21"/>
                  <a:gd name="T32" fmla="*/ 6 w 13"/>
                  <a:gd name="T33" fmla="*/ 7 h 21"/>
                  <a:gd name="T34" fmla="*/ 9 w 13"/>
                  <a:gd name="T35" fmla="*/ 1 h 21"/>
                  <a:gd name="T36" fmla="*/ 6 w 13"/>
                  <a:gd name="T37" fmla="*/ 1 h 21"/>
                  <a:gd name="T38" fmla="*/ 7 w 13"/>
                  <a:gd name="T39" fmla="*/ 0 h 21"/>
                  <a:gd name="T40" fmla="*/ 11 w 13"/>
                  <a:gd name="T41" fmla="*/ 0 h 21"/>
                  <a:gd name="T42" fmla="*/ 13 w 13"/>
                  <a:gd name="T43" fmla="*/ 1 h 21"/>
                  <a:gd name="T44" fmla="*/ 11 w 13"/>
                  <a:gd name="T45" fmla="*/ 3 h 21"/>
                  <a:gd name="T46" fmla="*/ 13 w 13"/>
                  <a:gd name="T47" fmla="*/ 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21"/>
                  <a:gd name="T74" fmla="*/ 13 w 13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21">
                    <a:moveTo>
                      <a:pt x="13" y="7"/>
                    </a:moveTo>
                    <a:lnTo>
                      <a:pt x="13" y="7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1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2" name="Freeform 3650"/>
              <p:cNvSpPr>
                <a:spLocks/>
              </p:cNvSpPr>
              <p:nvPr/>
            </p:nvSpPr>
            <p:spPr bwMode="auto">
              <a:xfrm>
                <a:off x="4009" y="813"/>
                <a:ext cx="13" cy="21"/>
              </a:xfrm>
              <a:custGeom>
                <a:avLst/>
                <a:gdLst>
                  <a:gd name="T0" fmla="*/ 13 w 13"/>
                  <a:gd name="T1" fmla="*/ 7 h 21"/>
                  <a:gd name="T2" fmla="*/ 13 w 13"/>
                  <a:gd name="T3" fmla="*/ 7 h 21"/>
                  <a:gd name="T4" fmla="*/ 13 w 13"/>
                  <a:gd name="T5" fmla="*/ 10 h 21"/>
                  <a:gd name="T6" fmla="*/ 11 w 13"/>
                  <a:gd name="T7" fmla="*/ 10 h 21"/>
                  <a:gd name="T8" fmla="*/ 9 w 13"/>
                  <a:gd name="T9" fmla="*/ 14 h 21"/>
                  <a:gd name="T10" fmla="*/ 9 w 13"/>
                  <a:gd name="T11" fmla="*/ 21 h 21"/>
                  <a:gd name="T12" fmla="*/ 7 w 13"/>
                  <a:gd name="T13" fmla="*/ 18 h 21"/>
                  <a:gd name="T14" fmla="*/ 7 w 13"/>
                  <a:gd name="T15" fmla="*/ 10 h 21"/>
                  <a:gd name="T16" fmla="*/ 6 w 13"/>
                  <a:gd name="T17" fmla="*/ 12 h 21"/>
                  <a:gd name="T18" fmla="*/ 4 w 13"/>
                  <a:gd name="T19" fmla="*/ 9 h 21"/>
                  <a:gd name="T20" fmla="*/ 2 w 13"/>
                  <a:gd name="T21" fmla="*/ 9 h 21"/>
                  <a:gd name="T22" fmla="*/ 4 w 13"/>
                  <a:gd name="T23" fmla="*/ 19 h 21"/>
                  <a:gd name="T24" fmla="*/ 0 w 13"/>
                  <a:gd name="T25" fmla="*/ 9 h 21"/>
                  <a:gd name="T26" fmla="*/ 0 w 13"/>
                  <a:gd name="T27" fmla="*/ 5 h 21"/>
                  <a:gd name="T28" fmla="*/ 4 w 13"/>
                  <a:gd name="T29" fmla="*/ 3 h 21"/>
                  <a:gd name="T30" fmla="*/ 4 w 13"/>
                  <a:gd name="T31" fmla="*/ 5 h 21"/>
                  <a:gd name="T32" fmla="*/ 6 w 13"/>
                  <a:gd name="T33" fmla="*/ 7 h 21"/>
                  <a:gd name="T34" fmla="*/ 9 w 13"/>
                  <a:gd name="T35" fmla="*/ 1 h 21"/>
                  <a:gd name="T36" fmla="*/ 6 w 13"/>
                  <a:gd name="T37" fmla="*/ 1 h 21"/>
                  <a:gd name="T38" fmla="*/ 7 w 13"/>
                  <a:gd name="T39" fmla="*/ 0 h 21"/>
                  <a:gd name="T40" fmla="*/ 11 w 13"/>
                  <a:gd name="T41" fmla="*/ 0 h 21"/>
                  <a:gd name="T42" fmla="*/ 13 w 13"/>
                  <a:gd name="T43" fmla="*/ 1 h 21"/>
                  <a:gd name="T44" fmla="*/ 11 w 13"/>
                  <a:gd name="T45" fmla="*/ 3 h 21"/>
                  <a:gd name="T46" fmla="*/ 13 w 13"/>
                  <a:gd name="T47" fmla="*/ 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21"/>
                  <a:gd name="T74" fmla="*/ 13 w 13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21">
                    <a:moveTo>
                      <a:pt x="13" y="7"/>
                    </a:moveTo>
                    <a:lnTo>
                      <a:pt x="13" y="7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1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3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3" name="Freeform 3651"/>
              <p:cNvSpPr>
                <a:spLocks/>
              </p:cNvSpPr>
              <p:nvPr/>
            </p:nvSpPr>
            <p:spPr bwMode="auto">
              <a:xfrm>
                <a:off x="4024" y="1088"/>
                <a:ext cx="7" cy="18"/>
              </a:xfrm>
              <a:custGeom>
                <a:avLst/>
                <a:gdLst>
                  <a:gd name="T0" fmla="*/ 0 w 7"/>
                  <a:gd name="T1" fmla="*/ 7 h 18"/>
                  <a:gd name="T2" fmla="*/ 0 w 7"/>
                  <a:gd name="T3" fmla="*/ 4 h 18"/>
                  <a:gd name="T4" fmla="*/ 1 w 7"/>
                  <a:gd name="T5" fmla="*/ 2 h 18"/>
                  <a:gd name="T6" fmla="*/ 3 w 7"/>
                  <a:gd name="T7" fmla="*/ 0 h 18"/>
                  <a:gd name="T8" fmla="*/ 7 w 7"/>
                  <a:gd name="T9" fmla="*/ 15 h 18"/>
                  <a:gd name="T10" fmla="*/ 5 w 7"/>
                  <a:gd name="T11" fmla="*/ 18 h 18"/>
                  <a:gd name="T12" fmla="*/ 1 w 7"/>
                  <a:gd name="T13" fmla="*/ 16 h 18"/>
                  <a:gd name="T14" fmla="*/ 1 w 7"/>
                  <a:gd name="T15" fmla="*/ 15 h 18"/>
                  <a:gd name="T16" fmla="*/ 0 w 7"/>
                  <a:gd name="T17" fmla="*/ 9 h 18"/>
                  <a:gd name="T18" fmla="*/ 0 w 7"/>
                  <a:gd name="T19" fmla="*/ 7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8"/>
                  <a:gd name="T32" fmla="*/ 7 w 7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4" name="Freeform 3652"/>
              <p:cNvSpPr>
                <a:spLocks/>
              </p:cNvSpPr>
              <p:nvPr/>
            </p:nvSpPr>
            <p:spPr bwMode="auto">
              <a:xfrm>
                <a:off x="4024" y="1088"/>
                <a:ext cx="7" cy="18"/>
              </a:xfrm>
              <a:custGeom>
                <a:avLst/>
                <a:gdLst>
                  <a:gd name="T0" fmla="*/ 0 w 7"/>
                  <a:gd name="T1" fmla="*/ 7 h 18"/>
                  <a:gd name="T2" fmla="*/ 0 w 7"/>
                  <a:gd name="T3" fmla="*/ 4 h 18"/>
                  <a:gd name="T4" fmla="*/ 1 w 7"/>
                  <a:gd name="T5" fmla="*/ 2 h 18"/>
                  <a:gd name="T6" fmla="*/ 3 w 7"/>
                  <a:gd name="T7" fmla="*/ 0 h 18"/>
                  <a:gd name="T8" fmla="*/ 7 w 7"/>
                  <a:gd name="T9" fmla="*/ 15 h 18"/>
                  <a:gd name="T10" fmla="*/ 5 w 7"/>
                  <a:gd name="T11" fmla="*/ 18 h 18"/>
                  <a:gd name="T12" fmla="*/ 1 w 7"/>
                  <a:gd name="T13" fmla="*/ 16 h 18"/>
                  <a:gd name="T14" fmla="*/ 1 w 7"/>
                  <a:gd name="T15" fmla="*/ 15 h 18"/>
                  <a:gd name="T16" fmla="*/ 0 w 7"/>
                  <a:gd name="T17" fmla="*/ 9 h 18"/>
                  <a:gd name="T18" fmla="*/ 0 w 7"/>
                  <a:gd name="T19" fmla="*/ 7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8"/>
                  <a:gd name="T32" fmla="*/ 7 w 7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5" name="Freeform 3653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6" name="Freeform 3654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7" name="Freeform 3655"/>
              <p:cNvSpPr>
                <a:spLocks/>
              </p:cNvSpPr>
              <p:nvPr/>
            </p:nvSpPr>
            <p:spPr bwMode="auto">
              <a:xfrm>
                <a:off x="2880" y="1156"/>
                <a:ext cx="209" cy="480"/>
              </a:xfrm>
              <a:custGeom>
                <a:avLst/>
                <a:gdLst>
                  <a:gd name="T0" fmla="*/ 3 w 209"/>
                  <a:gd name="T1" fmla="*/ 394 h 480"/>
                  <a:gd name="T2" fmla="*/ 7 w 209"/>
                  <a:gd name="T3" fmla="*/ 396 h 480"/>
                  <a:gd name="T4" fmla="*/ 9 w 209"/>
                  <a:gd name="T5" fmla="*/ 410 h 480"/>
                  <a:gd name="T6" fmla="*/ 14 w 209"/>
                  <a:gd name="T7" fmla="*/ 423 h 480"/>
                  <a:gd name="T8" fmla="*/ 28 w 209"/>
                  <a:gd name="T9" fmla="*/ 449 h 480"/>
                  <a:gd name="T10" fmla="*/ 21 w 209"/>
                  <a:gd name="T11" fmla="*/ 455 h 480"/>
                  <a:gd name="T12" fmla="*/ 27 w 209"/>
                  <a:gd name="T13" fmla="*/ 480 h 480"/>
                  <a:gd name="T14" fmla="*/ 48 w 209"/>
                  <a:gd name="T15" fmla="*/ 478 h 480"/>
                  <a:gd name="T16" fmla="*/ 59 w 209"/>
                  <a:gd name="T17" fmla="*/ 457 h 480"/>
                  <a:gd name="T18" fmla="*/ 84 w 209"/>
                  <a:gd name="T19" fmla="*/ 440 h 480"/>
                  <a:gd name="T20" fmla="*/ 86 w 209"/>
                  <a:gd name="T21" fmla="*/ 415 h 480"/>
                  <a:gd name="T22" fmla="*/ 88 w 209"/>
                  <a:gd name="T23" fmla="*/ 405 h 480"/>
                  <a:gd name="T24" fmla="*/ 89 w 209"/>
                  <a:gd name="T25" fmla="*/ 394 h 480"/>
                  <a:gd name="T26" fmla="*/ 91 w 209"/>
                  <a:gd name="T27" fmla="*/ 389 h 480"/>
                  <a:gd name="T28" fmla="*/ 93 w 209"/>
                  <a:gd name="T29" fmla="*/ 383 h 480"/>
                  <a:gd name="T30" fmla="*/ 105 w 209"/>
                  <a:gd name="T31" fmla="*/ 376 h 480"/>
                  <a:gd name="T32" fmla="*/ 116 w 209"/>
                  <a:gd name="T33" fmla="*/ 365 h 480"/>
                  <a:gd name="T34" fmla="*/ 98 w 209"/>
                  <a:gd name="T35" fmla="*/ 365 h 480"/>
                  <a:gd name="T36" fmla="*/ 84 w 209"/>
                  <a:gd name="T37" fmla="*/ 356 h 480"/>
                  <a:gd name="T38" fmla="*/ 96 w 209"/>
                  <a:gd name="T39" fmla="*/ 358 h 480"/>
                  <a:gd name="T40" fmla="*/ 105 w 209"/>
                  <a:gd name="T41" fmla="*/ 356 h 480"/>
                  <a:gd name="T42" fmla="*/ 123 w 209"/>
                  <a:gd name="T43" fmla="*/ 344 h 480"/>
                  <a:gd name="T44" fmla="*/ 111 w 209"/>
                  <a:gd name="T45" fmla="*/ 330 h 480"/>
                  <a:gd name="T46" fmla="*/ 100 w 209"/>
                  <a:gd name="T47" fmla="*/ 328 h 480"/>
                  <a:gd name="T48" fmla="*/ 88 w 209"/>
                  <a:gd name="T49" fmla="*/ 333 h 480"/>
                  <a:gd name="T50" fmla="*/ 96 w 209"/>
                  <a:gd name="T51" fmla="*/ 319 h 480"/>
                  <a:gd name="T52" fmla="*/ 96 w 209"/>
                  <a:gd name="T53" fmla="*/ 285 h 480"/>
                  <a:gd name="T54" fmla="*/ 98 w 209"/>
                  <a:gd name="T55" fmla="*/ 261 h 480"/>
                  <a:gd name="T56" fmla="*/ 107 w 209"/>
                  <a:gd name="T57" fmla="*/ 254 h 480"/>
                  <a:gd name="T58" fmla="*/ 111 w 209"/>
                  <a:gd name="T59" fmla="*/ 249 h 480"/>
                  <a:gd name="T60" fmla="*/ 113 w 209"/>
                  <a:gd name="T61" fmla="*/ 240 h 480"/>
                  <a:gd name="T62" fmla="*/ 122 w 209"/>
                  <a:gd name="T63" fmla="*/ 233 h 480"/>
                  <a:gd name="T64" fmla="*/ 136 w 209"/>
                  <a:gd name="T65" fmla="*/ 220 h 480"/>
                  <a:gd name="T66" fmla="*/ 147 w 209"/>
                  <a:gd name="T67" fmla="*/ 215 h 480"/>
                  <a:gd name="T68" fmla="*/ 166 w 209"/>
                  <a:gd name="T69" fmla="*/ 193 h 480"/>
                  <a:gd name="T70" fmla="*/ 163 w 209"/>
                  <a:gd name="T71" fmla="*/ 179 h 480"/>
                  <a:gd name="T72" fmla="*/ 166 w 209"/>
                  <a:gd name="T73" fmla="*/ 170 h 480"/>
                  <a:gd name="T74" fmla="*/ 170 w 209"/>
                  <a:gd name="T75" fmla="*/ 151 h 480"/>
                  <a:gd name="T76" fmla="*/ 177 w 209"/>
                  <a:gd name="T77" fmla="*/ 145 h 480"/>
                  <a:gd name="T78" fmla="*/ 179 w 209"/>
                  <a:gd name="T79" fmla="*/ 140 h 480"/>
                  <a:gd name="T80" fmla="*/ 182 w 209"/>
                  <a:gd name="T81" fmla="*/ 134 h 480"/>
                  <a:gd name="T82" fmla="*/ 191 w 209"/>
                  <a:gd name="T83" fmla="*/ 136 h 480"/>
                  <a:gd name="T84" fmla="*/ 207 w 209"/>
                  <a:gd name="T85" fmla="*/ 136 h 480"/>
                  <a:gd name="T86" fmla="*/ 200 w 209"/>
                  <a:gd name="T87" fmla="*/ 86 h 480"/>
                  <a:gd name="T88" fmla="*/ 200 w 209"/>
                  <a:gd name="T89" fmla="*/ 50 h 480"/>
                  <a:gd name="T90" fmla="*/ 147 w 209"/>
                  <a:gd name="T91" fmla="*/ 0 h 480"/>
                  <a:gd name="T92" fmla="*/ 145 w 209"/>
                  <a:gd name="T93" fmla="*/ 13 h 480"/>
                  <a:gd name="T94" fmla="*/ 141 w 209"/>
                  <a:gd name="T95" fmla="*/ 29 h 480"/>
                  <a:gd name="T96" fmla="*/ 113 w 209"/>
                  <a:gd name="T97" fmla="*/ 45 h 480"/>
                  <a:gd name="T98" fmla="*/ 89 w 209"/>
                  <a:gd name="T99" fmla="*/ 52 h 480"/>
                  <a:gd name="T100" fmla="*/ 70 w 209"/>
                  <a:gd name="T101" fmla="*/ 108 h 480"/>
                  <a:gd name="T102" fmla="*/ 43 w 209"/>
                  <a:gd name="T103" fmla="*/ 181 h 480"/>
                  <a:gd name="T104" fmla="*/ 30 w 209"/>
                  <a:gd name="T105" fmla="*/ 204 h 480"/>
                  <a:gd name="T106" fmla="*/ 20 w 209"/>
                  <a:gd name="T107" fmla="*/ 238 h 480"/>
                  <a:gd name="T108" fmla="*/ 20 w 209"/>
                  <a:gd name="T109" fmla="*/ 287 h 480"/>
                  <a:gd name="T110" fmla="*/ 18 w 209"/>
                  <a:gd name="T111" fmla="*/ 310 h 480"/>
                  <a:gd name="T112" fmla="*/ 20 w 209"/>
                  <a:gd name="T113" fmla="*/ 342 h 480"/>
                  <a:gd name="T114" fmla="*/ 5 w 209"/>
                  <a:gd name="T115" fmla="*/ 376 h 4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9"/>
                  <a:gd name="T175" fmla="*/ 0 h 480"/>
                  <a:gd name="T176" fmla="*/ 209 w 209"/>
                  <a:gd name="T177" fmla="*/ 480 h 4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9" h="480">
                    <a:moveTo>
                      <a:pt x="2" y="371"/>
                    </a:moveTo>
                    <a:lnTo>
                      <a:pt x="0" y="374"/>
                    </a:lnTo>
                    <a:lnTo>
                      <a:pt x="2" y="390"/>
                    </a:lnTo>
                    <a:lnTo>
                      <a:pt x="3" y="390"/>
                    </a:lnTo>
                    <a:lnTo>
                      <a:pt x="3" y="392"/>
                    </a:lnTo>
                    <a:lnTo>
                      <a:pt x="3" y="394"/>
                    </a:lnTo>
                    <a:lnTo>
                      <a:pt x="3" y="396"/>
                    </a:lnTo>
                    <a:lnTo>
                      <a:pt x="5" y="394"/>
                    </a:lnTo>
                    <a:lnTo>
                      <a:pt x="5" y="390"/>
                    </a:lnTo>
                    <a:lnTo>
                      <a:pt x="7" y="392"/>
                    </a:lnTo>
                    <a:lnTo>
                      <a:pt x="7" y="396"/>
                    </a:lnTo>
                    <a:lnTo>
                      <a:pt x="9" y="396"/>
                    </a:lnTo>
                    <a:lnTo>
                      <a:pt x="7" y="398"/>
                    </a:lnTo>
                    <a:lnTo>
                      <a:pt x="5" y="399"/>
                    </a:lnTo>
                    <a:lnTo>
                      <a:pt x="9" y="401"/>
                    </a:lnTo>
                    <a:lnTo>
                      <a:pt x="11" y="405"/>
                    </a:lnTo>
                    <a:lnTo>
                      <a:pt x="9" y="410"/>
                    </a:lnTo>
                    <a:lnTo>
                      <a:pt x="12" y="408"/>
                    </a:lnTo>
                    <a:lnTo>
                      <a:pt x="12" y="412"/>
                    </a:lnTo>
                    <a:lnTo>
                      <a:pt x="11" y="414"/>
                    </a:lnTo>
                    <a:lnTo>
                      <a:pt x="12" y="419"/>
                    </a:lnTo>
                    <a:lnTo>
                      <a:pt x="12" y="423"/>
                    </a:lnTo>
                    <a:lnTo>
                      <a:pt x="14" y="423"/>
                    </a:lnTo>
                    <a:lnTo>
                      <a:pt x="18" y="435"/>
                    </a:lnTo>
                    <a:lnTo>
                      <a:pt x="21" y="439"/>
                    </a:lnTo>
                    <a:lnTo>
                      <a:pt x="23" y="442"/>
                    </a:lnTo>
                    <a:lnTo>
                      <a:pt x="27" y="444"/>
                    </a:lnTo>
                    <a:lnTo>
                      <a:pt x="28" y="446"/>
                    </a:lnTo>
                    <a:lnTo>
                      <a:pt x="28" y="449"/>
                    </a:lnTo>
                    <a:lnTo>
                      <a:pt x="27" y="449"/>
                    </a:lnTo>
                    <a:lnTo>
                      <a:pt x="25" y="449"/>
                    </a:lnTo>
                    <a:lnTo>
                      <a:pt x="23" y="451"/>
                    </a:lnTo>
                    <a:lnTo>
                      <a:pt x="27" y="455"/>
                    </a:lnTo>
                    <a:lnTo>
                      <a:pt x="23" y="455"/>
                    </a:lnTo>
                    <a:lnTo>
                      <a:pt x="21" y="455"/>
                    </a:lnTo>
                    <a:lnTo>
                      <a:pt x="21" y="457"/>
                    </a:lnTo>
                    <a:lnTo>
                      <a:pt x="30" y="473"/>
                    </a:lnTo>
                    <a:lnTo>
                      <a:pt x="28" y="474"/>
                    </a:lnTo>
                    <a:lnTo>
                      <a:pt x="28" y="478"/>
                    </a:lnTo>
                    <a:lnTo>
                      <a:pt x="27" y="478"/>
                    </a:lnTo>
                    <a:lnTo>
                      <a:pt x="27" y="480"/>
                    </a:lnTo>
                    <a:lnTo>
                      <a:pt x="30" y="480"/>
                    </a:lnTo>
                    <a:lnTo>
                      <a:pt x="34" y="480"/>
                    </a:lnTo>
                    <a:lnTo>
                      <a:pt x="39" y="478"/>
                    </a:lnTo>
                    <a:lnTo>
                      <a:pt x="45" y="478"/>
                    </a:lnTo>
                    <a:lnTo>
                      <a:pt x="48" y="480"/>
                    </a:lnTo>
                    <a:lnTo>
                      <a:pt x="48" y="478"/>
                    </a:lnTo>
                    <a:lnTo>
                      <a:pt x="50" y="474"/>
                    </a:lnTo>
                    <a:lnTo>
                      <a:pt x="50" y="467"/>
                    </a:lnTo>
                    <a:lnTo>
                      <a:pt x="52" y="460"/>
                    </a:lnTo>
                    <a:lnTo>
                      <a:pt x="55" y="462"/>
                    </a:lnTo>
                    <a:lnTo>
                      <a:pt x="57" y="458"/>
                    </a:lnTo>
                    <a:lnTo>
                      <a:pt x="59" y="457"/>
                    </a:lnTo>
                    <a:lnTo>
                      <a:pt x="64" y="457"/>
                    </a:lnTo>
                    <a:lnTo>
                      <a:pt x="66" y="458"/>
                    </a:lnTo>
                    <a:lnTo>
                      <a:pt x="70" y="457"/>
                    </a:lnTo>
                    <a:lnTo>
                      <a:pt x="73" y="458"/>
                    </a:lnTo>
                    <a:lnTo>
                      <a:pt x="77" y="458"/>
                    </a:lnTo>
                    <a:lnTo>
                      <a:pt x="84" y="440"/>
                    </a:lnTo>
                    <a:lnTo>
                      <a:pt x="84" y="435"/>
                    </a:lnTo>
                    <a:lnTo>
                      <a:pt x="84" y="432"/>
                    </a:lnTo>
                    <a:lnTo>
                      <a:pt x="84" y="426"/>
                    </a:lnTo>
                    <a:lnTo>
                      <a:pt x="88" y="421"/>
                    </a:lnTo>
                    <a:lnTo>
                      <a:pt x="88" y="417"/>
                    </a:lnTo>
                    <a:lnTo>
                      <a:pt x="86" y="415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06"/>
                    </a:lnTo>
                    <a:lnTo>
                      <a:pt x="86" y="405"/>
                    </a:lnTo>
                    <a:lnTo>
                      <a:pt x="88" y="405"/>
                    </a:lnTo>
                    <a:lnTo>
                      <a:pt x="89" y="405"/>
                    </a:lnTo>
                    <a:lnTo>
                      <a:pt x="88" y="403"/>
                    </a:lnTo>
                    <a:lnTo>
                      <a:pt x="89" y="401"/>
                    </a:lnTo>
                    <a:lnTo>
                      <a:pt x="89" y="399"/>
                    </a:lnTo>
                    <a:lnTo>
                      <a:pt x="89" y="394"/>
                    </a:lnTo>
                    <a:lnTo>
                      <a:pt x="89" y="392"/>
                    </a:lnTo>
                    <a:lnTo>
                      <a:pt x="84" y="389"/>
                    </a:lnTo>
                    <a:lnTo>
                      <a:pt x="88" y="390"/>
                    </a:lnTo>
                    <a:lnTo>
                      <a:pt x="91" y="389"/>
                    </a:lnTo>
                    <a:lnTo>
                      <a:pt x="88" y="385"/>
                    </a:lnTo>
                    <a:lnTo>
                      <a:pt x="80" y="385"/>
                    </a:lnTo>
                    <a:lnTo>
                      <a:pt x="80" y="383"/>
                    </a:lnTo>
                    <a:lnTo>
                      <a:pt x="88" y="383"/>
                    </a:lnTo>
                    <a:lnTo>
                      <a:pt x="91" y="383"/>
                    </a:lnTo>
                    <a:lnTo>
                      <a:pt x="93" y="383"/>
                    </a:lnTo>
                    <a:lnTo>
                      <a:pt x="93" y="380"/>
                    </a:lnTo>
                    <a:lnTo>
                      <a:pt x="98" y="380"/>
                    </a:lnTo>
                    <a:lnTo>
                      <a:pt x="102" y="374"/>
                    </a:lnTo>
                    <a:lnTo>
                      <a:pt x="102" y="371"/>
                    </a:lnTo>
                    <a:lnTo>
                      <a:pt x="105" y="372"/>
                    </a:lnTo>
                    <a:lnTo>
                      <a:pt x="105" y="376"/>
                    </a:lnTo>
                    <a:lnTo>
                      <a:pt x="109" y="374"/>
                    </a:lnTo>
                    <a:lnTo>
                      <a:pt x="111" y="371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4" y="365"/>
                    </a:lnTo>
                    <a:lnTo>
                      <a:pt x="116" y="365"/>
                    </a:lnTo>
                    <a:lnTo>
                      <a:pt x="116" y="364"/>
                    </a:lnTo>
                    <a:lnTo>
                      <a:pt x="118" y="362"/>
                    </a:lnTo>
                    <a:lnTo>
                      <a:pt x="118" y="360"/>
                    </a:lnTo>
                    <a:lnTo>
                      <a:pt x="104" y="364"/>
                    </a:lnTo>
                    <a:lnTo>
                      <a:pt x="100" y="364"/>
                    </a:lnTo>
                    <a:lnTo>
                      <a:pt x="98" y="365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89" y="358"/>
                    </a:lnTo>
                    <a:lnTo>
                      <a:pt x="84" y="358"/>
                    </a:lnTo>
                    <a:lnTo>
                      <a:pt x="82" y="358"/>
                    </a:lnTo>
                    <a:lnTo>
                      <a:pt x="84" y="356"/>
                    </a:lnTo>
                    <a:lnTo>
                      <a:pt x="86" y="355"/>
                    </a:lnTo>
                    <a:lnTo>
                      <a:pt x="88" y="355"/>
                    </a:lnTo>
                    <a:lnTo>
                      <a:pt x="89" y="355"/>
                    </a:lnTo>
                    <a:lnTo>
                      <a:pt x="93" y="355"/>
                    </a:lnTo>
                    <a:lnTo>
                      <a:pt x="95" y="355"/>
                    </a:lnTo>
                    <a:lnTo>
                      <a:pt x="96" y="358"/>
                    </a:lnTo>
                    <a:lnTo>
                      <a:pt x="98" y="356"/>
                    </a:lnTo>
                    <a:lnTo>
                      <a:pt x="98" y="355"/>
                    </a:lnTo>
                    <a:lnTo>
                      <a:pt x="100" y="356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5" y="356"/>
                    </a:lnTo>
                    <a:lnTo>
                      <a:pt x="105" y="360"/>
                    </a:lnTo>
                    <a:lnTo>
                      <a:pt x="109" y="362"/>
                    </a:lnTo>
                    <a:lnTo>
                      <a:pt x="118" y="356"/>
                    </a:lnTo>
                    <a:lnTo>
                      <a:pt x="122" y="351"/>
                    </a:lnTo>
                    <a:lnTo>
                      <a:pt x="122" y="349"/>
                    </a:lnTo>
                    <a:lnTo>
                      <a:pt x="123" y="344"/>
                    </a:lnTo>
                    <a:lnTo>
                      <a:pt x="122" y="340"/>
                    </a:lnTo>
                    <a:lnTo>
                      <a:pt x="118" y="337"/>
                    </a:lnTo>
                    <a:lnTo>
                      <a:pt x="114" y="333"/>
                    </a:lnTo>
                    <a:lnTo>
                      <a:pt x="118" y="333"/>
                    </a:lnTo>
                    <a:lnTo>
                      <a:pt x="118" y="331"/>
                    </a:lnTo>
                    <a:lnTo>
                      <a:pt x="111" y="330"/>
                    </a:lnTo>
                    <a:lnTo>
                      <a:pt x="109" y="322"/>
                    </a:lnTo>
                    <a:lnTo>
                      <a:pt x="104" y="324"/>
                    </a:lnTo>
                    <a:lnTo>
                      <a:pt x="102" y="321"/>
                    </a:lnTo>
                    <a:lnTo>
                      <a:pt x="102" y="322"/>
                    </a:lnTo>
                    <a:lnTo>
                      <a:pt x="100" y="328"/>
                    </a:lnTo>
                    <a:lnTo>
                      <a:pt x="89" y="337"/>
                    </a:lnTo>
                    <a:lnTo>
                      <a:pt x="88" y="337"/>
                    </a:lnTo>
                    <a:lnTo>
                      <a:pt x="84" y="337"/>
                    </a:lnTo>
                    <a:lnTo>
                      <a:pt x="82" y="337"/>
                    </a:lnTo>
                    <a:lnTo>
                      <a:pt x="84" y="335"/>
                    </a:lnTo>
                    <a:lnTo>
                      <a:pt x="88" y="333"/>
                    </a:lnTo>
                    <a:lnTo>
                      <a:pt x="91" y="331"/>
                    </a:lnTo>
                    <a:lnTo>
                      <a:pt x="93" y="330"/>
                    </a:lnTo>
                    <a:lnTo>
                      <a:pt x="98" y="326"/>
                    </a:lnTo>
                    <a:lnTo>
                      <a:pt x="98" y="322"/>
                    </a:lnTo>
                    <a:lnTo>
                      <a:pt x="98" y="319"/>
                    </a:lnTo>
                    <a:lnTo>
                      <a:pt x="96" y="319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0"/>
                    </a:lnTo>
                    <a:lnTo>
                      <a:pt x="95" y="290"/>
                    </a:lnTo>
                    <a:lnTo>
                      <a:pt x="96" y="287"/>
                    </a:lnTo>
                    <a:lnTo>
                      <a:pt x="96" y="285"/>
                    </a:lnTo>
                    <a:lnTo>
                      <a:pt x="100" y="287"/>
                    </a:lnTo>
                    <a:lnTo>
                      <a:pt x="100" y="285"/>
                    </a:lnTo>
                    <a:lnTo>
                      <a:pt x="100" y="278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100" y="258"/>
                    </a:lnTo>
                    <a:lnTo>
                      <a:pt x="104" y="260"/>
                    </a:lnTo>
                    <a:lnTo>
                      <a:pt x="105" y="258"/>
                    </a:lnTo>
                    <a:lnTo>
                      <a:pt x="107" y="256"/>
                    </a:lnTo>
                    <a:lnTo>
                      <a:pt x="107" y="254"/>
                    </a:lnTo>
                    <a:lnTo>
                      <a:pt x="107" y="249"/>
                    </a:lnTo>
                    <a:lnTo>
                      <a:pt x="107" y="245"/>
                    </a:lnTo>
                    <a:lnTo>
                      <a:pt x="107" y="244"/>
                    </a:lnTo>
                    <a:lnTo>
                      <a:pt x="107" y="245"/>
                    </a:lnTo>
                    <a:lnTo>
                      <a:pt x="111" y="249"/>
                    </a:lnTo>
                    <a:lnTo>
                      <a:pt x="111" y="247"/>
                    </a:lnTo>
                    <a:lnTo>
                      <a:pt x="113" y="245"/>
                    </a:lnTo>
                    <a:lnTo>
                      <a:pt x="114" y="245"/>
                    </a:lnTo>
                    <a:lnTo>
                      <a:pt x="114" y="244"/>
                    </a:lnTo>
                    <a:lnTo>
                      <a:pt x="116" y="242"/>
                    </a:lnTo>
                    <a:lnTo>
                      <a:pt x="113" y="240"/>
                    </a:lnTo>
                    <a:lnTo>
                      <a:pt x="114" y="242"/>
                    </a:lnTo>
                    <a:lnTo>
                      <a:pt x="118" y="240"/>
                    </a:lnTo>
                    <a:lnTo>
                      <a:pt x="118" y="238"/>
                    </a:lnTo>
                    <a:lnTo>
                      <a:pt x="120" y="236"/>
                    </a:lnTo>
                    <a:lnTo>
                      <a:pt x="120" y="235"/>
                    </a:lnTo>
                    <a:lnTo>
                      <a:pt x="122" y="233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7" y="229"/>
                    </a:lnTo>
                    <a:lnTo>
                      <a:pt x="130" y="227"/>
                    </a:lnTo>
                    <a:lnTo>
                      <a:pt x="130" y="224"/>
                    </a:lnTo>
                    <a:lnTo>
                      <a:pt x="136" y="220"/>
                    </a:lnTo>
                    <a:lnTo>
                      <a:pt x="138" y="222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3" y="215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50" y="213"/>
                    </a:lnTo>
                    <a:lnTo>
                      <a:pt x="152" y="211"/>
                    </a:lnTo>
                    <a:lnTo>
                      <a:pt x="154" y="210"/>
                    </a:lnTo>
                    <a:lnTo>
                      <a:pt x="166" y="190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8" y="188"/>
                    </a:lnTo>
                    <a:lnTo>
                      <a:pt x="166" y="186"/>
                    </a:lnTo>
                    <a:lnTo>
                      <a:pt x="166" y="185"/>
                    </a:lnTo>
                    <a:lnTo>
                      <a:pt x="163" y="181"/>
                    </a:lnTo>
                    <a:lnTo>
                      <a:pt x="163" y="179"/>
                    </a:lnTo>
                    <a:lnTo>
                      <a:pt x="163" y="177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63" y="172"/>
                    </a:lnTo>
                    <a:lnTo>
                      <a:pt x="163" y="170"/>
                    </a:lnTo>
                    <a:lnTo>
                      <a:pt x="166" y="170"/>
                    </a:lnTo>
                    <a:lnTo>
                      <a:pt x="168" y="161"/>
                    </a:lnTo>
                    <a:lnTo>
                      <a:pt x="166" y="156"/>
                    </a:lnTo>
                    <a:lnTo>
                      <a:pt x="166" y="154"/>
                    </a:lnTo>
                    <a:lnTo>
                      <a:pt x="170" y="152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7" y="147"/>
                    </a:lnTo>
                    <a:lnTo>
                      <a:pt x="177" y="145"/>
                    </a:lnTo>
                    <a:lnTo>
                      <a:pt x="173" y="142"/>
                    </a:lnTo>
                    <a:lnTo>
                      <a:pt x="173" y="140"/>
                    </a:lnTo>
                    <a:lnTo>
                      <a:pt x="177" y="142"/>
                    </a:lnTo>
                    <a:lnTo>
                      <a:pt x="179" y="145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81" y="133"/>
                    </a:lnTo>
                    <a:lnTo>
                      <a:pt x="182" y="133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8" y="133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1" y="136"/>
                    </a:lnTo>
                    <a:lnTo>
                      <a:pt x="193" y="138"/>
                    </a:lnTo>
                    <a:lnTo>
                      <a:pt x="195" y="134"/>
                    </a:lnTo>
                    <a:lnTo>
                      <a:pt x="202" y="134"/>
                    </a:lnTo>
                    <a:lnTo>
                      <a:pt x="204" y="136"/>
                    </a:lnTo>
                    <a:lnTo>
                      <a:pt x="206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2" y="117"/>
                    </a:lnTo>
                    <a:lnTo>
                      <a:pt x="204" y="111"/>
                    </a:lnTo>
                    <a:lnTo>
                      <a:pt x="206" y="106"/>
                    </a:lnTo>
                    <a:lnTo>
                      <a:pt x="207" y="100"/>
                    </a:lnTo>
                    <a:lnTo>
                      <a:pt x="200" y="86"/>
                    </a:lnTo>
                    <a:lnTo>
                      <a:pt x="200" y="83"/>
                    </a:lnTo>
                    <a:lnTo>
                      <a:pt x="202" y="75"/>
                    </a:lnTo>
                    <a:lnTo>
                      <a:pt x="200" y="72"/>
                    </a:lnTo>
                    <a:lnTo>
                      <a:pt x="200" y="70"/>
                    </a:lnTo>
                    <a:lnTo>
                      <a:pt x="199" y="59"/>
                    </a:lnTo>
                    <a:lnTo>
                      <a:pt x="200" y="50"/>
                    </a:lnTo>
                    <a:lnTo>
                      <a:pt x="191" y="32"/>
                    </a:lnTo>
                    <a:lnTo>
                      <a:pt x="186" y="27"/>
                    </a:lnTo>
                    <a:lnTo>
                      <a:pt x="175" y="23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47" y="0"/>
                    </a:lnTo>
                    <a:lnTo>
                      <a:pt x="145" y="2"/>
                    </a:lnTo>
                    <a:lnTo>
                      <a:pt x="145" y="4"/>
                    </a:lnTo>
                    <a:lnTo>
                      <a:pt x="147" y="6"/>
                    </a:lnTo>
                    <a:lnTo>
                      <a:pt x="147" y="9"/>
                    </a:lnTo>
                    <a:lnTo>
                      <a:pt x="147" y="11"/>
                    </a:lnTo>
                    <a:lnTo>
                      <a:pt x="145" y="13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3"/>
                    </a:lnTo>
                    <a:lnTo>
                      <a:pt x="145" y="27"/>
                    </a:lnTo>
                    <a:lnTo>
                      <a:pt x="143" y="29"/>
                    </a:lnTo>
                    <a:lnTo>
                      <a:pt x="141" y="29"/>
                    </a:lnTo>
                    <a:lnTo>
                      <a:pt x="120" y="23"/>
                    </a:lnTo>
                    <a:lnTo>
                      <a:pt x="116" y="23"/>
                    </a:lnTo>
                    <a:lnTo>
                      <a:pt x="114" y="25"/>
                    </a:lnTo>
                    <a:lnTo>
                      <a:pt x="113" y="29"/>
                    </a:lnTo>
                    <a:lnTo>
                      <a:pt x="114" y="36"/>
                    </a:lnTo>
                    <a:lnTo>
                      <a:pt x="113" y="45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5" y="45"/>
                    </a:lnTo>
                    <a:lnTo>
                      <a:pt x="102" y="43"/>
                    </a:lnTo>
                    <a:lnTo>
                      <a:pt x="98" y="43"/>
                    </a:lnTo>
                    <a:lnTo>
                      <a:pt x="89" y="52"/>
                    </a:lnTo>
                    <a:lnTo>
                      <a:pt x="88" y="61"/>
                    </a:lnTo>
                    <a:lnTo>
                      <a:pt x="82" y="70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6" y="84"/>
                    </a:lnTo>
                    <a:lnTo>
                      <a:pt x="70" y="108"/>
                    </a:lnTo>
                    <a:lnTo>
                      <a:pt x="66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5" y="127"/>
                    </a:lnTo>
                    <a:lnTo>
                      <a:pt x="54" y="159"/>
                    </a:lnTo>
                    <a:lnTo>
                      <a:pt x="43" y="181"/>
                    </a:lnTo>
                    <a:lnTo>
                      <a:pt x="43" y="183"/>
                    </a:lnTo>
                    <a:lnTo>
                      <a:pt x="50" y="192"/>
                    </a:lnTo>
                    <a:lnTo>
                      <a:pt x="48" y="201"/>
                    </a:lnTo>
                    <a:lnTo>
                      <a:pt x="46" y="204"/>
                    </a:lnTo>
                    <a:lnTo>
                      <a:pt x="36" y="202"/>
                    </a:lnTo>
                    <a:lnTo>
                      <a:pt x="30" y="204"/>
                    </a:lnTo>
                    <a:lnTo>
                      <a:pt x="25" y="208"/>
                    </a:lnTo>
                    <a:lnTo>
                      <a:pt x="18" y="217"/>
                    </a:lnTo>
                    <a:lnTo>
                      <a:pt x="14" y="227"/>
                    </a:lnTo>
                    <a:lnTo>
                      <a:pt x="16" y="233"/>
                    </a:lnTo>
                    <a:lnTo>
                      <a:pt x="18" y="236"/>
                    </a:lnTo>
                    <a:lnTo>
                      <a:pt x="20" y="238"/>
                    </a:lnTo>
                    <a:lnTo>
                      <a:pt x="18" y="240"/>
                    </a:lnTo>
                    <a:lnTo>
                      <a:pt x="16" y="258"/>
                    </a:lnTo>
                    <a:lnTo>
                      <a:pt x="16" y="260"/>
                    </a:lnTo>
                    <a:lnTo>
                      <a:pt x="18" y="263"/>
                    </a:lnTo>
                    <a:lnTo>
                      <a:pt x="18" y="283"/>
                    </a:lnTo>
                    <a:lnTo>
                      <a:pt x="20" y="287"/>
                    </a:lnTo>
                    <a:lnTo>
                      <a:pt x="27" y="292"/>
                    </a:lnTo>
                    <a:lnTo>
                      <a:pt x="27" y="297"/>
                    </a:lnTo>
                    <a:lnTo>
                      <a:pt x="25" y="303"/>
                    </a:lnTo>
                    <a:lnTo>
                      <a:pt x="21" y="306"/>
                    </a:lnTo>
                    <a:lnTo>
                      <a:pt x="18" y="308"/>
                    </a:lnTo>
                    <a:lnTo>
                      <a:pt x="18" y="310"/>
                    </a:lnTo>
                    <a:lnTo>
                      <a:pt x="20" y="313"/>
                    </a:lnTo>
                    <a:lnTo>
                      <a:pt x="23" y="324"/>
                    </a:lnTo>
                    <a:lnTo>
                      <a:pt x="20" y="331"/>
                    </a:lnTo>
                    <a:lnTo>
                      <a:pt x="21" y="335"/>
                    </a:lnTo>
                    <a:lnTo>
                      <a:pt x="21" y="338"/>
                    </a:lnTo>
                    <a:lnTo>
                      <a:pt x="20" y="342"/>
                    </a:lnTo>
                    <a:lnTo>
                      <a:pt x="11" y="346"/>
                    </a:lnTo>
                    <a:lnTo>
                      <a:pt x="11" y="349"/>
                    </a:lnTo>
                    <a:lnTo>
                      <a:pt x="7" y="355"/>
                    </a:lnTo>
                    <a:lnTo>
                      <a:pt x="9" y="364"/>
                    </a:lnTo>
                    <a:lnTo>
                      <a:pt x="7" y="374"/>
                    </a:lnTo>
                    <a:lnTo>
                      <a:pt x="5" y="376"/>
                    </a:lnTo>
                    <a:lnTo>
                      <a:pt x="3" y="374"/>
                    </a:lnTo>
                    <a:lnTo>
                      <a:pt x="2" y="378"/>
                    </a:lnTo>
                    <a:lnTo>
                      <a:pt x="2" y="37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8" name="Freeform 3656"/>
              <p:cNvSpPr>
                <a:spLocks/>
              </p:cNvSpPr>
              <p:nvPr/>
            </p:nvSpPr>
            <p:spPr bwMode="auto">
              <a:xfrm>
                <a:off x="2880" y="1156"/>
                <a:ext cx="209" cy="480"/>
              </a:xfrm>
              <a:custGeom>
                <a:avLst/>
                <a:gdLst>
                  <a:gd name="T0" fmla="*/ 3 w 209"/>
                  <a:gd name="T1" fmla="*/ 394 h 480"/>
                  <a:gd name="T2" fmla="*/ 7 w 209"/>
                  <a:gd name="T3" fmla="*/ 396 h 480"/>
                  <a:gd name="T4" fmla="*/ 9 w 209"/>
                  <a:gd name="T5" fmla="*/ 410 h 480"/>
                  <a:gd name="T6" fmla="*/ 14 w 209"/>
                  <a:gd name="T7" fmla="*/ 423 h 480"/>
                  <a:gd name="T8" fmla="*/ 28 w 209"/>
                  <a:gd name="T9" fmla="*/ 449 h 480"/>
                  <a:gd name="T10" fmla="*/ 21 w 209"/>
                  <a:gd name="T11" fmla="*/ 455 h 480"/>
                  <a:gd name="T12" fmla="*/ 27 w 209"/>
                  <a:gd name="T13" fmla="*/ 480 h 480"/>
                  <a:gd name="T14" fmla="*/ 48 w 209"/>
                  <a:gd name="T15" fmla="*/ 478 h 480"/>
                  <a:gd name="T16" fmla="*/ 59 w 209"/>
                  <a:gd name="T17" fmla="*/ 457 h 480"/>
                  <a:gd name="T18" fmla="*/ 84 w 209"/>
                  <a:gd name="T19" fmla="*/ 440 h 480"/>
                  <a:gd name="T20" fmla="*/ 86 w 209"/>
                  <a:gd name="T21" fmla="*/ 415 h 480"/>
                  <a:gd name="T22" fmla="*/ 88 w 209"/>
                  <a:gd name="T23" fmla="*/ 405 h 480"/>
                  <a:gd name="T24" fmla="*/ 89 w 209"/>
                  <a:gd name="T25" fmla="*/ 394 h 480"/>
                  <a:gd name="T26" fmla="*/ 91 w 209"/>
                  <a:gd name="T27" fmla="*/ 389 h 480"/>
                  <a:gd name="T28" fmla="*/ 93 w 209"/>
                  <a:gd name="T29" fmla="*/ 383 h 480"/>
                  <a:gd name="T30" fmla="*/ 105 w 209"/>
                  <a:gd name="T31" fmla="*/ 376 h 480"/>
                  <a:gd name="T32" fmla="*/ 116 w 209"/>
                  <a:gd name="T33" fmla="*/ 365 h 480"/>
                  <a:gd name="T34" fmla="*/ 98 w 209"/>
                  <a:gd name="T35" fmla="*/ 365 h 480"/>
                  <a:gd name="T36" fmla="*/ 84 w 209"/>
                  <a:gd name="T37" fmla="*/ 356 h 480"/>
                  <a:gd name="T38" fmla="*/ 96 w 209"/>
                  <a:gd name="T39" fmla="*/ 358 h 480"/>
                  <a:gd name="T40" fmla="*/ 105 w 209"/>
                  <a:gd name="T41" fmla="*/ 356 h 480"/>
                  <a:gd name="T42" fmla="*/ 123 w 209"/>
                  <a:gd name="T43" fmla="*/ 344 h 480"/>
                  <a:gd name="T44" fmla="*/ 111 w 209"/>
                  <a:gd name="T45" fmla="*/ 330 h 480"/>
                  <a:gd name="T46" fmla="*/ 100 w 209"/>
                  <a:gd name="T47" fmla="*/ 328 h 480"/>
                  <a:gd name="T48" fmla="*/ 88 w 209"/>
                  <a:gd name="T49" fmla="*/ 333 h 480"/>
                  <a:gd name="T50" fmla="*/ 96 w 209"/>
                  <a:gd name="T51" fmla="*/ 319 h 480"/>
                  <a:gd name="T52" fmla="*/ 96 w 209"/>
                  <a:gd name="T53" fmla="*/ 285 h 480"/>
                  <a:gd name="T54" fmla="*/ 98 w 209"/>
                  <a:gd name="T55" fmla="*/ 261 h 480"/>
                  <a:gd name="T56" fmla="*/ 107 w 209"/>
                  <a:gd name="T57" fmla="*/ 254 h 480"/>
                  <a:gd name="T58" fmla="*/ 111 w 209"/>
                  <a:gd name="T59" fmla="*/ 249 h 480"/>
                  <a:gd name="T60" fmla="*/ 113 w 209"/>
                  <a:gd name="T61" fmla="*/ 240 h 480"/>
                  <a:gd name="T62" fmla="*/ 122 w 209"/>
                  <a:gd name="T63" fmla="*/ 233 h 480"/>
                  <a:gd name="T64" fmla="*/ 136 w 209"/>
                  <a:gd name="T65" fmla="*/ 220 h 480"/>
                  <a:gd name="T66" fmla="*/ 147 w 209"/>
                  <a:gd name="T67" fmla="*/ 215 h 480"/>
                  <a:gd name="T68" fmla="*/ 166 w 209"/>
                  <a:gd name="T69" fmla="*/ 193 h 480"/>
                  <a:gd name="T70" fmla="*/ 163 w 209"/>
                  <a:gd name="T71" fmla="*/ 179 h 480"/>
                  <a:gd name="T72" fmla="*/ 166 w 209"/>
                  <a:gd name="T73" fmla="*/ 170 h 480"/>
                  <a:gd name="T74" fmla="*/ 170 w 209"/>
                  <a:gd name="T75" fmla="*/ 151 h 480"/>
                  <a:gd name="T76" fmla="*/ 177 w 209"/>
                  <a:gd name="T77" fmla="*/ 145 h 480"/>
                  <a:gd name="T78" fmla="*/ 179 w 209"/>
                  <a:gd name="T79" fmla="*/ 140 h 480"/>
                  <a:gd name="T80" fmla="*/ 182 w 209"/>
                  <a:gd name="T81" fmla="*/ 134 h 480"/>
                  <a:gd name="T82" fmla="*/ 191 w 209"/>
                  <a:gd name="T83" fmla="*/ 136 h 480"/>
                  <a:gd name="T84" fmla="*/ 207 w 209"/>
                  <a:gd name="T85" fmla="*/ 136 h 480"/>
                  <a:gd name="T86" fmla="*/ 200 w 209"/>
                  <a:gd name="T87" fmla="*/ 86 h 480"/>
                  <a:gd name="T88" fmla="*/ 200 w 209"/>
                  <a:gd name="T89" fmla="*/ 50 h 480"/>
                  <a:gd name="T90" fmla="*/ 147 w 209"/>
                  <a:gd name="T91" fmla="*/ 0 h 480"/>
                  <a:gd name="T92" fmla="*/ 145 w 209"/>
                  <a:gd name="T93" fmla="*/ 13 h 480"/>
                  <a:gd name="T94" fmla="*/ 141 w 209"/>
                  <a:gd name="T95" fmla="*/ 29 h 480"/>
                  <a:gd name="T96" fmla="*/ 113 w 209"/>
                  <a:gd name="T97" fmla="*/ 45 h 480"/>
                  <a:gd name="T98" fmla="*/ 89 w 209"/>
                  <a:gd name="T99" fmla="*/ 52 h 480"/>
                  <a:gd name="T100" fmla="*/ 70 w 209"/>
                  <a:gd name="T101" fmla="*/ 108 h 480"/>
                  <a:gd name="T102" fmla="*/ 43 w 209"/>
                  <a:gd name="T103" fmla="*/ 181 h 480"/>
                  <a:gd name="T104" fmla="*/ 30 w 209"/>
                  <a:gd name="T105" fmla="*/ 204 h 480"/>
                  <a:gd name="T106" fmla="*/ 20 w 209"/>
                  <a:gd name="T107" fmla="*/ 238 h 480"/>
                  <a:gd name="T108" fmla="*/ 20 w 209"/>
                  <a:gd name="T109" fmla="*/ 287 h 480"/>
                  <a:gd name="T110" fmla="*/ 18 w 209"/>
                  <a:gd name="T111" fmla="*/ 310 h 480"/>
                  <a:gd name="T112" fmla="*/ 20 w 209"/>
                  <a:gd name="T113" fmla="*/ 342 h 480"/>
                  <a:gd name="T114" fmla="*/ 5 w 209"/>
                  <a:gd name="T115" fmla="*/ 376 h 4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9"/>
                  <a:gd name="T175" fmla="*/ 0 h 480"/>
                  <a:gd name="T176" fmla="*/ 209 w 209"/>
                  <a:gd name="T177" fmla="*/ 480 h 4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9" h="480">
                    <a:moveTo>
                      <a:pt x="2" y="371"/>
                    </a:moveTo>
                    <a:lnTo>
                      <a:pt x="0" y="374"/>
                    </a:lnTo>
                    <a:lnTo>
                      <a:pt x="2" y="390"/>
                    </a:lnTo>
                    <a:lnTo>
                      <a:pt x="3" y="390"/>
                    </a:lnTo>
                    <a:lnTo>
                      <a:pt x="3" y="392"/>
                    </a:lnTo>
                    <a:lnTo>
                      <a:pt x="3" y="394"/>
                    </a:lnTo>
                    <a:lnTo>
                      <a:pt x="3" y="396"/>
                    </a:lnTo>
                    <a:lnTo>
                      <a:pt x="5" y="394"/>
                    </a:lnTo>
                    <a:lnTo>
                      <a:pt x="5" y="390"/>
                    </a:lnTo>
                    <a:lnTo>
                      <a:pt x="7" y="392"/>
                    </a:lnTo>
                    <a:lnTo>
                      <a:pt x="7" y="396"/>
                    </a:lnTo>
                    <a:lnTo>
                      <a:pt x="9" y="396"/>
                    </a:lnTo>
                    <a:lnTo>
                      <a:pt x="7" y="398"/>
                    </a:lnTo>
                    <a:lnTo>
                      <a:pt x="5" y="399"/>
                    </a:lnTo>
                    <a:lnTo>
                      <a:pt x="9" y="401"/>
                    </a:lnTo>
                    <a:lnTo>
                      <a:pt x="11" y="405"/>
                    </a:lnTo>
                    <a:lnTo>
                      <a:pt x="9" y="410"/>
                    </a:lnTo>
                    <a:lnTo>
                      <a:pt x="12" y="408"/>
                    </a:lnTo>
                    <a:lnTo>
                      <a:pt x="12" y="412"/>
                    </a:lnTo>
                    <a:lnTo>
                      <a:pt x="11" y="414"/>
                    </a:lnTo>
                    <a:lnTo>
                      <a:pt x="12" y="419"/>
                    </a:lnTo>
                    <a:lnTo>
                      <a:pt x="12" y="423"/>
                    </a:lnTo>
                    <a:lnTo>
                      <a:pt x="14" y="423"/>
                    </a:lnTo>
                    <a:lnTo>
                      <a:pt x="18" y="435"/>
                    </a:lnTo>
                    <a:lnTo>
                      <a:pt x="21" y="439"/>
                    </a:lnTo>
                    <a:lnTo>
                      <a:pt x="23" y="442"/>
                    </a:lnTo>
                    <a:lnTo>
                      <a:pt x="27" y="444"/>
                    </a:lnTo>
                    <a:lnTo>
                      <a:pt x="28" y="446"/>
                    </a:lnTo>
                    <a:lnTo>
                      <a:pt x="28" y="449"/>
                    </a:lnTo>
                    <a:lnTo>
                      <a:pt x="27" y="449"/>
                    </a:lnTo>
                    <a:lnTo>
                      <a:pt x="25" y="449"/>
                    </a:lnTo>
                    <a:lnTo>
                      <a:pt x="23" y="451"/>
                    </a:lnTo>
                    <a:lnTo>
                      <a:pt x="27" y="455"/>
                    </a:lnTo>
                    <a:lnTo>
                      <a:pt x="23" y="455"/>
                    </a:lnTo>
                    <a:lnTo>
                      <a:pt x="21" y="455"/>
                    </a:lnTo>
                    <a:lnTo>
                      <a:pt x="21" y="457"/>
                    </a:lnTo>
                    <a:lnTo>
                      <a:pt x="30" y="473"/>
                    </a:lnTo>
                    <a:lnTo>
                      <a:pt x="28" y="474"/>
                    </a:lnTo>
                    <a:lnTo>
                      <a:pt x="28" y="478"/>
                    </a:lnTo>
                    <a:lnTo>
                      <a:pt x="27" y="478"/>
                    </a:lnTo>
                    <a:lnTo>
                      <a:pt x="27" y="480"/>
                    </a:lnTo>
                    <a:lnTo>
                      <a:pt x="30" y="480"/>
                    </a:lnTo>
                    <a:lnTo>
                      <a:pt x="34" y="480"/>
                    </a:lnTo>
                    <a:lnTo>
                      <a:pt x="39" y="478"/>
                    </a:lnTo>
                    <a:lnTo>
                      <a:pt x="45" y="478"/>
                    </a:lnTo>
                    <a:lnTo>
                      <a:pt x="48" y="480"/>
                    </a:lnTo>
                    <a:lnTo>
                      <a:pt x="48" y="478"/>
                    </a:lnTo>
                    <a:lnTo>
                      <a:pt x="50" y="474"/>
                    </a:lnTo>
                    <a:lnTo>
                      <a:pt x="50" y="467"/>
                    </a:lnTo>
                    <a:lnTo>
                      <a:pt x="52" y="460"/>
                    </a:lnTo>
                    <a:lnTo>
                      <a:pt x="55" y="462"/>
                    </a:lnTo>
                    <a:lnTo>
                      <a:pt x="57" y="458"/>
                    </a:lnTo>
                    <a:lnTo>
                      <a:pt x="59" y="457"/>
                    </a:lnTo>
                    <a:lnTo>
                      <a:pt x="64" y="457"/>
                    </a:lnTo>
                    <a:lnTo>
                      <a:pt x="66" y="458"/>
                    </a:lnTo>
                    <a:lnTo>
                      <a:pt x="70" y="457"/>
                    </a:lnTo>
                    <a:lnTo>
                      <a:pt x="73" y="458"/>
                    </a:lnTo>
                    <a:lnTo>
                      <a:pt x="77" y="458"/>
                    </a:lnTo>
                    <a:lnTo>
                      <a:pt x="84" y="440"/>
                    </a:lnTo>
                    <a:lnTo>
                      <a:pt x="84" y="435"/>
                    </a:lnTo>
                    <a:lnTo>
                      <a:pt x="84" y="432"/>
                    </a:lnTo>
                    <a:lnTo>
                      <a:pt x="84" y="426"/>
                    </a:lnTo>
                    <a:lnTo>
                      <a:pt x="88" y="421"/>
                    </a:lnTo>
                    <a:lnTo>
                      <a:pt x="88" y="417"/>
                    </a:lnTo>
                    <a:lnTo>
                      <a:pt x="86" y="415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06"/>
                    </a:lnTo>
                    <a:lnTo>
                      <a:pt x="86" y="405"/>
                    </a:lnTo>
                    <a:lnTo>
                      <a:pt x="88" y="405"/>
                    </a:lnTo>
                    <a:lnTo>
                      <a:pt x="89" y="405"/>
                    </a:lnTo>
                    <a:lnTo>
                      <a:pt x="88" y="403"/>
                    </a:lnTo>
                    <a:lnTo>
                      <a:pt x="89" y="401"/>
                    </a:lnTo>
                    <a:lnTo>
                      <a:pt x="89" y="399"/>
                    </a:lnTo>
                    <a:lnTo>
                      <a:pt x="89" y="394"/>
                    </a:lnTo>
                    <a:lnTo>
                      <a:pt x="89" y="392"/>
                    </a:lnTo>
                    <a:lnTo>
                      <a:pt x="84" y="389"/>
                    </a:lnTo>
                    <a:lnTo>
                      <a:pt x="88" y="390"/>
                    </a:lnTo>
                    <a:lnTo>
                      <a:pt x="91" y="389"/>
                    </a:lnTo>
                    <a:lnTo>
                      <a:pt x="88" y="385"/>
                    </a:lnTo>
                    <a:lnTo>
                      <a:pt x="80" y="385"/>
                    </a:lnTo>
                    <a:lnTo>
                      <a:pt x="80" y="383"/>
                    </a:lnTo>
                    <a:lnTo>
                      <a:pt x="88" y="383"/>
                    </a:lnTo>
                    <a:lnTo>
                      <a:pt x="91" y="383"/>
                    </a:lnTo>
                    <a:lnTo>
                      <a:pt x="93" y="383"/>
                    </a:lnTo>
                    <a:lnTo>
                      <a:pt x="93" y="380"/>
                    </a:lnTo>
                    <a:lnTo>
                      <a:pt x="98" y="380"/>
                    </a:lnTo>
                    <a:lnTo>
                      <a:pt x="102" y="374"/>
                    </a:lnTo>
                    <a:lnTo>
                      <a:pt x="102" y="371"/>
                    </a:lnTo>
                    <a:lnTo>
                      <a:pt x="105" y="372"/>
                    </a:lnTo>
                    <a:lnTo>
                      <a:pt x="105" y="376"/>
                    </a:lnTo>
                    <a:lnTo>
                      <a:pt x="109" y="374"/>
                    </a:lnTo>
                    <a:lnTo>
                      <a:pt x="111" y="371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4" y="365"/>
                    </a:lnTo>
                    <a:lnTo>
                      <a:pt x="116" y="365"/>
                    </a:lnTo>
                    <a:lnTo>
                      <a:pt x="116" y="364"/>
                    </a:lnTo>
                    <a:lnTo>
                      <a:pt x="118" y="362"/>
                    </a:lnTo>
                    <a:lnTo>
                      <a:pt x="118" y="360"/>
                    </a:lnTo>
                    <a:lnTo>
                      <a:pt x="104" y="364"/>
                    </a:lnTo>
                    <a:lnTo>
                      <a:pt x="100" y="364"/>
                    </a:lnTo>
                    <a:lnTo>
                      <a:pt x="98" y="365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89" y="358"/>
                    </a:lnTo>
                    <a:lnTo>
                      <a:pt x="84" y="358"/>
                    </a:lnTo>
                    <a:lnTo>
                      <a:pt x="82" y="358"/>
                    </a:lnTo>
                    <a:lnTo>
                      <a:pt x="84" y="356"/>
                    </a:lnTo>
                    <a:lnTo>
                      <a:pt x="86" y="355"/>
                    </a:lnTo>
                    <a:lnTo>
                      <a:pt x="88" y="355"/>
                    </a:lnTo>
                    <a:lnTo>
                      <a:pt x="89" y="355"/>
                    </a:lnTo>
                    <a:lnTo>
                      <a:pt x="93" y="355"/>
                    </a:lnTo>
                    <a:lnTo>
                      <a:pt x="95" y="355"/>
                    </a:lnTo>
                    <a:lnTo>
                      <a:pt x="96" y="358"/>
                    </a:lnTo>
                    <a:lnTo>
                      <a:pt x="98" y="356"/>
                    </a:lnTo>
                    <a:lnTo>
                      <a:pt x="98" y="355"/>
                    </a:lnTo>
                    <a:lnTo>
                      <a:pt x="100" y="356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5" y="356"/>
                    </a:lnTo>
                    <a:lnTo>
                      <a:pt x="105" y="360"/>
                    </a:lnTo>
                    <a:lnTo>
                      <a:pt x="109" y="362"/>
                    </a:lnTo>
                    <a:lnTo>
                      <a:pt x="118" y="356"/>
                    </a:lnTo>
                    <a:lnTo>
                      <a:pt x="122" y="351"/>
                    </a:lnTo>
                    <a:lnTo>
                      <a:pt x="122" y="349"/>
                    </a:lnTo>
                    <a:lnTo>
                      <a:pt x="123" y="344"/>
                    </a:lnTo>
                    <a:lnTo>
                      <a:pt x="122" y="340"/>
                    </a:lnTo>
                    <a:lnTo>
                      <a:pt x="118" y="337"/>
                    </a:lnTo>
                    <a:lnTo>
                      <a:pt x="114" y="333"/>
                    </a:lnTo>
                    <a:lnTo>
                      <a:pt x="118" y="333"/>
                    </a:lnTo>
                    <a:lnTo>
                      <a:pt x="118" y="331"/>
                    </a:lnTo>
                    <a:lnTo>
                      <a:pt x="111" y="330"/>
                    </a:lnTo>
                    <a:lnTo>
                      <a:pt x="109" y="322"/>
                    </a:lnTo>
                    <a:lnTo>
                      <a:pt x="104" y="324"/>
                    </a:lnTo>
                    <a:lnTo>
                      <a:pt x="102" y="321"/>
                    </a:lnTo>
                    <a:lnTo>
                      <a:pt x="102" y="322"/>
                    </a:lnTo>
                    <a:lnTo>
                      <a:pt x="100" y="328"/>
                    </a:lnTo>
                    <a:lnTo>
                      <a:pt x="89" y="337"/>
                    </a:lnTo>
                    <a:lnTo>
                      <a:pt x="88" y="337"/>
                    </a:lnTo>
                    <a:lnTo>
                      <a:pt x="84" y="337"/>
                    </a:lnTo>
                    <a:lnTo>
                      <a:pt x="82" y="337"/>
                    </a:lnTo>
                    <a:lnTo>
                      <a:pt x="84" y="335"/>
                    </a:lnTo>
                    <a:lnTo>
                      <a:pt x="88" y="333"/>
                    </a:lnTo>
                    <a:lnTo>
                      <a:pt x="91" y="331"/>
                    </a:lnTo>
                    <a:lnTo>
                      <a:pt x="93" y="330"/>
                    </a:lnTo>
                    <a:lnTo>
                      <a:pt x="98" y="326"/>
                    </a:lnTo>
                    <a:lnTo>
                      <a:pt x="98" y="322"/>
                    </a:lnTo>
                    <a:lnTo>
                      <a:pt x="98" y="319"/>
                    </a:lnTo>
                    <a:lnTo>
                      <a:pt x="96" y="319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0"/>
                    </a:lnTo>
                    <a:lnTo>
                      <a:pt x="95" y="290"/>
                    </a:lnTo>
                    <a:lnTo>
                      <a:pt x="96" y="287"/>
                    </a:lnTo>
                    <a:lnTo>
                      <a:pt x="96" y="285"/>
                    </a:lnTo>
                    <a:lnTo>
                      <a:pt x="100" y="287"/>
                    </a:lnTo>
                    <a:lnTo>
                      <a:pt x="100" y="285"/>
                    </a:lnTo>
                    <a:lnTo>
                      <a:pt x="100" y="278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100" y="258"/>
                    </a:lnTo>
                    <a:lnTo>
                      <a:pt x="104" y="260"/>
                    </a:lnTo>
                    <a:lnTo>
                      <a:pt x="105" y="258"/>
                    </a:lnTo>
                    <a:lnTo>
                      <a:pt x="107" y="256"/>
                    </a:lnTo>
                    <a:lnTo>
                      <a:pt x="107" y="254"/>
                    </a:lnTo>
                    <a:lnTo>
                      <a:pt x="107" y="249"/>
                    </a:lnTo>
                    <a:lnTo>
                      <a:pt x="107" y="245"/>
                    </a:lnTo>
                    <a:lnTo>
                      <a:pt x="107" y="244"/>
                    </a:lnTo>
                    <a:lnTo>
                      <a:pt x="107" y="245"/>
                    </a:lnTo>
                    <a:lnTo>
                      <a:pt x="111" y="249"/>
                    </a:lnTo>
                    <a:lnTo>
                      <a:pt x="111" y="247"/>
                    </a:lnTo>
                    <a:lnTo>
                      <a:pt x="113" y="245"/>
                    </a:lnTo>
                    <a:lnTo>
                      <a:pt x="114" y="245"/>
                    </a:lnTo>
                    <a:lnTo>
                      <a:pt x="114" y="244"/>
                    </a:lnTo>
                    <a:lnTo>
                      <a:pt x="116" y="242"/>
                    </a:lnTo>
                    <a:lnTo>
                      <a:pt x="113" y="240"/>
                    </a:lnTo>
                    <a:lnTo>
                      <a:pt x="114" y="242"/>
                    </a:lnTo>
                    <a:lnTo>
                      <a:pt x="118" y="240"/>
                    </a:lnTo>
                    <a:lnTo>
                      <a:pt x="118" y="238"/>
                    </a:lnTo>
                    <a:lnTo>
                      <a:pt x="120" y="236"/>
                    </a:lnTo>
                    <a:lnTo>
                      <a:pt x="120" y="235"/>
                    </a:lnTo>
                    <a:lnTo>
                      <a:pt x="122" y="233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7" y="229"/>
                    </a:lnTo>
                    <a:lnTo>
                      <a:pt x="130" y="227"/>
                    </a:lnTo>
                    <a:lnTo>
                      <a:pt x="130" y="224"/>
                    </a:lnTo>
                    <a:lnTo>
                      <a:pt x="136" y="220"/>
                    </a:lnTo>
                    <a:lnTo>
                      <a:pt x="138" y="222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3" y="215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50" y="213"/>
                    </a:lnTo>
                    <a:lnTo>
                      <a:pt x="152" y="211"/>
                    </a:lnTo>
                    <a:lnTo>
                      <a:pt x="154" y="210"/>
                    </a:lnTo>
                    <a:lnTo>
                      <a:pt x="166" y="190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8" y="188"/>
                    </a:lnTo>
                    <a:lnTo>
                      <a:pt x="166" y="186"/>
                    </a:lnTo>
                    <a:lnTo>
                      <a:pt x="166" y="185"/>
                    </a:lnTo>
                    <a:lnTo>
                      <a:pt x="163" y="181"/>
                    </a:lnTo>
                    <a:lnTo>
                      <a:pt x="163" y="179"/>
                    </a:lnTo>
                    <a:lnTo>
                      <a:pt x="163" y="177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63" y="172"/>
                    </a:lnTo>
                    <a:lnTo>
                      <a:pt x="163" y="170"/>
                    </a:lnTo>
                    <a:lnTo>
                      <a:pt x="166" y="170"/>
                    </a:lnTo>
                    <a:lnTo>
                      <a:pt x="168" y="161"/>
                    </a:lnTo>
                    <a:lnTo>
                      <a:pt x="166" y="156"/>
                    </a:lnTo>
                    <a:lnTo>
                      <a:pt x="166" y="154"/>
                    </a:lnTo>
                    <a:lnTo>
                      <a:pt x="170" y="152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7" y="147"/>
                    </a:lnTo>
                    <a:lnTo>
                      <a:pt x="177" y="145"/>
                    </a:lnTo>
                    <a:lnTo>
                      <a:pt x="173" y="142"/>
                    </a:lnTo>
                    <a:lnTo>
                      <a:pt x="173" y="140"/>
                    </a:lnTo>
                    <a:lnTo>
                      <a:pt x="177" y="142"/>
                    </a:lnTo>
                    <a:lnTo>
                      <a:pt x="179" y="145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81" y="133"/>
                    </a:lnTo>
                    <a:lnTo>
                      <a:pt x="182" y="133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8" y="133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1" y="136"/>
                    </a:lnTo>
                    <a:lnTo>
                      <a:pt x="193" y="138"/>
                    </a:lnTo>
                    <a:lnTo>
                      <a:pt x="195" y="134"/>
                    </a:lnTo>
                    <a:lnTo>
                      <a:pt x="202" y="134"/>
                    </a:lnTo>
                    <a:lnTo>
                      <a:pt x="204" y="136"/>
                    </a:lnTo>
                    <a:lnTo>
                      <a:pt x="206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2" y="117"/>
                    </a:lnTo>
                    <a:lnTo>
                      <a:pt x="204" y="111"/>
                    </a:lnTo>
                    <a:lnTo>
                      <a:pt x="206" y="106"/>
                    </a:lnTo>
                    <a:lnTo>
                      <a:pt x="207" y="100"/>
                    </a:lnTo>
                    <a:lnTo>
                      <a:pt x="200" y="86"/>
                    </a:lnTo>
                    <a:lnTo>
                      <a:pt x="200" y="83"/>
                    </a:lnTo>
                    <a:lnTo>
                      <a:pt x="202" y="75"/>
                    </a:lnTo>
                    <a:lnTo>
                      <a:pt x="200" y="72"/>
                    </a:lnTo>
                    <a:lnTo>
                      <a:pt x="200" y="70"/>
                    </a:lnTo>
                    <a:lnTo>
                      <a:pt x="199" y="59"/>
                    </a:lnTo>
                    <a:lnTo>
                      <a:pt x="200" y="50"/>
                    </a:lnTo>
                    <a:lnTo>
                      <a:pt x="191" y="32"/>
                    </a:lnTo>
                    <a:lnTo>
                      <a:pt x="186" y="27"/>
                    </a:lnTo>
                    <a:lnTo>
                      <a:pt x="175" y="23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47" y="0"/>
                    </a:lnTo>
                    <a:lnTo>
                      <a:pt x="145" y="2"/>
                    </a:lnTo>
                    <a:lnTo>
                      <a:pt x="145" y="4"/>
                    </a:lnTo>
                    <a:lnTo>
                      <a:pt x="147" y="6"/>
                    </a:lnTo>
                    <a:lnTo>
                      <a:pt x="147" y="9"/>
                    </a:lnTo>
                    <a:lnTo>
                      <a:pt x="147" y="11"/>
                    </a:lnTo>
                    <a:lnTo>
                      <a:pt x="145" y="13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3"/>
                    </a:lnTo>
                    <a:lnTo>
                      <a:pt x="145" y="27"/>
                    </a:lnTo>
                    <a:lnTo>
                      <a:pt x="143" y="29"/>
                    </a:lnTo>
                    <a:lnTo>
                      <a:pt x="141" y="29"/>
                    </a:lnTo>
                    <a:lnTo>
                      <a:pt x="120" y="23"/>
                    </a:lnTo>
                    <a:lnTo>
                      <a:pt x="116" y="23"/>
                    </a:lnTo>
                    <a:lnTo>
                      <a:pt x="114" y="25"/>
                    </a:lnTo>
                    <a:lnTo>
                      <a:pt x="113" y="29"/>
                    </a:lnTo>
                    <a:lnTo>
                      <a:pt x="114" y="36"/>
                    </a:lnTo>
                    <a:lnTo>
                      <a:pt x="113" y="45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5" y="45"/>
                    </a:lnTo>
                    <a:lnTo>
                      <a:pt x="102" y="43"/>
                    </a:lnTo>
                    <a:lnTo>
                      <a:pt x="98" y="43"/>
                    </a:lnTo>
                    <a:lnTo>
                      <a:pt x="89" y="52"/>
                    </a:lnTo>
                    <a:lnTo>
                      <a:pt x="88" y="61"/>
                    </a:lnTo>
                    <a:lnTo>
                      <a:pt x="82" y="70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6" y="84"/>
                    </a:lnTo>
                    <a:lnTo>
                      <a:pt x="70" y="108"/>
                    </a:lnTo>
                    <a:lnTo>
                      <a:pt x="66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5" y="127"/>
                    </a:lnTo>
                    <a:lnTo>
                      <a:pt x="54" y="159"/>
                    </a:lnTo>
                    <a:lnTo>
                      <a:pt x="43" y="181"/>
                    </a:lnTo>
                    <a:lnTo>
                      <a:pt x="43" y="183"/>
                    </a:lnTo>
                    <a:lnTo>
                      <a:pt x="50" y="192"/>
                    </a:lnTo>
                    <a:lnTo>
                      <a:pt x="48" y="201"/>
                    </a:lnTo>
                    <a:lnTo>
                      <a:pt x="46" y="204"/>
                    </a:lnTo>
                    <a:lnTo>
                      <a:pt x="36" y="202"/>
                    </a:lnTo>
                    <a:lnTo>
                      <a:pt x="30" y="204"/>
                    </a:lnTo>
                    <a:lnTo>
                      <a:pt x="25" y="208"/>
                    </a:lnTo>
                    <a:lnTo>
                      <a:pt x="18" y="217"/>
                    </a:lnTo>
                    <a:lnTo>
                      <a:pt x="14" y="227"/>
                    </a:lnTo>
                    <a:lnTo>
                      <a:pt x="16" y="233"/>
                    </a:lnTo>
                    <a:lnTo>
                      <a:pt x="18" y="236"/>
                    </a:lnTo>
                    <a:lnTo>
                      <a:pt x="20" y="238"/>
                    </a:lnTo>
                    <a:lnTo>
                      <a:pt x="18" y="240"/>
                    </a:lnTo>
                    <a:lnTo>
                      <a:pt x="16" y="258"/>
                    </a:lnTo>
                    <a:lnTo>
                      <a:pt x="16" y="260"/>
                    </a:lnTo>
                    <a:lnTo>
                      <a:pt x="18" y="263"/>
                    </a:lnTo>
                    <a:lnTo>
                      <a:pt x="18" y="283"/>
                    </a:lnTo>
                    <a:lnTo>
                      <a:pt x="20" y="287"/>
                    </a:lnTo>
                    <a:lnTo>
                      <a:pt x="27" y="292"/>
                    </a:lnTo>
                    <a:lnTo>
                      <a:pt x="27" y="297"/>
                    </a:lnTo>
                    <a:lnTo>
                      <a:pt x="25" y="303"/>
                    </a:lnTo>
                    <a:lnTo>
                      <a:pt x="21" y="306"/>
                    </a:lnTo>
                    <a:lnTo>
                      <a:pt x="18" y="308"/>
                    </a:lnTo>
                    <a:lnTo>
                      <a:pt x="18" y="310"/>
                    </a:lnTo>
                    <a:lnTo>
                      <a:pt x="20" y="313"/>
                    </a:lnTo>
                    <a:lnTo>
                      <a:pt x="23" y="324"/>
                    </a:lnTo>
                    <a:lnTo>
                      <a:pt x="20" y="331"/>
                    </a:lnTo>
                    <a:lnTo>
                      <a:pt x="21" y="335"/>
                    </a:lnTo>
                    <a:lnTo>
                      <a:pt x="21" y="338"/>
                    </a:lnTo>
                    <a:lnTo>
                      <a:pt x="20" y="342"/>
                    </a:lnTo>
                    <a:lnTo>
                      <a:pt x="11" y="346"/>
                    </a:lnTo>
                    <a:lnTo>
                      <a:pt x="11" y="349"/>
                    </a:lnTo>
                    <a:lnTo>
                      <a:pt x="7" y="355"/>
                    </a:lnTo>
                    <a:lnTo>
                      <a:pt x="9" y="364"/>
                    </a:lnTo>
                    <a:lnTo>
                      <a:pt x="7" y="374"/>
                    </a:lnTo>
                    <a:lnTo>
                      <a:pt x="5" y="376"/>
                    </a:lnTo>
                    <a:lnTo>
                      <a:pt x="3" y="374"/>
                    </a:lnTo>
                    <a:lnTo>
                      <a:pt x="2" y="378"/>
                    </a:lnTo>
                    <a:lnTo>
                      <a:pt x="2" y="37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9" name="Freeform 3657"/>
              <p:cNvSpPr>
                <a:spLocks/>
              </p:cNvSpPr>
              <p:nvPr/>
            </p:nvSpPr>
            <p:spPr bwMode="auto">
              <a:xfrm>
                <a:off x="2855" y="1802"/>
                <a:ext cx="121" cy="61"/>
              </a:xfrm>
              <a:custGeom>
                <a:avLst/>
                <a:gdLst>
                  <a:gd name="T0" fmla="*/ 68 w 121"/>
                  <a:gd name="T1" fmla="*/ 9 h 61"/>
                  <a:gd name="T2" fmla="*/ 61 w 121"/>
                  <a:gd name="T3" fmla="*/ 16 h 61"/>
                  <a:gd name="T4" fmla="*/ 53 w 121"/>
                  <a:gd name="T5" fmla="*/ 22 h 61"/>
                  <a:gd name="T6" fmla="*/ 55 w 121"/>
                  <a:gd name="T7" fmla="*/ 32 h 61"/>
                  <a:gd name="T8" fmla="*/ 53 w 121"/>
                  <a:gd name="T9" fmla="*/ 34 h 61"/>
                  <a:gd name="T10" fmla="*/ 48 w 121"/>
                  <a:gd name="T11" fmla="*/ 32 h 61"/>
                  <a:gd name="T12" fmla="*/ 43 w 121"/>
                  <a:gd name="T13" fmla="*/ 32 h 61"/>
                  <a:gd name="T14" fmla="*/ 28 w 121"/>
                  <a:gd name="T15" fmla="*/ 38 h 61"/>
                  <a:gd name="T16" fmla="*/ 19 w 121"/>
                  <a:gd name="T17" fmla="*/ 36 h 61"/>
                  <a:gd name="T18" fmla="*/ 14 w 121"/>
                  <a:gd name="T19" fmla="*/ 38 h 61"/>
                  <a:gd name="T20" fmla="*/ 12 w 121"/>
                  <a:gd name="T21" fmla="*/ 40 h 61"/>
                  <a:gd name="T22" fmla="*/ 7 w 121"/>
                  <a:gd name="T23" fmla="*/ 36 h 61"/>
                  <a:gd name="T24" fmla="*/ 2 w 121"/>
                  <a:gd name="T25" fmla="*/ 36 h 61"/>
                  <a:gd name="T26" fmla="*/ 2 w 121"/>
                  <a:gd name="T27" fmla="*/ 40 h 61"/>
                  <a:gd name="T28" fmla="*/ 3 w 121"/>
                  <a:gd name="T29" fmla="*/ 47 h 61"/>
                  <a:gd name="T30" fmla="*/ 3 w 121"/>
                  <a:gd name="T31" fmla="*/ 50 h 61"/>
                  <a:gd name="T32" fmla="*/ 12 w 121"/>
                  <a:gd name="T33" fmla="*/ 50 h 61"/>
                  <a:gd name="T34" fmla="*/ 18 w 121"/>
                  <a:gd name="T35" fmla="*/ 52 h 61"/>
                  <a:gd name="T36" fmla="*/ 39 w 121"/>
                  <a:gd name="T37" fmla="*/ 47 h 61"/>
                  <a:gd name="T38" fmla="*/ 43 w 121"/>
                  <a:gd name="T39" fmla="*/ 47 h 61"/>
                  <a:gd name="T40" fmla="*/ 45 w 121"/>
                  <a:gd name="T41" fmla="*/ 54 h 61"/>
                  <a:gd name="T42" fmla="*/ 48 w 121"/>
                  <a:gd name="T43" fmla="*/ 56 h 61"/>
                  <a:gd name="T44" fmla="*/ 80 w 121"/>
                  <a:gd name="T45" fmla="*/ 61 h 61"/>
                  <a:gd name="T46" fmla="*/ 86 w 121"/>
                  <a:gd name="T47" fmla="*/ 56 h 61"/>
                  <a:gd name="T48" fmla="*/ 95 w 121"/>
                  <a:gd name="T49" fmla="*/ 58 h 61"/>
                  <a:gd name="T50" fmla="*/ 96 w 121"/>
                  <a:gd name="T51" fmla="*/ 54 h 61"/>
                  <a:gd name="T52" fmla="*/ 104 w 121"/>
                  <a:gd name="T53" fmla="*/ 52 h 61"/>
                  <a:gd name="T54" fmla="*/ 109 w 121"/>
                  <a:gd name="T55" fmla="*/ 49 h 61"/>
                  <a:gd name="T56" fmla="*/ 111 w 121"/>
                  <a:gd name="T57" fmla="*/ 41 h 61"/>
                  <a:gd name="T58" fmla="*/ 113 w 121"/>
                  <a:gd name="T59" fmla="*/ 34 h 61"/>
                  <a:gd name="T60" fmla="*/ 121 w 121"/>
                  <a:gd name="T61" fmla="*/ 31 h 61"/>
                  <a:gd name="T62" fmla="*/ 121 w 121"/>
                  <a:gd name="T63" fmla="*/ 24 h 61"/>
                  <a:gd name="T64" fmla="*/ 118 w 121"/>
                  <a:gd name="T65" fmla="*/ 9 h 61"/>
                  <a:gd name="T66" fmla="*/ 105 w 121"/>
                  <a:gd name="T67" fmla="*/ 6 h 61"/>
                  <a:gd name="T68" fmla="*/ 89 w 121"/>
                  <a:gd name="T69" fmla="*/ 0 h 61"/>
                  <a:gd name="T70" fmla="*/ 84 w 121"/>
                  <a:gd name="T71" fmla="*/ 9 h 61"/>
                  <a:gd name="T72" fmla="*/ 75 w 121"/>
                  <a:gd name="T73" fmla="*/ 9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1"/>
                  <a:gd name="T112" fmla="*/ 0 h 61"/>
                  <a:gd name="T113" fmla="*/ 121 w 121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1" h="61">
                    <a:moveTo>
                      <a:pt x="68" y="7"/>
                    </a:moveTo>
                    <a:lnTo>
                      <a:pt x="68" y="9"/>
                    </a:lnTo>
                    <a:lnTo>
                      <a:pt x="62" y="11"/>
                    </a:lnTo>
                    <a:lnTo>
                      <a:pt x="61" y="16"/>
                    </a:lnTo>
                    <a:lnTo>
                      <a:pt x="53" y="20"/>
                    </a:lnTo>
                    <a:lnTo>
                      <a:pt x="53" y="22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34" y="34"/>
                    </a:lnTo>
                    <a:lnTo>
                      <a:pt x="28" y="38"/>
                    </a:lnTo>
                    <a:lnTo>
                      <a:pt x="23" y="38"/>
                    </a:lnTo>
                    <a:lnTo>
                      <a:pt x="19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9" y="40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1" y="47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2" y="58"/>
                    </a:lnTo>
                    <a:lnTo>
                      <a:pt x="80" y="61"/>
                    </a:lnTo>
                    <a:lnTo>
                      <a:pt x="82" y="59"/>
                    </a:lnTo>
                    <a:lnTo>
                      <a:pt x="86" y="56"/>
                    </a:lnTo>
                    <a:lnTo>
                      <a:pt x="89" y="56"/>
                    </a:lnTo>
                    <a:lnTo>
                      <a:pt x="95" y="58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9" y="49"/>
                    </a:lnTo>
                    <a:lnTo>
                      <a:pt x="111" y="47"/>
                    </a:lnTo>
                    <a:lnTo>
                      <a:pt x="111" y="41"/>
                    </a:lnTo>
                    <a:lnTo>
                      <a:pt x="114" y="36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24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6" y="6"/>
                    </a:lnTo>
                    <a:lnTo>
                      <a:pt x="105" y="6"/>
                    </a:lnTo>
                    <a:lnTo>
                      <a:pt x="98" y="2"/>
                    </a:lnTo>
                    <a:lnTo>
                      <a:pt x="89" y="0"/>
                    </a:lnTo>
                    <a:lnTo>
                      <a:pt x="86" y="6"/>
                    </a:lnTo>
                    <a:lnTo>
                      <a:pt x="84" y="9"/>
                    </a:lnTo>
                    <a:lnTo>
                      <a:pt x="77" y="11"/>
                    </a:lnTo>
                    <a:lnTo>
                      <a:pt x="75" y="9"/>
                    </a:lnTo>
                    <a:lnTo>
                      <a:pt x="68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0" name="Freeform 3658"/>
              <p:cNvSpPr>
                <a:spLocks/>
              </p:cNvSpPr>
              <p:nvPr/>
            </p:nvSpPr>
            <p:spPr bwMode="auto">
              <a:xfrm>
                <a:off x="2855" y="1802"/>
                <a:ext cx="121" cy="61"/>
              </a:xfrm>
              <a:custGeom>
                <a:avLst/>
                <a:gdLst>
                  <a:gd name="T0" fmla="*/ 68 w 121"/>
                  <a:gd name="T1" fmla="*/ 9 h 61"/>
                  <a:gd name="T2" fmla="*/ 61 w 121"/>
                  <a:gd name="T3" fmla="*/ 16 h 61"/>
                  <a:gd name="T4" fmla="*/ 53 w 121"/>
                  <a:gd name="T5" fmla="*/ 22 h 61"/>
                  <a:gd name="T6" fmla="*/ 55 w 121"/>
                  <a:gd name="T7" fmla="*/ 32 h 61"/>
                  <a:gd name="T8" fmla="*/ 53 w 121"/>
                  <a:gd name="T9" fmla="*/ 34 h 61"/>
                  <a:gd name="T10" fmla="*/ 48 w 121"/>
                  <a:gd name="T11" fmla="*/ 32 h 61"/>
                  <a:gd name="T12" fmla="*/ 43 w 121"/>
                  <a:gd name="T13" fmla="*/ 32 h 61"/>
                  <a:gd name="T14" fmla="*/ 28 w 121"/>
                  <a:gd name="T15" fmla="*/ 38 h 61"/>
                  <a:gd name="T16" fmla="*/ 19 w 121"/>
                  <a:gd name="T17" fmla="*/ 36 h 61"/>
                  <a:gd name="T18" fmla="*/ 14 w 121"/>
                  <a:gd name="T19" fmla="*/ 38 h 61"/>
                  <a:gd name="T20" fmla="*/ 12 w 121"/>
                  <a:gd name="T21" fmla="*/ 40 h 61"/>
                  <a:gd name="T22" fmla="*/ 7 w 121"/>
                  <a:gd name="T23" fmla="*/ 36 h 61"/>
                  <a:gd name="T24" fmla="*/ 2 w 121"/>
                  <a:gd name="T25" fmla="*/ 36 h 61"/>
                  <a:gd name="T26" fmla="*/ 2 w 121"/>
                  <a:gd name="T27" fmla="*/ 40 h 61"/>
                  <a:gd name="T28" fmla="*/ 3 w 121"/>
                  <a:gd name="T29" fmla="*/ 47 h 61"/>
                  <a:gd name="T30" fmla="*/ 3 w 121"/>
                  <a:gd name="T31" fmla="*/ 50 h 61"/>
                  <a:gd name="T32" fmla="*/ 12 w 121"/>
                  <a:gd name="T33" fmla="*/ 50 h 61"/>
                  <a:gd name="T34" fmla="*/ 18 w 121"/>
                  <a:gd name="T35" fmla="*/ 52 h 61"/>
                  <a:gd name="T36" fmla="*/ 39 w 121"/>
                  <a:gd name="T37" fmla="*/ 47 h 61"/>
                  <a:gd name="T38" fmla="*/ 43 w 121"/>
                  <a:gd name="T39" fmla="*/ 47 h 61"/>
                  <a:gd name="T40" fmla="*/ 45 w 121"/>
                  <a:gd name="T41" fmla="*/ 54 h 61"/>
                  <a:gd name="T42" fmla="*/ 48 w 121"/>
                  <a:gd name="T43" fmla="*/ 56 h 61"/>
                  <a:gd name="T44" fmla="*/ 80 w 121"/>
                  <a:gd name="T45" fmla="*/ 61 h 61"/>
                  <a:gd name="T46" fmla="*/ 86 w 121"/>
                  <a:gd name="T47" fmla="*/ 56 h 61"/>
                  <a:gd name="T48" fmla="*/ 95 w 121"/>
                  <a:gd name="T49" fmla="*/ 58 h 61"/>
                  <a:gd name="T50" fmla="*/ 96 w 121"/>
                  <a:gd name="T51" fmla="*/ 54 h 61"/>
                  <a:gd name="T52" fmla="*/ 104 w 121"/>
                  <a:gd name="T53" fmla="*/ 52 h 61"/>
                  <a:gd name="T54" fmla="*/ 109 w 121"/>
                  <a:gd name="T55" fmla="*/ 49 h 61"/>
                  <a:gd name="T56" fmla="*/ 111 w 121"/>
                  <a:gd name="T57" fmla="*/ 41 h 61"/>
                  <a:gd name="T58" fmla="*/ 113 w 121"/>
                  <a:gd name="T59" fmla="*/ 34 h 61"/>
                  <a:gd name="T60" fmla="*/ 121 w 121"/>
                  <a:gd name="T61" fmla="*/ 31 h 61"/>
                  <a:gd name="T62" fmla="*/ 121 w 121"/>
                  <a:gd name="T63" fmla="*/ 24 h 61"/>
                  <a:gd name="T64" fmla="*/ 118 w 121"/>
                  <a:gd name="T65" fmla="*/ 9 h 61"/>
                  <a:gd name="T66" fmla="*/ 105 w 121"/>
                  <a:gd name="T67" fmla="*/ 6 h 61"/>
                  <a:gd name="T68" fmla="*/ 89 w 121"/>
                  <a:gd name="T69" fmla="*/ 0 h 61"/>
                  <a:gd name="T70" fmla="*/ 84 w 121"/>
                  <a:gd name="T71" fmla="*/ 9 h 61"/>
                  <a:gd name="T72" fmla="*/ 75 w 121"/>
                  <a:gd name="T73" fmla="*/ 9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1"/>
                  <a:gd name="T112" fmla="*/ 0 h 61"/>
                  <a:gd name="T113" fmla="*/ 121 w 121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1" h="61">
                    <a:moveTo>
                      <a:pt x="68" y="7"/>
                    </a:moveTo>
                    <a:lnTo>
                      <a:pt x="68" y="9"/>
                    </a:lnTo>
                    <a:lnTo>
                      <a:pt x="62" y="11"/>
                    </a:lnTo>
                    <a:lnTo>
                      <a:pt x="61" y="16"/>
                    </a:lnTo>
                    <a:lnTo>
                      <a:pt x="53" y="20"/>
                    </a:lnTo>
                    <a:lnTo>
                      <a:pt x="53" y="22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34" y="34"/>
                    </a:lnTo>
                    <a:lnTo>
                      <a:pt x="28" y="38"/>
                    </a:lnTo>
                    <a:lnTo>
                      <a:pt x="23" y="38"/>
                    </a:lnTo>
                    <a:lnTo>
                      <a:pt x="19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9" y="40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1" y="47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2" y="58"/>
                    </a:lnTo>
                    <a:lnTo>
                      <a:pt x="80" y="61"/>
                    </a:lnTo>
                    <a:lnTo>
                      <a:pt x="82" y="59"/>
                    </a:lnTo>
                    <a:lnTo>
                      <a:pt x="86" y="56"/>
                    </a:lnTo>
                    <a:lnTo>
                      <a:pt x="89" y="56"/>
                    </a:lnTo>
                    <a:lnTo>
                      <a:pt x="95" y="58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9" y="49"/>
                    </a:lnTo>
                    <a:lnTo>
                      <a:pt x="111" y="47"/>
                    </a:lnTo>
                    <a:lnTo>
                      <a:pt x="111" y="41"/>
                    </a:lnTo>
                    <a:lnTo>
                      <a:pt x="114" y="36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24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6" y="6"/>
                    </a:lnTo>
                    <a:lnTo>
                      <a:pt x="105" y="6"/>
                    </a:lnTo>
                    <a:lnTo>
                      <a:pt x="98" y="2"/>
                    </a:lnTo>
                    <a:lnTo>
                      <a:pt x="89" y="0"/>
                    </a:lnTo>
                    <a:lnTo>
                      <a:pt x="86" y="6"/>
                    </a:lnTo>
                    <a:lnTo>
                      <a:pt x="84" y="9"/>
                    </a:lnTo>
                    <a:lnTo>
                      <a:pt x="77" y="11"/>
                    </a:lnTo>
                    <a:lnTo>
                      <a:pt x="75" y="9"/>
                    </a:lnTo>
                    <a:lnTo>
                      <a:pt x="68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1" name="Freeform 3659"/>
              <p:cNvSpPr>
                <a:spLocks/>
              </p:cNvSpPr>
              <p:nvPr/>
            </p:nvSpPr>
            <p:spPr bwMode="auto">
              <a:xfrm>
                <a:off x="2760" y="1690"/>
                <a:ext cx="57" cy="69"/>
              </a:xfrm>
              <a:custGeom>
                <a:avLst/>
                <a:gdLst>
                  <a:gd name="T0" fmla="*/ 36 w 57"/>
                  <a:gd name="T1" fmla="*/ 69 h 69"/>
                  <a:gd name="T2" fmla="*/ 34 w 57"/>
                  <a:gd name="T3" fmla="*/ 59 h 69"/>
                  <a:gd name="T4" fmla="*/ 29 w 57"/>
                  <a:gd name="T5" fmla="*/ 57 h 69"/>
                  <a:gd name="T6" fmla="*/ 25 w 57"/>
                  <a:gd name="T7" fmla="*/ 53 h 69"/>
                  <a:gd name="T8" fmla="*/ 23 w 57"/>
                  <a:gd name="T9" fmla="*/ 51 h 69"/>
                  <a:gd name="T10" fmla="*/ 5 w 57"/>
                  <a:gd name="T11" fmla="*/ 57 h 69"/>
                  <a:gd name="T12" fmla="*/ 0 w 57"/>
                  <a:gd name="T13" fmla="*/ 55 h 69"/>
                  <a:gd name="T14" fmla="*/ 2 w 57"/>
                  <a:gd name="T15" fmla="*/ 53 h 69"/>
                  <a:gd name="T16" fmla="*/ 9 w 57"/>
                  <a:gd name="T17" fmla="*/ 55 h 69"/>
                  <a:gd name="T18" fmla="*/ 11 w 57"/>
                  <a:gd name="T19" fmla="*/ 53 h 69"/>
                  <a:gd name="T20" fmla="*/ 7 w 57"/>
                  <a:gd name="T21" fmla="*/ 53 h 69"/>
                  <a:gd name="T22" fmla="*/ 5 w 57"/>
                  <a:gd name="T23" fmla="*/ 50 h 69"/>
                  <a:gd name="T24" fmla="*/ 16 w 57"/>
                  <a:gd name="T25" fmla="*/ 48 h 69"/>
                  <a:gd name="T26" fmla="*/ 21 w 57"/>
                  <a:gd name="T27" fmla="*/ 44 h 69"/>
                  <a:gd name="T28" fmla="*/ 18 w 57"/>
                  <a:gd name="T29" fmla="*/ 46 h 69"/>
                  <a:gd name="T30" fmla="*/ 12 w 57"/>
                  <a:gd name="T31" fmla="*/ 44 h 69"/>
                  <a:gd name="T32" fmla="*/ 11 w 57"/>
                  <a:gd name="T33" fmla="*/ 41 h 69"/>
                  <a:gd name="T34" fmla="*/ 18 w 57"/>
                  <a:gd name="T35" fmla="*/ 32 h 69"/>
                  <a:gd name="T36" fmla="*/ 23 w 57"/>
                  <a:gd name="T37" fmla="*/ 14 h 69"/>
                  <a:gd name="T38" fmla="*/ 27 w 57"/>
                  <a:gd name="T39" fmla="*/ 17 h 69"/>
                  <a:gd name="T40" fmla="*/ 27 w 57"/>
                  <a:gd name="T41" fmla="*/ 19 h 69"/>
                  <a:gd name="T42" fmla="*/ 23 w 57"/>
                  <a:gd name="T43" fmla="*/ 21 h 69"/>
                  <a:gd name="T44" fmla="*/ 23 w 57"/>
                  <a:gd name="T45" fmla="*/ 26 h 69"/>
                  <a:gd name="T46" fmla="*/ 25 w 57"/>
                  <a:gd name="T47" fmla="*/ 28 h 69"/>
                  <a:gd name="T48" fmla="*/ 30 w 57"/>
                  <a:gd name="T49" fmla="*/ 30 h 69"/>
                  <a:gd name="T50" fmla="*/ 30 w 57"/>
                  <a:gd name="T51" fmla="*/ 26 h 69"/>
                  <a:gd name="T52" fmla="*/ 29 w 57"/>
                  <a:gd name="T53" fmla="*/ 25 h 69"/>
                  <a:gd name="T54" fmla="*/ 32 w 57"/>
                  <a:gd name="T55" fmla="*/ 23 h 69"/>
                  <a:gd name="T56" fmla="*/ 32 w 57"/>
                  <a:gd name="T57" fmla="*/ 14 h 69"/>
                  <a:gd name="T58" fmla="*/ 30 w 57"/>
                  <a:gd name="T59" fmla="*/ 14 h 69"/>
                  <a:gd name="T60" fmla="*/ 30 w 57"/>
                  <a:gd name="T61" fmla="*/ 7 h 69"/>
                  <a:gd name="T62" fmla="*/ 38 w 57"/>
                  <a:gd name="T63" fmla="*/ 1 h 69"/>
                  <a:gd name="T64" fmla="*/ 43 w 57"/>
                  <a:gd name="T65" fmla="*/ 1 h 69"/>
                  <a:gd name="T66" fmla="*/ 50 w 57"/>
                  <a:gd name="T67" fmla="*/ 0 h 69"/>
                  <a:gd name="T68" fmla="*/ 57 w 57"/>
                  <a:gd name="T69" fmla="*/ 5 h 69"/>
                  <a:gd name="T70" fmla="*/ 48 w 57"/>
                  <a:gd name="T71" fmla="*/ 21 h 69"/>
                  <a:gd name="T72" fmla="*/ 55 w 57"/>
                  <a:gd name="T73" fmla="*/ 26 h 69"/>
                  <a:gd name="T74" fmla="*/ 52 w 57"/>
                  <a:gd name="T75" fmla="*/ 32 h 69"/>
                  <a:gd name="T76" fmla="*/ 50 w 57"/>
                  <a:gd name="T77" fmla="*/ 37 h 69"/>
                  <a:gd name="T78" fmla="*/ 45 w 57"/>
                  <a:gd name="T79" fmla="*/ 41 h 69"/>
                  <a:gd name="T80" fmla="*/ 39 w 57"/>
                  <a:gd name="T81" fmla="*/ 39 h 69"/>
                  <a:gd name="T82" fmla="*/ 38 w 57"/>
                  <a:gd name="T83" fmla="*/ 60 h 69"/>
                  <a:gd name="T84" fmla="*/ 39 w 57"/>
                  <a:gd name="T85" fmla="*/ 68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"/>
                  <a:gd name="T130" fmla="*/ 0 h 69"/>
                  <a:gd name="T131" fmla="*/ 57 w 57"/>
                  <a:gd name="T132" fmla="*/ 69 h 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" h="69">
                    <a:moveTo>
                      <a:pt x="39" y="69"/>
                    </a:moveTo>
                    <a:lnTo>
                      <a:pt x="36" y="69"/>
                    </a:lnTo>
                    <a:lnTo>
                      <a:pt x="34" y="68"/>
                    </a:lnTo>
                    <a:lnTo>
                      <a:pt x="34" y="59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5" y="55"/>
                    </a:lnTo>
                    <a:lnTo>
                      <a:pt x="25" y="53"/>
                    </a:lnTo>
                    <a:lnTo>
                      <a:pt x="23" y="51"/>
                    </a:lnTo>
                    <a:lnTo>
                      <a:pt x="14" y="53"/>
                    </a:lnTo>
                    <a:lnTo>
                      <a:pt x="5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5" y="55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12" y="50"/>
                    </a:lnTo>
                    <a:lnTo>
                      <a:pt x="16" y="48"/>
                    </a:lnTo>
                    <a:lnTo>
                      <a:pt x="20" y="46"/>
                    </a:lnTo>
                    <a:lnTo>
                      <a:pt x="21" y="44"/>
                    </a:lnTo>
                    <a:lnTo>
                      <a:pt x="18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18" y="32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5" y="28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26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4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1"/>
                    </a:lnTo>
                    <a:lnTo>
                      <a:pt x="57" y="5"/>
                    </a:lnTo>
                    <a:lnTo>
                      <a:pt x="54" y="17"/>
                    </a:lnTo>
                    <a:lnTo>
                      <a:pt x="48" y="21"/>
                    </a:lnTo>
                    <a:lnTo>
                      <a:pt x="50" y="25"/>
                    </a:lnTo>
                    <a:lnTo>
                      <a:pt x="55" y="26"/>
                    </a:lnTo>
                    <a:lnTo>
                      <a:pt x="55" y="30"/>
                    </a:lnTo>
                    <a:lnTo>
                      <a:pt x="52" y="32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59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8"/>
                    </a:lnTo>
                    <a:lnTo>
                      <a:pt x="39" y="6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2" name="Freeform 3660"/>
              <p:cNvSpPr>
                <a:spLocks/>
              </p:cNvSpPr>
              <p:nvPr/>
            </p:nvSpPr>
            <p:spPr bwMode="auto">
              <a:xfrm>
                <a:off x="2760" y="1690"/>
                <a:ext cx="57" cy="69"/>
              </a:xfrm>
              <a:custGeom>
                <a:avLst/>
                <a:gdLst>
                  <a:gd name="T0" fmla="*/ 36 w 57"/>
                  <a:gd name="T1" fmla="*/ 69 h 69"/>
                  <a:gd name="T2" fmla="*/ 34 w 57"/>
                  <a:gd name="T3" fmla="*/ 59 h 69"/>
                  <a:gd name="T4" fmla="*/ 29 w 57"/>
                  <a:gd name="T5" fmla="*/ 57 h 69"/>
                  <a:gd name="T6" fmla="*/ 25 w 57"/>
                  <a:gd name="T7" fmla="*/ 53 h 69"/>
                  <a:gd name="T8" fmla="*/ 23 w 57"/>
                  <a:gd name="T9" fmla="*/ 51 h 69"/>
                  <a:gd name="T10" fmla="*/ 5 w 57"/>
                  <a:gd name="T11" fmla="*/ 57 h 69"/>
                  <a:gd name="T12" fmla="*/ 0 w 57"/>
                  <a:gd name="T13" fmla="*/ 55 h 69"/>
                  <a:gd name="T14" fmla="*/ 2 w 57"/>
                  <a:gd name="T15" fmla="*/ 53 h 69"/>
                  <a:gd name="T16" fmla="*/ 9 w 57"/>
                  <a:gd name="T17" fmla="*/ 55 h 69"/>
                  <a:gd name="T18" fmla="*/ 11 w 57"/>
                  <a:gd name="T19" fmla="*/ 53 h 69"/>
                  <a:gd name="T20" fmla="*/ 7 w 57"/>
                  <a:gd name="T21" fmla="*/ 53 h 69"/>
                  <a:gd name="T22" fmla="*/ 5 w 57"/>
                  <a:gd name="T23" fmla="*/ 50 h 69"/>
                  <a:gd name="T24" fmla="*/ 16 w 57"/>
                  <a:gd name="T25" fmla="*/ 48 h 69"/>
                  <a:gd name="T26" fmla="*/ 21 w 57"/>
                  <a:gd name="T27" fmla="*/ 44 h 69"/>
                  <a:gd name="T28" fmla="*/ 18 w 57"/>
                  <a:gd name="T29" fmla="*/ 46 h 69"/>
                  <a:gd name="T30" fmla="*/ 12 w 57"/>
                  <a:gd name="T31" fmla="*/ 44 h 69"/>
                  <a:gd name="T32" fmla="*/ 11 w 57"/>
                  <a:gd name="T33" fmla="*/ 41 h 69"/>
                  <a:gd name="T34" fmla="*/ 18 w 57"/>
                  <a:gd name="T35" fmla="*/ 32 h 69"/>
                  <a:gd name="T36" fmla="*/ 23 w 57"/>
                  <a:gd name="T37" fmla="*/ 14 h 69"/>
                  <a:gd name="T38" fmla="*/ 27 w 57"/>
                  <a:gd name="T39" fmla="*/ 17 h 69"/>
                  <a:gd name="T40" fmla="*/ 27 w 57"/>
                  <a:gd name="T41" fmla="*/ 19 h 69"/>
                  <a:gd name="T42" fmla="*/ 23 w 57"/>
                  <a:gd name="T43" fmla="*/ 21 h 69"/>
                  <a:gd name="T44" fmla="*/ 23 w 57"/>
                  <a:gd name="T45" fmla="*/ 26 h 69"/>
                  <a:gd name="T46" fmla="*/ 25 w 57"/>
                  <a:gd name="T47" fmla="*/ 28 h 69"/>
                  <a:gd name="T48" fmla="*/ 30 w 57"/>
                  <a:gd name="T49" fmla="*/ 30 h 69"/>
                  <a:gd name="T50" fmla="*/ 30 w 57"/>
                  <a:gd name="T51" fmla="*/ 26 h 69"/>
                  <a:gd name="T52" fmla="*/ 29 w 57"/>
                  <a:gd name="T53" fmla="*/ 25 h 69"/>
                  <a:gd name="T54" fmla="*/ 32 w 57"/>
                  <a:gd name="T55" fmla="*/ 23 h 69"/>
                  <a:gd name="T56" fmla="*/ 32 w 57"/>
                  <a:gd name="T57" fmla="*/ 14 h 69"/>
                  <a:gd name="T58" fmla="*/ 30 w 57"/>
                  <a:gd name="T59" fmla="*/ 14 h 69"/>
                  <a:gd name="T60" fmla="*/ 30 w 57"/>
                  <a:gd name="T61" fmla="*/ 7 h 69"/>
                  <a:gd name="T62" fmla="*/ 38 w 57"/>
                  <a:gd name="T63" fmla="*/ 1 h 69"/>
                  <a:gd name="T64" fmla="*/ 43 w 57"/>
                  <a:gd name="T65" fmla="*/ 1 h 69"/>
                  <a:gd name="T66" fmla="*/ 50 w 57"/>
                  <a:gd name="T67" fmla="*/ 0 h 69"/>
                  <a:gd name="T68" fmla="*/ 57 w 57"/>
                  <a:gd name="T69" fmla="*/ 5 h 69"/>
                  <a:gd name="T70" fmla="*/ 48 w 57"/>
                  <a:gd name="T71" fmla="*/ 21 h 69"/>
                  <a:gd name="T72" fmla="*/ 55 w 57"/>
                  <a:gd name="T73" fmla="*/ 26 h 69"/>
                  <a:gd name="T74" fmla="*/ 52 w 57"/>
                  <a:gd name="T75" fmla="*/ 32 h 69"/>
                  <a:gd name="T76" fmla="*/ 50 w 57"/>
                  <a:gd name="T77" fmla="*/ 37 h 69"/>
                  <a:gd name="T78" fmla="*/ 45 w 57"/>
                  <a:gd name="T79" fmla="*/ 41 h 69"/>
                  <a:gd name="T80" fmla="*/ 39 w 57"/>
                  <a:gd name="T81" fmla="*/ 39 h 69"/>
                  <a:gd name="T82" fmla="*/ 38 w 57"/>
                  <a:gd name="T83" fmla="*/ 60 h 69"/>
                  <a:gd name="T84" fmla="*/ 39 w 57"/>
                  <a:gd name="T85" fmla="*/ 68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"/>
                  <a:gd name="T130" fmla="*/ 0 h 69"/>
                  <a:gd name="T131" fmla="*/ 57 w 57"/>
                  <a:gd name="T132" fmla="*/ 69 h 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" h="69">
                    <a:moveTo>
                      <a:pt x="39" y="69"/>
                    </a:moveTo>
                    <a:lnTo>
                      <a:pt x="36" y="69"/>
                    </a:lnTo>
                    <a:lnTo>
                      <a:pt x="34" y="68"/>
                    </a:lnTo>
                    <a:lnTo>
                      <a:pt x="34" y="59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5" y="55"/>
                    </a:lnTo>
                    <a:lnTo>
                      <a:pt x="25" y="53"/>
                    </a:lnTo>
                    <a:lnTo>
                      <a:pt x="23" y="51"/>
                    </a:lnTo>
                    <a:lnTo>
                      <a:pt x="14" y="53"/>
                    </a:lnTo>
                    <a:lnTo>
                      <a:pt x="5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5" y="55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12" y="50"/>
                    </a:lnTo>
                    <a:lnTo>
                      <a:pt x="16" y="48"/>
                    </a:lnTo>
                    <a:lnTo>
                      <a:pt x="20" y="46"/>
                    </a:lnTo>
                    <a:lnTo>
                      <a:pt x="21" y="44"/>
                    </a:lnTo>
                    <a:lnTo>
                      <a:pt x="18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18" y="32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5" y="28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26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4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1"/>
                    </a:lnTo>
                    <a:lnTo>
                      <a:pt x="57" y="5"/>
                    </a:lnTo>
                    <a:lnTo>
                      <a:pt x="54" y="17"/>
                    </a:lnTo>
                    <a:lnTo>
                      <a:pt x="48" y="21"/>
                    </a:lnTo>
                    <a:lnTo>
                      <a:pt x="50" y="25"/>
                    </a:lnTo>
                    <a:lnTo>
                      <a:pt x="55" y="26"/>
                    </a:lnTo>
                    <a:lnTo>
                      <a:pt x="55" y="30"/>
                    </a:lnTo>
                    <a:lnTo>
                      <a:pt x="52" y="32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59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8"/>
                    </a:lnTo>
                    <a:lnTo>
                      <a:pt x="39" y="6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3" name="Freeform 3661"/>
              <p:cNvSpPr>
                <a:spLocks/>
              </p:cNvSpPr>
              <p:nvPr/>
            </p:nvSpPr>
            <p:spPr bwMode="auto">
              <a:xfrm>
                <a:off x="2629" y="1750"/>
                <a:ext cx="203" cy="206"/>
              </a:xfrm>
              <a:custGeom>
                <a:avLst/>
                <a:gdLst>
                  <a:gd name="T0" fmla="*/ 100 w 203"/>
                  <a:gd name="T1" fmla="*/ 20 h 206"/>
                  <a:gd name="T2" fmla="*/ 84 w 203"/>
                  <a:gd name="T3" fmla="*/ 33 h 206"/>
                  <a:gd name="T4" fmla="*/ 83 w 203"/>
                  <a:gd name="T5" fmla="*/ 42 h 206"/>
                  <a:gd name="T6" fmla="*/ 75 w 203"/>
                  <a:gd name="T7" fmla="*/ 45 h 206"/>
                  <a:gd name="T8" fmla="*/ 56 w 203"/>
                  <a:gd name="T9" fmla="*/ 40 h 206"/>
                  <a:gd name="T10" fmla="*/ 45 w 203"/>
                  <a:gd name="T11" fmla="*/ 36 h 206"/>
                  <a:gd name="T12" fmla="*/ 54 w 203"/>
                  <a:gd name="T13" fmla="*/ 61 h 206"/>
                  <a:gd name="T14" fmla="*/ 47 w 203"/>
                  <a:gd name="T15" fmla="*/ 61 h 206"/>
                  <a:gd name="T16" fmla="*/ 27 w 203"/>
                  <a:gd name="T17" fmla="*/ 58 h 206"/>
                  <a:gd name="T18" fmla="*/ 18 w 203"/>
                  <a:gd name="T19" fmla="*/ 59 h 206"/>
                  <a:gd name="T20" fmla="*/ 6 w 203"/>
                  <a:gd name="T21" fmla="*/ 68 h 206"/>
                  <a:gd name="T22" fmla="*/ 2 w 203"/>
                  <a:gd name="T23" fmla="*/ 74 h 206"/>
                  <a:gd name="T24" fmla="*/ 2 w 203"/>
                  <a:gd name="T25" fmla="*/ 77 h 206"/>
                  <a:gd name="T26" fmla="*/ 9 w 203"/>
                  <a:gd name="T27" fmla="*/ 81 h 206"/>
                  <a:gd name="T28" fmla="*/ 27 w 203"/>
                  <a:gd name="T29" fmla="*/ 88 h 206"/>
                  <a:gd name="T30" fmla="*/ 34 w 203"/>
                  <a:gd name="T31" fmla="*/ 90 h 206"/>
                  <a:gd name="T32" fmla="*/ 40 w 203"/>
                  <a:gd name="T33" fmla="*/ 95 h 206"/>
                  <a:gd name="T34" fmla="*/ 43 w 203"/>
                  <a:gd name="T35" fmla="*/ 99 h 206"/>
                  <a:gd name="T36" fmla="*/ 41 w 203"/>
                  <a:gd name="T37" fmla="*/ 104 h 206"/>
                  <a:gd name="T38" fmla="*/ 59 w 203"/>
                  <a:gd name="T39" fmla="*/ 118 h 206"/>
                  <a:gd name="T40" fmla="*/ 58 w 203"/>
                  <a:gd name="T41" fmla="*/ 129 h 206"/>
                  <a:gd name="T42" fmla="*/ 65 w 203"/>
                  <a:gd name="T43" fmla="*/ 142 h 206"/>
                  <a:gd name="T44" fmla="*/ 59 w 203"/>
                  <a:gd name="T45" fmla="*/ 152 h 206"/>
                  <a:gd name="T46" fmla="*/ 50 w 203"/>
                  <a:gd name="T47" fmla="*/ 183 h 206"/>
                  <a:gd name="T48" fmla="*/ 59 w 203"/>
                  <a:gd name="T49" fmla="*/ 192 h 206"/>
                  <a:gd name="T50" fmla="*/ 88 w 203"/>
                  <a:gd name="T51" fmla="*/ 197 h 206"/>
                  <a:gd name="T52" fmla="*/ 106 w 203"/>
                  <a:gd name="T53" fmla="*/ 204 h 206"/>
                  <a:gd name="T54" fmla="*/ 124 w 203"/>
                  <a:gd name="T55" fmla="*/ 195 h 206"/>
                  <a:gd name="T56" fmla="*/ 136 w 203"/>
                  <a:gd name="T57" fmla="*/ 181 h 206"/>
                  <a:gd name="T58" fmla="*/ 147 w 203"/>
                  <a:gd name="T59" fmla="*/ 181 h 206"/>
                  <a:gd name="T60" fmla="*/ 154 w 203"/>
                  <a:gd name="T61" fmla="*/ 183 h 206"/>
                  <a:gd name="T62" fmla="*/ 161 w 203"/>
                  <a:gd name="T63" fmla="*/ 185 h 206"/>
                  <a:gd name="T64" fmla="*/ 169 w 203"/>
                  <a:gd name="T65" fmla="*/ 188 h 206"/>
                  <a:gd name="T66" fmla="*/ 181 w 203"/>
                  <a:gd name="T67" fmla="*/ 183 h 206"/>
                  <a:gd name="T68" fmla="*/ 195 w 203"/>
                  <a:gd name="T69" fmla="*/ 172 h 206"/>
                  <a:gd name="T70" fmla="*/ 194 w 203"/>
                  <a:gd name="T71" fmla="*/ 165 h 206"/>
                  <a:gd name="T72" fmla="*/ 185 w 203"/>
                  <a:gd name="T73" fmla="*/ 152 h 206"/>
                  <a:gd name="T74" fmla="*/ 181 w 203"/>
                  <a:gd name="T75" fmla="*/ 147 h 206"/>
                  <a:gd name="T76" fmla="*/ 183 w 203"/>
                  <a:gd name="T77" fmla="*/ 129 h 206"/>
                  <a:gd name="T78" fmla="*/ 183 w 203"/>
                  <a:gd name="T79" fmla="*/ 124 h 206"/>
                  <a:gd name="T80" fmla="*/ 172 w 203"/>
                  <a:gd name="T81" fmla="*/ 118 h 206"/>
                  <a:gd name="T82" fmla="*/ 172 w 203"/>
                  <a:gd name="T83" fmla="*/ 110 h 206"/>
                  <a:gd name="T84" fmla="*/ 177 w 203"/>
                  <a:gd name="T85" fmla="*/ 102 h 206"/>
                  <a:gd name="T86" fmla="*/ 190 w 203"/>
                  <a:gd name="T87" fmla="*/ 88 h 206"/>
                  <a:gd name="T88" fmla="*/ 197 w 203"/>
                  <a:gd name="T89" fmla="*/ 63 h 206"/>
                  <a:gd name="T90" fmla="*/ 177 w 203"/>
                  <a:gd name="T91" fmla="*/ 43 h 206"/>
                  <a:gd name="T92" fmla="*/ 163 w 203"/>
                  <a:gd name="T93" fmla="*/ 38 h 206"/>
                  <a:gd name="T94" fmla="*/ 154 w 203"/>
                  <a:gd name="T95" fmla="*/ 33 h 206"/>
                  <a:gd name="T96" fmla="*/ 145 w 203"/>
                  <a:gd name="T97" fmla="*/ 29 h 206"/>
                  <a:gd name="T98" fmla="*/ 129 w 203"/>
                  <a:gd name="T99" fmla="*/ 15 h 206"/>
                  <a:gd name="T100" fmla="*/ 118 w 203"/>
                  <a:gd name="T101" fmla="*/ 0 h 2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3"/>
                  <a:gd name="T154" fmla="*/ 0 h 206"/>
                  <a:gd name="T155" fmla="*/ 203 w 203"/>
                  <a:gd name="T156" fmla="*/ 206 h 2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3" h="206">
                    <a:moveTo>
                      <a:pt x="118" y="0"/>
                    </a:moveTo>
                    <a:lnTo>
                      <a:pt x="117" y="2"/>
                    </a:lnTo>
                    <a:lnTo>
                      <a:pt x="104" y="6"/>
                    </a:lnTo>
                    <a:lnTo>
                      <a:pt x="100" y="20"/>
                    </a:lnTo>
                    <a:lnTo>
                      <a:pt x="102" y="22"/>
                    </a:lnTo>
                    <a:lnTo>
                      <a:pt x="100" y="24"/>
                    </a:lnTo>
                    <a:lnTo>
                      <a:pt x="93" y="29"/>
                    </a:lnTo>
                    <a:lnTo>
                      <a:pt x="84" y="33"/>
                    </a:lnTo>
                    <a:lnTo>
                      <a:pt x="81" y="36"/>
                    </a:lnTo>
                    <a:lnTo>
                      <a:pt x="77" y="40"/>
                    </a:lnTo>
                    <a:lnTo>
                      <a:pt x="79" y="42"/>
                    </a:lnTo>
                    <a:lnTo>
                      <a:pt x="83" y="42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77" y="43"/>
                    </a:lnTo>
                    <a:lnTo>
                      <a:pt x="75" y="45"/>
                    </a:lnTo>
                    <a:lnTo>
                      <a:pt x="68" y="45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9" y="36"/>
                    </a:lnTo>
                    <a:lnTo>
                      <a:pt x="45" y="36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59"/>
                    </a:lnTo>
                    <a:lnTo>
                      <a:pt x="54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7" y="61"/>
                    </a:lnTo>
                    <a:lnTo>
                      <a:pt x="41" y="63"/>
                    </a:lnTo>
                    <a:lnTo>
                      <a:pt x="40" y="61"/>
                    </a:lnTo>
                    <a:lnTo>
                      <a:pt x="34" y="63"/>
                    </a:lnTo>
                    <a:lnTo>
                      <a:pt x="27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6" y="79"/>
                    </a:lnTo>
                    <a:lnTo>
                      <a:pt x="6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3" y="81"/>
                    </a:lnTo>
                    <a:lnTo>
                      <a:pt x="24" y="86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31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40" y="95"/>
                    </a:lnTo>
                    <a:lnTo>
                      <a:pt x="45" y="93"/>
                    </a:lnTo>
                    <a:lnTo>
                      <a:pt x="49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3" y="102"/>
                    </a:lnTo>
                    <a:lnTo>
                      <a:pt x="41" y="101"/>
                    </a:lnTo>
                    <a:lnTo>
                      <a:pt x="41" y="104"/>
                    </a:lnTo>
                    <a:lnTo>
                      <a:pt x="47" y="110"/>
                    </a:lnTo>
                    <a:lnTo>
                      <a:pt x="47" y="113"/>
                    </a:lnTo>
                    <a:lnTo>
                      <a:pt x="54" y="117"/>
                    </a:lnTo>
                    <a:lnTo>
                      <a:pt x="59" y="118"/>
                    </a:lnTo>
                    <a:lnTo>
                      <a:pt x="58" y="120"/>
                    </a:lnTo>
                    <a:lnTo>
                      <a:pt x="59" y="122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9" y="133"/>
                    </a:lnTo>
                    <a:lnTo>
                      <a:pt x="61" y="135"/>
                    </a:lnTo>
                    <a:lnTo>
                      <a:pt x="65" y="138"/>
                    </a:lnTo>
                    <a:lnTo>
                      <a:pt x="65" y="142"/>
                    </a:lnTo>
                    <a:lnTo>
                      <a:pt x="59" y="135"/>
                    </a:lnTo>
                    <a:lnTo>
                      <a:pt x="59" y="138"/>
                    </a:lnTo>
                    <a:lnTo>
                      <a:pt x="58" y="154"/>
                    </a:lnTo>
                    <a:lnTo>
                      <a:pt x="59" y="152"/>
                    </a:lnTo>
                    <a:lnTo>
                      <a:pt x="59" y="154"/>
                    </a:lnTo>
                    <a:lnTo>
                      <a:pt x="58" y="158"/>
                    </a:lnTo>
                    <a:lnTo>
                      <a:pt x="52" y="181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7" y="185"/>
                    </a:lnTo>
                    <a:lnTo>
                      <a:pt x="56" y="192"/>
                    </a:lnTo>
                    <a:lnTo>
                      <a:pt x="59" y="192"/>
                    </a:lnTo>
                    <a:lnTo>
                      <a:pt x="65" y="195"/>
                    </a:lnTo>
                    <a:lnTo>
                      <a:pt x="83" y="199"/>
                    </a:lnTo>
                    <a:lnTo>
                      <a:pt x="84" y="199"/>
                    </a:lnTo>
                    <a:lnTo>
                      <a:pt x="88" y="197"/>
                    </a:lnTo>
                    <a:lnTo>
                      <a:pt x="90" y="197"/>
                    </a:lnTo>
                    <a:lnTo>
                      <a:pt x="97" y="201"/>
                    </a:lnTo>
                    <a:lnTo>
                      <a:pt x="100" y="201"/>
                    </a:lnTo>
                    <a:lnTo>
                      <a:pt x="106" y="204"/>
                    </a:lnTo>
                    <a:lnTo>
                      <a:pt x="108" y="206"/>
                    </a:lnTo>
                    <a:lnTo>
                      <a:pt x="126" y="204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24" y="190"/>
                    </a:lnTo>
                    <a:lnTo>
                      <a:pt x="126" y="188"/>
                    </a:lnTo>
                    <a:lnTo>
                      <a:pt x="135" y="183"/>
                    </a:lnTo>
                    <a:lnTo>
                      <a:pt x="136" y="181"/>
                    </a:lnTo>
                    <a:lnTo>
                      <a:pt x="140" y="179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7" y="181"/>
                    </a:lnTo>
                    <a:lnTo>
                      <a:pt x="147" y="183"/>
                    </a:lnTo>
                    <a:lnTo>
                      <a:pt x="149" y="183"/>
                    </a:lnTo>
                    <a:lnTo>
                      <a:pt x="152" y="185"/>
                    </a:lnTo>
                    <a:lnTo>
                      <a:pt x="154" y="183"/>
                    </a:lnTo>
                    <a:lnTo>
                      <a:pt x="156" y="183"/>
                    </a:lnTo>
                    <a:lnTo>
                      <a:pt x="158" y="183"/>
                    </a:lnTo>
                    <a:lnTo>
                      <a:pt x="160" y="183"/>
                    </a:lnTo>
                    <a:lnTo>
                      <a:pt x="161" y="185"/>
                    </a:lnTo>
                    <a:lnTo>
                      <a:pt x="161" y="186"/>
                    </a:lnTo>
                    <a:lnTo>
                      <a:pt x="163" y="186"/>
                    </a:lnTo>
                    <a:lnTo>
                      <a:pt x="167" y="186"/>
                    </a:lnTo>
                    <a:lnTo>
                      <a:pt x="169" y="188"/>
                    </a:lnTo>
                    <a:lnTo>
                      <a:pt x="174" y="190"/>
                    </a:lnTo>
                    <a:lnTo>
                      <a:pt x="179" y="186"/>
                    </a:lnTo>
                    <a:lnTo>
                      <a:pt x="181" y="185"/>
                    </a:lnTo>
                    <a:lnTo>
                      <a:pt x="181" y="183"/>
                    </a:lnTo>
                    <a:lnTo>
                      <a:pt x="188" y="178"/>
                    </a:lnTo>
                    <a:lnTo>
                      <a:pt x="190" y="176"/>
                    </a:lnTo>
                    <a:lnTo>
                      <a:pt x="195" y="174"/>
                    </a:lnTo>
                    <a:lnTo>
                      <a:pt x="195" y="172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4" y="165"/>
                    </a:lnTo>
                    <a:lnTo>
                      <a:pt x="186" y="165"/>
                    </a:lnTo>
                    <a:lnTo>
                      <a:pt x="185" y="161"/>
                    </a:lnTo>
                    <a:lnTo>
                      <a:pt x="185" y="156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3" y="149"/>
                    </a:lnTo>
                    <a:lnTo>
                      <a:pt x="181" y="149"/>
                    </a:lnTo>
                    <a:lnTo>
                      <a:pt x="181" y="147"/>
                    </a:lnTo>
                    <a:lnTo>
                      <a:pt x="183" y="144"/>
                    </a:lnTo>
                    <a:lnTo>
                      <a:pt x="183" y="142"/>
                    </a:lnTo>
                    <a:lnTo>
                      <a:pt x="186" y="140"/>
                    </a:lnTo>
                    <a:lnTo>
                      <a:pt x="183" y="129"/>
                    </a:lnTo>
                    <a:lnTo>
                      <a:pt x="183" y="127"/>
                    </a:lnTo>
                    <a:lnTo>
                      <a:pt x="186" y="127"/>
                    </a:lnTo>
                    <a:lnTo>
                      <a:pt x="185" y="124"/>
                    </a:lnTo>
                    <a:lnTo>
                      <a:pt x="183" y="124"/>
                    </a:lnTo>
                    <a:lnTo>
                      <a:pt x="183" y="115"/>
                    </a:lnTo>
                    <a:lnTo>
                      <a:pt x="181" y="115"/>
                    </a:lnTo>
                    <a:lnTo>
                      <a:pt x="176" y="115"/>
                    </a:lnTo>
                    <a:lnTo>
                      <a:pt x="172" y="118"/>
                    </a:lnTo>
                    <a:lnTo>
                      <a:pt x="170" y="120"/>
                    </a:lnTo>
                    <a:lnTo>
                      <a:pt x="172" y="110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7" y="102"/>
                    </a:lnTo>
                    <a:lnTo>
                      <a:pt x="185" y="92"/>
                    </a:lnTo>
                    <a:lnTo>
                      <a:pt x="185" y="90"/>
                    </a:lnTo>
                    <a:lnTo>
                      <a:pt x="185" y="88"/>
                    </a:lnTo>
                    <a:lnTo>
                      <a:pt x="190" y="88"/>
                    </a:lnTo>
                    <a:lnTo>
                      <a:pt x="195" y="86"/>
                    </a:lnTo>
                    <a:lnTo>
                      <a:pt x="194" y="84"/>
                    </a:lnTo>
                    <a:lnTo>
                      <a:pt x="194" y="74"/>
                    </a:lnTo>
                    <a:lnTo>
                      <a:pt x="197" y="63"/>
                    </a:lnTo>
                    <a:lnTo>
                      <a:pt x="203" y="58"/>
                    </a:lnTo>
                    <a:lnTo>
                      <a:pt x="203" y="54"/>
                    </a:lnTo>
                    <a:lnTo>
                      <a:pt x="181" y="47"/>
                    </a:lnTo>
                    <a:lnTo>
                      <a:pt x="177" y="43"/>
                    </a:lnTo>
                    <a:lnTo>
                      <a:pt x="174" y="40"/>
                    </a:lnTo>
                    <a:lnTo>
                      <a:pt x="170" y="40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4" y="34"/>
                    </a:lnTo>
                    <a:lnTo>
                      <a:pt x="154" y="33"/>
                    </a:lnTo>
                    <a:lnTo>
                      <a:pt x="154" y="25"/>
                    </a:lnTo>
                    <a:lnTo>
                      <a:pt x="152" y="25"/>
                    </a:lnTo>
                    <a:lnTo>
                      <a:pt x="149" y="29"/>
                    </a:lnTo>
                    <a:lnTo>
                      <a:pt x="145" y="29"/>
                    </a:lnTo>
                    <a:lnTo>
                      <a:pt x="142" y="29"/>
                    </a:lnTo>
                    <a:lnTo>
                      <a:pt x="142" y="22"/>
                    </a:lnTo>
                    <a:lnTo>
                      <a:pt x="140" y="20"/>
                    </a:lnTo>
                    <a:lnTo>
                      <a:pt x="129" y="15"/>
                    </a:lnTo>
                    <a:lnTo>
                      <a:pt x="126" y="9"/>
                    </a:lnTo>
                    <a:lnTo>
                      <a:pt x="124" y="9"/>
                    </a:lnTo>
                    <a:lnTo>
                      <a:pt x="120" y="8"/>
                    </a:lnTo>
                    <a:lnTo>
                      <a:pt x="11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4" name="Freeform 3662"/>
              <p:cNvSpPr>
                <a:spLocks/>
              </p:cNvSpPr>
              <p:nvPr/>
            </p:nvSpPr>
            <p:spPr bwMode="auto">
              <a:xfrm>
                <a:off x="2629" y="1750"/>
                <a:ext cx="203" cy="206"/>
              </a:xfrm>
              <a:custGeom>
                <a:avLst/>
                <a:gdLst>
                  <a:gd name="T0" fmla="*/ 100 w 203"/>
                  <a:gd name="T1" fmla="*/ 20 h 206"/>
                  <a:gd name="T2" fmla="*/ 84 w 203"/>
                  <a:gd name="T3" fmla="*/ 33 h 206"/>
                  <a:gd name="T4" fmla="*/ 83 w 203"/>
                  <a:gd name="T5" fmla="*/ 42 h 206"/>
                  <a:gd name="T6" fmla="*/ 75 w 203"/>
                  <a:gd name="T7" fmla="*/ 45 h 206"/>
                  <a:gd name="T8" fmla="*/ 56 w 203"/>
                  <a:gd name="T9" fmla="*/ 40 h 206"/>
                  <a:gd name="T10" fmla="*/ 45 w 203"/>
                  <a:gd name="T11" fmla="*/ 36 h 206"/>
                  <a:gd name="T12" fmla="*/ 54 w 203"/>
                  <a:gd name="T13" fmla="*/ 61 h 206"/>
                  <a:gd name="T14" fmla="*/ 47 w 203"/>
                  <a:gd name="T15" fmla="*/ 61 h 206"/>
                  <a:gd name="T16" fmla="*/ 27 w 203"/>
                  <a:gd name="T17" fmla="*/ 58 h 206"/>
                  <a:gd name="T18" fmla="*/ 18 w 203"/>
                  <a:gd name="T19" fmla="*/ 59 h 206"/>
                  <a:gd name="T20" fmla="*/ 6 w 203"/>
                  <a:gd name="T21" fmla="*/ 68 h 206"/>
                  <a:gd name="T22" fmla="*/ 2 w 203"/>
                  <a:gd name="T23" fmla="*/ 74 h 206"/>
                  <a:gd name="T24" fmla="*/ 2 w 203"/>
                  <a:gd name="T25" fmla="*/ 77 h 206"/>
                  <a:gd name="T26" fmla="*/ 9 w 203"/>
                  <a:gd name="T27" fmla="*/ 81 h 206"/>
                  <a:gd name="T28" fmla="*/ 27 w 203"/>
                  <a:gd name="T29" fmla="*/ 88 h 206"/>
                  <a:gd name="T30" fmla="*/ 34 w 203"/>
                  <a:gd name="T31" fmla="*/ 90 h 206"/>
                  <a:gd name="T32" fmla="*/ 40 w 203"/>
                  <a:gd name="T33" fmla="*/ 95 h 206"/>
                  <a:gd name="T34" fmla="*/ 43 w 203"/>
                  <a:gd name="T35" fmla="*/ 99 h 206"/>
                  <a:gd name="T36" fmla="*/ 41 w 203"/>
                  <a:gd name="T37" fmla="*/ 104 h 206"/>
                  <a:gd name="T38" fmla="*/ 59 w 203"/>
                  <a:gd name="T39" fmla="*/ 118 h 206"/>
                  <a:gd name="T40" fmla="*/ 58 w 203"/>
                  <a:gd name="T41" fmla="*/ 129 h 206"/>
                  <a:gd name="T42" fmla="*/ 65 w 203"/>
                  <a:gd name="T43" fmla="*/ 142 h 206"/>
                  <a:gd name="T44" fmla="*/ 59 w 203"/>
                  <a:gd name="T45" fmla="*/ 152 h 206"/>
                  <a:gd name="T46" fmla="*/ 50 w 203"/>
                  <a:gd name="T47" fmla="*/ 183 h 206"/>
                  <a:gd name="T48" fmla="*/ 59 w 203"/>
                  <a:gd name="T49" fmla="*/ 192 h 206"/>
                  <a:gd name="T50" fmla="*/ 88 w 203"/>
                  <a:gd name="T51" fmla="*/ 197 h 206"/>
                  <a:gd name="T52" fmla="*/ 106 w 203"/>
                  <a:gd name="T53" fmla="*/ 204 h 206"/>
                  <a:gd name="T54" fmla="*/ 124 w 203"/>
                  <a:gd name="T55" fmla="*/ 195 h 206"/>
                  <a:gd name="T56" fmla="*/ 136 w 203"/>
                  <a:gd name="T57" fmla="*/ 181 h 206"/>
                  <a:gd name="T58" fmla="*/ 147 w 203"/>
                  <a:gd name="T59" fmla="*/ 181 h 206"/>
                  <a:gd name="T60" fmla="*/ 154 w 203"/>
                  <a:gd name="T61" fmla="*/ 183 h 206"/>
                  <a:gd name="T62" fmla="*/ 161 w 203"/>
                  <a:gd name="T63" fmla="*/ 185 h 206"/>
                  <a:gd name="T64" fmla="*/ 169 w 203"/>
                  <a:gd name="T65" fmla="*/ 188 h 206"/>
                  <a:gd name="T66" fmla="*/ 181 w 203"/>
                  <a:gd name="T67" fmla="*/ 183 h 206"/>
                  <a:gd name="T68" fmla="*/ 195 w 203"/>
                  <a:gd name="T69" fmla="*/ 172 h 206"/>
                  <a:gd name="T70" fmla="*/ 194 w 203"/>
                  <a:gd name="T71" fmla="*/ 165 h 206"/>
                  <a:gd name="T72" fmla="*/ 185 w 203"/>
                  <a:gd name="T73" fmla="*/ 152 h 206"/>
                  <a:gd name="T74" fmla="*/ 181 w 203"/>
                  <a:gd name="T75" fmla="*/ 147 h 206"/>
                  <a:gd name="T76" fmla="*/ 183 w 203"/>
                  <a:gd name="T77" fmla="*/ 129 h 206"/>
                  <a:gd name="T78" fmla="*/ 183 w 203"/>
                  <a:gd name="T79" fmla="*/ 124 h 206"/>
                  <a:gd name="T80" fmla="*/ 172 w 203"/>
                  <a:gd name="T81" fmla="*/ 118 h 206"/>
                  <a:gd name="T82" fmla="*/ 172 w 203"/>
                  <a:gd name="T83" fmla="*/ 110 h 206"/>
                  <a:gd name="T84" fmla="*/ 177 w 203"/>
                  <a:gd name="T85" fmla="*/ 102 h 206"/>
                  <a:gd name="T86" fmla="*/ 190 w 203"/>
                  <a:gd name="T87" fmla="*/ 88 h 206"/>
                  <a:gd name="T88" fmla="*/ 197 w 203"/>
                  <a:gd name="T89" fmla="*/ 63 h 206"/>
                  <a:gd name="T90" fmla="*/ 177 w 203"/>
                  <a:gd name="T91" fmla="*/ 43 h 206"/>
                  <a:gd name="T92" fmla="*/ 163 w 203"/>
                  <a:gd name="T93" fmla="*/ 38 h 206"/>
                  <a:gd name="T94" fmla="*/ 154 w 203"/>
                  <a:gd name="T95" fmla="*/ 33 h 206"/>
                  <a:gd name="T96" fmla="*/ 145 w 203"/>
                  <a:gd name="T97" fmla="*/ 29 h 206"/>
                  <a:gd name="T98" fmla="*/ 129 w 203"/>
                  <a:gd name="T99" fmla="*/ 15 h 206"/>
                  <a:gd name="T100" fmla="*/ 118 w 203"/>
                  <a:gd name="T101" fmla="*/ 0 h 2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3"/>
                  <a:gd name="T154" fmla="*/ 0 h 206"/>
                  <a:gd name="T155" fmla="*/ 203 w 203"/>
                  <a:gd name="T156" fmla="*/ 206 h 2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3" h="206">
                    <a:moveTo>
                      <a:pt x="118" y="0"/>
                    </a:moveTo>
                    <a:lnTo>
                      <a:pt x="117" y="2"/>
                    </a:lnTo>
                    <a:lnTo>
                      <a:pt x="104" y="6"/>
                    </a:lnTo>
                    <a:lnTo>
                      <a:pt x="100" y="20"/>
                    </a:lnTo>
                    <a:lnTo>
                      <a:pt x="102" y="22"/>
                    </a:lnTo>
                    <a:lnTo>
                      <a:pt x="100" y="24"/>
                    </a:lnTo>
                    <a:lnTo>
                      <a:pt x="93" y="29"/>
                    </a:lnTo>
                    <a:lnTo>
                      <a:pt x="84" y="33"/>
                    </a:lnTo>
                    <a:lnTo>
                      <a:pt x="81" y="36"/>
                    </a:lnTo>
                    <a:lnTo>
                      <a:pt x="77" y="40"/>
                    </a:lnTo>
                    <a:lnTo>
                      <a:pt x="79" y="42"/>
                    </a:lnTo>
                    <a:lnTo>
                      <a:pt x="83" y="42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77" y="43"/>
                    </a:lnTo>
                    <a:lnTo>
                      <a:pt x="75" y="45"/>
                    </a:lnTo>
                    <a:lnTo>
                      <a:pt x="68" y="45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9" y="36"/>
                    </a:lnTo>
                    <a:lnTo>
                      <a:pt x="45" y="36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59"/>
                    </a:lnTo>
                    <a:lnTo>
                      <a:pt x="54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7" y="61"/>
                    </a:lnTo>
                    <a:lnTo>
                      <a:pt x="41" y="63"/>
                    </a:lnTo>
                    <a:lnTo>
                      <a:pt x="40" y="61"/>
                    </a:lnTo>
                    <a:lnTo>
                      <a:pt x="34" y="63"/>
                    </a:lnTo>
                    <a:lnTo>
                      <a:pt x="27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6" y="79"/>
                    </a:lnTo>
                    <a:lnTo>
                      <a:pt x="6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3" y="81"/>
                    </a:lnTo>
                    <a:lnTo>
                      <a:pt x="24" y="86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31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40" y="95"/>
                    </a:lnTo>
                    <a:lnTo>
                      <a:pt x="45" y="93"/>
                    </a:lnTo>
                    <a:lnTo>
                      <a:pt x="49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3" y="102"/>
                    </a:lnTo>
                    <a:lnTo>
                      <a:pt x="41" y="101"/>
                    </a:lnTo>
                    <a:lnTo>
                      <a:pt x="41" y="104"/>
                    </a:lnTo>
                    <a:lnTo>
                      <a:pt x="47" y="110"/>
                    </a:lnTo>
                    <a:lnTo>
                      <a:pt x="47" y="113"/>
                    </a:lnTo>
                    <a:lnTo>
                      <a:pt x="54" y="117"/>
                    </a:lnTo>
                    <a:lnTo>
                      <a:pt x="59" y="118"/>
                    </a:lnTo>
                    <a:lnTo>
                      <a:pt x="58" y="120"/>
                    </a:lnTo>
                    <a:lnTo>
                      <a:pt x="59" y="122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9" y="133"/>
                    </a:lnTo>
                    <a:lnTo>
                      <a:pt x="61" y="135"/>
                    </a:lnTo>
                    <a:lnTo>
                      <a:pt x="65" y="138"/>
                    </a:lnTo>
                    <a:lnTo>
                      <a:pt x="65" y="142"/>
                    </a:lnTo>
                    <a:lnTo>
                      <a:pt x="59" y="135"/>
                    </a:lnTo>
                    <a:lnTo>
                      <a:pt x="59" y="138"/>
                    </a:lnTo>
                    <a:lnTo>
                      <a:pt x="58" y="154"/>
                    </a:lnTo>
                    <a:lnTo>
                      <a:pt x="59" y="152"/>
                    </a:lnTo>
                    <a:lnTo>
                      <a:pt x="59" y="154"/>
                    </a:lnTo>
                    <a:lnTo>
                      <a:pt x="58" y="158"/>
                    </a:lnTo>
                    <a:lnTo>
                      <a:pt x="52" y="181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7" y="185"/>
                    </a:lnTo>
                    <a:lnTo>
                      <a:pt x="56" y="192"/>
                    </a:lnTo>
                    <a:lnTo>
                      <a:pt x="59" y="192"/>
                    </a:lnTo>
                    <a:lnTo>
                      <a:pt x="65" y="195"/>
                    </a:lnTo>
                    <a:lnTo>
                      <a:pt x="83" y="199"/>
                    </a:lnTo>
                    <a:lnTo>
                      <a:pt x="84" y="199"/>
                    </a:lnTo>
                    <a:lnTo>
                      <a:pt x="88" y="197"/>
                    </a:lnTo>
                    <a:lnTo>
                      <a:pt x="90" y="197"/>
                    </a:lnTo>
                    <a:lnTo>
                      <a:pt x="97" y="201"/>
                    </a:lnTo>
                    <a:lnTo>
                      <a:pt x="100" y="201"/>
                    </a:lnTo>
                    <a:lnTo>
                      <a:pt x="106" y="204"/>
                    </a:lnTo>
                    <a:lnTo>
                      <a:pt x="108" y="206"/>
                    </a:lnTo>
                    <a:lnTo>
                      <a:pt x="126" y="204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24" y="190"/>
                    </a:lnTo>
                    <a:lnTo>
                      <a:pt x="126" y="188"/>
                    </a:lnTo>
                    <a:lnTo>
                      <a:pt x="135" y="183"/>
                    </a:lnTo>
                    <a:lnTo>
                      <a:pt x="136" y="181"/>
                    </a:lnTo>
                    <a:lnTo>
                      <a:pt x="140" y="179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7" y="181"/>
                    </a:lnTo>
                    <a:lnTo>
                      <a:pt x="147" y="183"/>
                    </a:lnTo>
                    <a:lnTo>
                      <a:pt x="149" y="183"/>
                    </a:lnTo>
                    <a:lnTo>
                      <a:pt x="152" y="185"/>
                    </a:lnTo>
                    <a:lnTo>
                      <a:pt x="154" y="183"/>
                    </a:lnTo>
                    <a:lnTo>
                      <a:pt x="156" y="183"/>
                    </a:lnTo>
                    <a:lnTo>
                      <a:pt x="158" y="183"/>
                    </a:lnTo>
                    <a:lnTo>
                      <a:pt x="160" y="183"/>
                    </a:lnTo>
                    <a:lnTo>
                      <a:pt x="161" y="185"/>
                    </a:lnTo>
                    <a:lnTo>
                      <a:pt x="161" y="186"/>
                    </a:lnTo>
                    <a:lnTo>
                      <a:pt x="163" y="186"/>
                    </a:lnTo>
                    <a:lnTo>
                      <a:pt x="167" y="186"/>
                    </a:lnTo>
                    <a:lnTo>
                      <a:pt x="169" y="188"/>
                    </a:lnTo>
                    <a:lnTo>
                      <a:pt x="174" y="190"/>
                    </a:lnTo>
                    <a:lnTo>
                      <a:pt x="179" y="186"/>
                    </a:lnTo>
                    <a:lnTo>
                      <a:pt x="181" y="185"/>
                    </a:lnTo>
                    <a:lnTo>
                      <a:pt x="181" y="183"/>
                    </a:lnTo>
                    <a:lnTo>
                      <a:pt x="188" y="178"/>
                    </a:lnTo>
                    <a:lnTo>
                      <a:pt x="190" y="176"/>
                    </a:lnTo>
                    <a:lnTo>
                      <a:pt x="195" y="174"/>
                    </a:lnTo>
                    <a:lnTo>
                      <a:pt x="195" y="172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4" y="165"/>
                    </a:lnTo>
                    <a:lnTo>
                      <a:pt x="186" y="165"/>
                    </a:lnTo>
                    <a:lnTo>
                      <a:pt x="185" y="161"/>
                    </a:lnTo>
                    <a:lnTo>
                      <a:pt x="185" y="156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3" y="149"/>
                    </a:lnTo>
                    <a:lnTo>
                      <a:pt x="181" y="149"/>
                    </a:lnTo>
                    <a:lnTo>
                      <a:pt x="181" y="147"/>
                    </a:lnTo>
                    <a:lnTo>
                      <a:pt x="183" y="144"/>
                    </a:lnTo>
                    <a:lnTo>
                      <a:pt x="183" y="142"/>
                    </a:lnTo>
                    <a:lnTo>
                      <a:pt x="186" y="140"/>
                    </a:lnTo>
                    <a:lnTo>
                      <a:pt x="183" y="129"/>
                    </a:lnTo>
                    <a:lnTo>
                      <a:pt x="183" y="127"/>
                    </a:lnTo>
                    <a:lnTo>
                      <a:pt x="186" y="127"/>
                    </a:lnTo>
                    <a:lnTo>
                      <a:pt x="185" y="124"/>
                    </a:lnTo>
                    <a:lnTo>
                      <a:pt x="183" y="124"/>
                    </a:lnTo>
                    <a:lnTo>
                      <a:pt x="183" y="115"/>
                    </a:lnTo>
                    <a:lnTo>
                      <a:pt x="181" y="115"/>
                    </a:lnTo>
                    <a:lnTo>
                      <a:pt x="176" y="115"/>
                    </a:lnTo>
                    <a:lnTo>
                      <a:pt x="172" y="118"/>
                    </a:lnTo>
                    <a:lnTo>
                      <a:pt x="170" y="120"/>
                    </a:lnTo>
                    <a:lnTo>
                      <a:pt x="172" y="110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7" y="102"/>
                    </a:lnTo>
                    <a:lnTo>
                      <a:pt x="185" y="92"/>
                    </a:lnTo>
                    <a:lnTo>
                      <a:pt x="185" y="90"/>
                    </a:lnTo>
                    <a:lnTo>
                      <a:pt x="185" y="88"/>
                    </a:lnTo>
                    <a:lnTo>
                      <a:pt x="190" y="88"/>
                    </a:lnTo>
                    <a:lnTo>
                      <a:pt x="195" y="86"/>
                    </a:lnTo>
                    <a:lnTo>
                      <a:pt x="194" y="84"/>
                    </a:lnTo>
                    <a:lnTo>
                      <a:pt x="194" y="74"/>
                    </a:lnTo>
                    <a:lnTo>
                      <a:pt x="197" y="63"/>
                    </a:lnTo>
                    <a:lnTo>
                      <a:pt x="203" y="58"/>
                    </a:lnTo>
                    <a:lnTo>
                      <a:pt x="203" y="54"/>
                    </a:lnTo>
                    <a:lnTo>
                      <a:pt x="181" y="47"/>
                    </a:lnTo>
                    <a:lnTo>
                      <a:pt x="177" y="43"/>
                    </a:lnTo>
                    <a:lnTo>
                      <a:pt x="174" y="40"/>
                    </a:lnTo>
                    <a:lnTo>
                      <a:pt x="170" y="40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4" y="34"/>
                    </a:lnTo>
                    <a:lnTo>
                      <a:pt x="154" y="33"/>
                    </a:lnTo>
                    <a:lnTo>
                      <a:pt x="154" y="25"/>
                    </a:lnTo>
                    <a:lnTo>
                      <a:pt x="152" y="25"/>
                    </a:lnTo>
                    <a:lnTo>
                      <a:pt x="149" y="29"/>
                    </a:lnTo>
                    <a:lnTo>
                      <a:pt x="145" y="29"/>
                    </a:lnTo>
                    <a:lnTo>
                      <a:pt x="142" y="29"/>
                    </a:lnTo>
                    <a:lnTo>
                      <a:pt x="142" y="22"/>
                    </a:lnTo>
                    <a:lnTo>
                      <a:pt x="140" y="20"/>
                    </a:lnTo>
                    <a:lnTo>
                      <a:pt x="129" y="15"/>
                    </a:lnTo>
                    <a:lnTo>
                      <a:pt x="126" y="9"/>
                    </a:lnTo>
                    <a:lnTo>
                      <a:pt x="124" y="9"/>
                    </a:lnTo>
                    <a:lnTo>
                      <a:pt x="120" y="8"/>
                    </a:lnTo>
                    <a:lnTo>
                      <a:pt x="11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5" name="Freeform 3663"/>
              <p:cNvSpPr>
                <a:spLocks/>
              </p:cNvSpPr>
              <p:nvPr/>
            </p:nvSpPr>
            <p:spPr bwMode="auto">
              <a:xfrm>
                <a:off x="2554" y="1962"/>
                <a:ext cx="52" cy="103"/>
              </a:xfrm>
              <a:custGeom>
                <a:avLst/>
                <a:gdLst>
                  <a:gd name="T0" fmla="*/ 32 w 52"/>
                  <a:gd name="T1" fmla="*/ 100 h 103"/>
                  <a:gd name="T2" fmla="*/ 32 w 52"/>
                  <a:gd name="T3" fmla="*/ 93 h 103"/>
                  <a:gd name="T4" fmla="*/ 39 w 52"/>
                  <a:gd name="T5" fmla="*/ 84 h 103"/>
                  <a:gd name="T6" fmla="*/ 39 w 52"/>
                  <a:gd name="T7" fmla="*/ 80 h 103"/>
                  <a:gd name="T8" fmla="*/ 36 w 52"/>
                  <a:gd name="T9" fmla="*/ 76 h 103"/>
                  <a:gd name="T10" fmla="*/ 36 w 52"/>
                  <a:gd name="T11" fmla="*/ 73 h 103"/>
                  <a:gd name="T12" fmla="*/ 36 w 52"/>
                  <a:gd name="T13" fmla="*/ 69 h 103"/>
                  <a:gd name="T14" fmla="*/ 39 w 52"/>
                  <a:gd name="T15" fmla="*/ 62 h 103"/>
                  <a:gd name="T16" fmla="*/ 34 w 52"/>
                  <a:gd name="T17" fmla="*/ 57 h 103"/>
                  <a:gd name="T18" fmla="*/ 34 w 52"/>
                  <a:gd name="T19" fmla="*/ 51 h 103"/>
                  <a:gd name="T20" fmla="*/ 36 w 52"/>
                  <a:gd name="T21" fmla="*/ 50 h 103"/>
                  <a:gd name="T22" fmla="*/ 39 w 52"/>
                  <a:gd name="T23" fmla="*/ 48 h 103"/>
                  <a:gd name="T24" fmla="*/ 41 w 52"/>
                  <a:gd name="T25" fmla="*/ 46 h 103"/>
                  <a:gd name="T26" fmla="*/ 43 w 52"/>
                  <a:gd name="T27" fmla="*/ 42 h 103"/>
                  <a:gd name="T28" fmla="*/ 39 w 52"/>
                  <a:gd name="T29" fmla="*/ 39 h 103"/>
                  <a:gd name="T30" fmla="*/ 43 w 52"/>
                  <a:gd name="T31" fmla="*/ 23 h 103"/>
                  <a:gd name="T32" fmla="*/ 50 w 52"/>
                  <a:gd name="T33" fmla="*/ 16 h 103"/>
                  <a:gd name="T34" fmla="*/ 52 w 52"/>
                  <a:gd name="T35" fmla="*/ 12 h 103"/>
                  <a:gd name="T36" fmla="*/ 52 w 52"/>
                  <a:gd name="T37" fmla="*/ 8 h 103"/>
                  <a:gd name="T38" fmla="*/ 48 w 52"/>
                  <a:gd name="T39" fmla="*/ 3 h 103"/>
                  <a:gd name="T40" fmla="*/ 38 w 52"/>
                  <a:gd name="T41" fmla="*/ 3 h 103"/>
                  <a:gd name="T42" fmla="*/ 34 w 52"/>
                  <a:gd name="T43" fmla="*/ 5 h 103"/>
                  <a:gd name="T44" fmla="*/ 23 w 52"/>
                  <a:gd name="T45" fmla="*/ 5 h 103"/>
                  <a:gd name="T46" fmla="*/ 22 w 52"/>
                  <a:gd name="T47" fmla="*/ 3 h 103"/>
                  <a:gd name="T48" fmla="*/ 22 w 52"/>
                  <a:gd name="T49" fmla="*/ 0 h 103"/>
                  <a:gd name="T50" fmla="*/ 13 w 52"/>
                  <a:gd name="T51" fmla="*/ 1 h 103"/>
                  <a:gd name="T52" fmla="*/ 11 w 52"/>
                  <a:gd name="T53" fmla="*/ 5 h 103"/>
                  <a:gd name="T54" fmla="*/ 13 w 52"/>
                  <a:gd name="T55" fmla="*/ 21 h 103"/>
                  <a:gd name="T56" fmla="*/ 13 w 52"/>
                  <a:gd name="T57" fmla="*/ 23 h 103"/>
                  <a:gd name="T58" fmla="*/ 7 w 52"/>
                  <a:gd name="T59" fmla="*/ 50 h 103"/>
                  <a:gd name="T60" fmla="*/ 2 w 52"/>
                  <a:gd name="T61" fmla="*/ 59 h 103"/>
                  <a:gd name="T62" fmla="*/ 2 w 52"/>
                  <a:gd name="T63" fmla="*/ 64 h 103"/>
                  <a:gd name="T64" fmla="*/ 0 w 52"/>
                  <a:gd name="T65" fmla="*/ 68 h 103"/>
                  <a:gd name="T66" fmla="*/ 0 w 52"/>
                  <a:gd name="T67" fmla="*/ 69 h 103"/>
                  <a:gd name="T68" fmla="*/ 2 w 52"/>
                  <a:gd name="T69" fmla="*/ 71 h 103"/>
                  <a:gd name="T70" fmla="*/ 5 w 52"/>
                  <a:gd name="T71" fmla="*/ 75 h 103"/>
                  <a:gd name="T72" fmla="*/ 11 w 52"/>
                  <a:gd name="T73" fmla="*/ 73 h 103"/>
                  <a:gd name="T74" fmla="*/ 11 w 52"/>
                  <a:gd name="T75" fmla="*/ 75 h 103"/>
                  <a:gd name="T76" fmla="*/ 11 w 52"/>
                  <a:gd name="T77" fmla="*/ 76 h 103"/>
                  <a:gd name="T78" fmla="*/ 11 w 52"/>
                  <a:gd name="T79" fmla="*/ 93 h 103"/>
                  <a:gd name="T80" fmla="*/ 9 w 52"/>
                  <a:gd name="T81" fmla="*/ 100 h 103"/>
                  <a:gd name="T82" fmla="*/ 9 w 52"/>
                  <a:gd name="T83" fmla="*/ 102 h 103"/>
                  <a:gd name="T84" fmla="*/ 9 w 52"/>
                  <a:gd name="T85" fmla="*/ 103 h 103"/>
                  <a:gd name="T86" fmla="*/ 13 w 52"/>
                  <a:gd name="T87" fmla="*/ 102 h 103"/>
                  <a:gd name="T88" fmla="*/ 20 w 52"/>
                  <a:gd name="T89" fmla="*/ 103 h 103"/>
                  <a:gd name="T90" fmla="*/ 22 w 52"/>
                  <a:gd name="T91" fmla="*/ 103 h 103"/>
                  <a:gd name="T92" fmla="*/ 25 w 52"/>
                  <a:gd name="T93" fmla="*/ 103 h 103"/>
                  <a:gd name="T94" fmla="*/ 32 w 52"/>
                  <a:gd name="T95" fmla="*/ 100 h 1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2"/>
                  <a:gd name="T145" fmla="*/ 0 h 103"/>
                  <a:gd name="T146" fmla="*/ 52 w 52"/>
                  <a:gd name="T147" fmla="*/ 103 h 10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2" h="103">
                    <a:moveTo>
                      <a:pt x="32" y="100"/>
                    </a:moveTo>
                    <a:lnTo>
                      <a:pt x="32" y="93"/>
                    </a:lnTo>
                    <a:lnTo>
                      <a:pt x="39" y="84"/>
                    </a:lnTo>
                    <a:lnTo>
                      <a:pt x="39" y="80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69"/>
                    </a:lnTo>
                    <a:lnTo>
                      <a:pt x="39" y="62"/>
                    </a:lnTo>
                    <a:lnTo>
                      <a:pt x="34" y="57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8"/>
                    </a:lnTo>
                    <a:lnTo>
                      <a:pt x="41" y="46"/>
                    </a:lnTo>
                    <a:lnTo>
                      <a:pt x="43" y="42"/>
                    </a:lnTo>
                    <a:lnTo>
                      <a:pt x="39" y="39"/>
                    </a:lnTo>
                    <a:lnTo>
                      <a:pt x="43" y="23"/>
                    </a:lnTo>
                    <a:lnTo>
                      <a:pt x="50" y="16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48" y="3"/>
                    </a:lnTo>
                    <a:lnTo>
                      <a:pt x="38" y="3"/>
                    </a:lnTo>
                    <a:lnTo>
                      <a:pt x="34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11" y="5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7" y="50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5"/>
                    </a:lnTo>
                    <a:lnTo>
                      <a:pt x="11" y="73"/>
                    </a:lnTo>
                    <a:lnTo>
                      <a:pt x="11" y="75"/>
                    </a:lnTo>
                    <a:lnTo>
                      <a:pt x="11" y="76"/>
                    </a:lnTo>
                    <a:lnTo>
                      <a:pt x="11" y="93"/>
                    </a:lnTo>
                    <a:lnTo>
                      <a:pt x="9" y="100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13" y="102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5" y="103"/>
                    </a:lnTo>
                    <a:lnTo>
                      <a:pt x="3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6" name="Freeform 3664"/>
              <p:cNvSpPr>
                <a:spLocks/>
              </p:cNvSpPr>
              <p:nvPr/>
            </p:nvSpPr>
            <p:spPr bwMode="auto">
              <a:xfrm>
                <a:off x="2554" y="1962"/>
                <a:ext cx="52" cy="103"/>
              </a:xfrm>
              <a:custGeom>
                <a:avLst/>
                <a:gdLst>
                  <a:gd name="T0" fmla="*/ 32 w 52"/>
                  <a:gd name="T1" fmla="*/ 100 h 103"/>
                  <a:gd name="T2" fmla="*/ 32 w 52"/>
                  <a:gd name="T3" fmla="*/ 93 h 103"/>
                  <a:gd name="T4" fmla="*/ 39 w 52"/>
                  <a:gd name="T5" fmla="*/ 84 h 103"/>
                  <a:gd name="T6" fmla="*/ 39 w 52"/>
                  <a:gd name="T7" fmla="*/ 80 h 103"/>
                  <a:gd name="T8" fmla="*/ 36 w 52"/>
                  <a:gd name="T9" fmla="*/ 76 h 103"/>
                  <a:gd name="T10" fmla="*/ 36 w 52"/>
                  <a:gd name="T11" fmla="*/ 73 h 103"/>
                  <a:gd name="T12" fmla="*/ 36 w 52"/>
                  <a:gd name="T13" fmla="*/ 69 h 103"/>
                  <a:gd name="T14" fmla="*/ 39 w 52"/>
                  <a:gd name="T15" fmla="*/ 62 h 103"/>
                  <a:gd name="T16" fmla="*/ 34 w 52"/>
                  <a:gd name="T17" fmla="*/ 57 h 103"/>
                  <a:gd name="T18" fmla="*/ 34 w 52"/>
                  <a:gd name="T19" fmla="*/ 51 h 103"/>
                  <a:gd name="T20" fmla="*/ 36 w 52"/>
                  <a:gd name="T21" fmla="*/ 50 h 103"/>
                  <a:gd name="T22" fmla="*/ 39 w 52"/>
                  <a:gd name="T23" fmla="*/ 48 h 103"/>
                  <a:gd name="T24" fmla="*/ 41 w 52"/>
                  <a:gd name="T25" fmla="*/ 46 h 103"/>
                  <a:gd name="T26" fmla="*/ 43 w 52"/>
                  <a:gd name="T27" fmla="*/ 42 h 103"/>
                  <a:gd name="T28" fmla="*/ 39 w 52"/>
                  <a:gd name="T29" fmla="*/ 39 h 103"/>
                  <a:gd name="T30" fmla="*/ 43 w 52"/>
                  <a:gd name="T31" fmla="*/ 23 h 103"/>
                  <a:gd name="T32" fmla="*/ 50 w 52"/>
                  <a:gd name="T33" fmla="*/ 16 h 103"/>
                  <a:gd name="T34" fmla="*/ 52 w 52"/>
                  <a:gd name="T35" fmla="*/ 12 h 103"/>
                  <a:gd name="T36" fmla="*/ 52 w 52"/>
                  <a:gd name="T37" fmla="*/ 8 h 103"/>
                  <a:gd name="T38" fmla="*/ 48 w 52"/>
                  <a:gd name="T39" fmla="*/ 3 h 103"/>
                  <a:gd name="T40" fmla="*/ 38 w 52"/>
                  <a:gd name="T41" fmla="*/ 3 h 103"/>
                  <a:gd name="T42" fmla="*/ 34 w 52"/>
                  <a:gd name="T43" fmla="*/ 5 h 103"/>
                  <a:gd name="T44" fmla="*/ 23 w 52"/>
                  <a:gd name="T45" fmla="*/ 5 h 103"/>
                  <a:gd name="T46" fmla="*/ 22 w 52"/>
                  <a:gd name="T47" fmla="*/ 3 h 103"/>
                  <a:gd name="T48" fmla="*/ 22 w 52"/>
                  <a:gd name="T49" fmla="*/ 0 h 103"/>
                  <a:gd name="T50" fmla="*/ 13 w 52"/>
                  <a:gd name="T51" fmla="*/ 1 h 103"/>
                  <a:gd name="T52" fmla="*/ 11 w 52"/>
                  <a:gd name="T53" fmla="*/ 5 h 103"/>
                  <a:gd name="T54" fmla="*/ 13 w 52"/>
                  <a:gd name="T55" fmla="*/ 21 h 103"/>
                  <a:gd name="T56" fmla="*/ 13 w 52"/>
                  <a:gd name="T57" fmla="*/ 23 h 103"/>
                  <a:gd name="T58" fmla="*/ 7 w 52"/>
                  <a:gd name="T59" fmla="*/ 50 h 103"/>
                  <a:gd name="T60" fmla="*/ 2 w 52"/>
                  <a:gd name="T61" fmla="*/ 59 h 103"/>
                  <a:gd name="T62" fmla="*/ 2 w 52"/>
                  <a:gd name="T63" fmla="*/ 64 h 103"/>
                  <a:gd name="T64" fmla="*/ 0 w 52"/>
                  <a:gd name="T65" fmla="*/ 68 h 103"/>
                  <a:gd name="T66" fmla="*/ 0 w 52"/>
                  <a:gd name="T67" fmla="*/ 69 h 103"/>
                  <a:gd name="T68" fmla="*/ 2 w 52"/>
                  <a:gd name="T69" fmla="*/ 71 h 103"/>
                  <a:gd name="T70" fmla="*/ 5 w 52"/>
                  <a:gd name="T71" fmla="*/ 75 h 103"/>
                  <a:gd name="T72" fmla="*/ 11 w 52"/>
                  <a:gd name="T73" fmla="*/ 73 h 103"/>
                  <a:gd name="T74" fmla="*/ 11 w 52"/>
                  <a:gd name="T75" fmla="*/ 75 h 103"/>
                  <a:gd name="T76" fmla="*/ 11 w 52"/>
                  <a:gd name="T77" fmla="*/ 76 h 103"/>
                  <a:gd name="T78" fmla="*/ 11 w 52"/>
                  <a:gd name="T79" fmla="*/ 93 h 103"/>
                  <a:gd name="T80" fmla="*/ 9 w 52"/>
                  <a:gd name="T81" fmla="*/ 100 h 103"/>
                  <a:gd name="T82" fmla="*/ 9 w 52"/>
                  <a:gd name="T83" fmla="*/ 102 h 103"/>
                  <a:gd name="T84" fmla="*/ 9 w 52"/>
                  <a:gd name="T85" fmla="*/ 103 h 103"/>
                  <a:gd name="T86" fmla="*/ 13 w 52"/>
                  <a:gd name="T87" fmla="*/ 102 h 103"/>
                  <a:gd name="T88" fmla="*/ 20 w 52"/>
                  <a:gd name="T89" fmla="*/ 103 h 103"/>
                  <a:gd name="T90" fmla="*/ 22 w 52"/>
                  <a:gd name="T91" fmla="*/ 103 h 103"/>
                  <a:gd name="T92" fmla="*/ 25 w 52"/>
                  <a:gd name="T93" fmla="*/ 103 h 103"/>
                  <a:gd name="T94" fmla="*/ 32 w 52"/>
                  <a:gd name="T95" fmla="*/ 100 h 1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2"/>
                  <a:gd name="T145" fmla="*/ 0 h 103"/>
                  <a:gd name="T146" fmla="*/ 52 w 52"/>
                  <a:gd name="T147" fmla="*/ 103 h 10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2" h="103">
                    <a:moveTo>
                      <a:pt x="32" y="100"/>
                    </a:moveTo>
                    <a:lnTo>
                      <a:pt x="32" y="93"/>
                    </a:lnTo>
                    <a:lnTo>
                      <a:pt x="39" y="84"/>
                    </a:lnTo>
                    <a:lnTo>
                      <a:pt x="39" y="80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69"/>
                    </a:lnTo>
                    <a:lnTo>
                      <a:pt x="39" y="62"/>
                    </a:lnTo>
                    <a:lnTo>
                      <a:pt x="34" y="57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8"/>
                    </a:lnTo>
                    <a:lnTo>
                      <a:pt x="41" y="46"/>
                    </a:lnTo>
                    <a:lnTo>
                      <a:pt x="43" y="42"/>
                    </a:lnTo>
                    <a:lnTo>
                      <a:pt x="39" y="39"/>
                    </a:lnTo>
                    <a:lnTo>
                      <a:pt x="43" y="23"/>
                    </a:lnTo>
                    <a:lnTo>
                      <a:pt x="50" y="16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48" y="3"/>
                    </a:lnTo>
                    <a:lnTo>
                      <a:pt x="38" y="3"/>
                    </a:lnTo>
                    <a:lnTo>
                      <a:pt x="34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11" y="5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7" y="50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5"/>
                    </a:lnTo>
                    <a:lnTo>
                      <a:pt x="11" y="73"/>
                    </a:lnTo>
                    <a:lnTo>
                      <a:pt x="11" y="75"/>
                    </a:lnTo>
                    <a:lnTo>
                      <a:pt x="11" y="76"/>
                    </a:lnTo>
                    <a:lnTo>
                      <a:pt x="11" y="93"/>
                    </a:lnTo>
                    <a:lnTo>
                      <a:pt x="9" y="100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13" y="102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5" y="103"/>
                    </a:lnTo>
                    <a:lnTo>
                      <a:pt x="32" y="10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7" name="Freeform 3665"/>
              <p:cNvSpPr>
                <a:spLocks/>
              </p:cNvSpPr>
              <p:nvPr/>
            </p:nvSpPr>
            <p:spPr bwMode="auto">
              <a:xfrm>
                <a:off x="3544" y="1945"/>
                <a:ext cx="227" cy="156"/>
              </a:xfrm>
              <a:custGeom>
                <a:avLst/>
                <a:gdLst>
                  <a:gd name="T0" fmla="*/ 75 w 227"/>
                  <a:gd name="T1" fmla="*/ 33 h 156"/>
                  <a:gd name="T2" fmla="*/ 71 w 227"/>
                  <a:gd name="T3" fmla="*/ 20 h 156"/>
                  <a:gd name="T4" fmla="*/ 79 w 227"/>
                  <a:gd name="T5" fmla="*/ 13 h 156"/>
                  <a:gd name="T6" fmla="*/ 88 w 227"/>
                  <a:gd name="T7" fmla="*/ 9 h 156"/>
                  <a:gd name="T8" fmla="*/ 95 w 227"/>
                  <a:gd name="T9" fmla="*/ 9 h 156"/>
                  <a:gd name="T10" fmla="*/ 93 w 227"/>
                  <a:gd name="T11" fmla="*/ 4 h 156"/>
                  <a:gd name="T12" fmla="*/ 98 w 227"/>
                  <a:gd name="T13" fmla="*/ 2 h 156"/>
                  <a:gd name="T14" fmla="*/ 113 w 227"/>
                  <a:gd name="T15" fmla="*/ 11 h 156"/>
                  <a:gd name="T16" fmla="*/ 122 w 227"/>
                  <a:gd name="T17" fmla="*/ 13 h 156"/>
                  <a:gd name="T18" fmla="*/ 125 w 227"/>
                  <a:gd name="T19" fmla="*/ 20 h 156"/>
                  <a:gd name="T20" fmla="*/ 123 w 227"/>
                  <a:gd name="T21" fmla="*/ 25 h 156"/>
                  <a:gd name="T22" fmla="*/ 127 w 227"/>
                  <a:gd name="T23" fmla="*/ 33 h 156"/>
                  <a:gd name="T24" fmla="*/ 145 w 227"/>
                  <a:gd name="T25" fmla="*/ 33 h 156"/>
                  <a:gd name="T26" fmla="*/ 154 w 227"/>
                  <a:gd name="T27" fmla="*/ 40 h 156"/>
                  <a:gd name="T28" fmla="*/ 159 w 227"/>
                  <a:gd name="T29" fmla="*/ 49 h 156"/>
                  <a:gd name="T30" fmla="*/ 165 w 227"/>
                  <a:gd name="T31" fmla="*/ 63 h 156"/>
                  <a:gd name="T32" fmla="*/ 209 w 227"/>
                  <a:gd name="T33" fmla="*/ 95 h 156"/>
                  <a:gd name="T34" fmla="*/ 216 w 227"/>
                  <a:gd name="T35" fmla="*/ 93 h 156"/>
                  <a:gd name="T36" fmla="*/ 227 w 227"/>
                  <a:gd name="T37" fmla="*/ 101 h 156"/>
                  <a:gd name="T38" fmla="*/ 222 w 227"/>
                  <a:gd name="T39" fmla="*/ 113 h 156"/>
                  <a:gd name="T40" fmla="*/ 211 w 227"/>
                  <a:gd name="T41" fmla="*/ 111 h 156"/>
                  <a:gd name="T42" fmla="*/ 209 w 227"/>
                  <a:gd name="T43" fmla="*/ 115 h 156"/>
                  <a:gd name="T44" fmla="*/ 200 w 227"/>
                  <a:gd name="T45" fmla="*/ 117 h 156"/>
                  <a:gd name="T46" fmla="*/ 197 w 227"/>
                  <a:gd name="T47" fmla="*/ 120 h 156"/>
                  <a:gd name="T48" fmla="*/ 195 w 227"/>
                  <a:gd name="T49" fmla="*/ 127 h 156"/>
                  <a:gd name="T50" fmla="*/ 188 w 227"/>
                  <a:gd name="T51" fmla="*/ 138 h 156"/>
                  <a:gd name="T52" fmla="*/ 181 w 227"/>
                  <a:gd name="T53" fmla="*/ 142 h 156"/>
                  <a:gd name="T54" fmla="*/ 172 w 227"/>
                  <a:gd name="T55" fmla="*/ 145 h 156"/>
                  <a:gd name="T56" fmla="*/ 172 w 227"/>
                  <a:gd name="T57" fmla="*/ 149 h 156"/>
                  <a:gd name="T58" fmla="*/ 166 w 227"/>
                  <a:gd name="T59" fmla="*/ 154 h 156"/>
                  <a:gd name="T60" fmla="*/ 159 w 227"/>
                  <a:gd name="T61" fmla="*/ 156 h 156"/>
                  <a:gd name="T62" fmla="*/ 154 w 227"/>
                  <a:gd name="T63" fmla="*/ 153 h 156"/>
                  <a:gd name="T64" fmla="*/ 145 w 227"/>
                  <a:gd name="T65" fmla="*/ 153 h 156"/>
                  <a:gd name="T66" fmla="*/ 141 w 227"/>
                  <a:gd name="T67" fmla="*/ 144 h 156"/>
                  <a:gd name="T68" fmla="*/ 139 w 227"/>
                  <a:gd name="T69" fmla="*/ 129 h 156"/>
                  <a:gd name="T70" fmla="*/ 113 w 227"/>
                  <a:gd name="T71" fmla="*/ 113 h 156"/>
                  <a:gd name="T72" fmla="*/ 102 w 227"/>
                  <a:gd name="T73" fmla="*/ 106 h 156"/>
                  <a:gd name="T74" fmla="*/ 75 w 227"/>
                  <a:gd name="T75" fmla="*/ 93 h 156"/>
                  <a:gd name="T76" fmla="*/ 61 w 227"/>
                  <a:gd name="T77" fmla="*/ 99 h 156"/>
                  <a:gd name="T78" fmla="*/ 46 w 227"/>
                  <a:gd name="T79" fmla="*/ 99 h 156"/>
                  <a:gd name="T80" fmla="*/ 21 w 227"/>
                  <a:gd name="T81" fmla="*/ 90 h 156"/>
                  <a:gd name="T82" fmla="*/ 23 w 227"/>
                  <a:gd name="T83" fmla="*/ 79 h 156"/>
                  <a:gd name="T84" fmla="*/ 14 w 227"/>
                  <a:gd name="T85" fmla="*/ 72 h 156"/>
                  <a:gd name="T86" fmla="*/ 14 w 227"/>
                  <a:gd name="T87" fmla="*/ 63 h 156"/>
                  <a:gd name="T88" fmla="*/ 21 w 227"/>
                  <a:gd name="T89" fmla="*/ 59 h 156"/>
                  <a:gd name="T90" fmla="*/ 9 w 227"/>
                  <a:gd name="T91" fmla="*/ 61 h 156"/>
                  <a:gd name="T92" fmla="*/ 5 w 227"/>
                  <a:gd name="T93" fmla="*/ 49 h 156"/>
                  <a:gd name="T94" fmla="*/ 11 w 227"/>
                  <a:gd name="T95" fmla="*/ 43 h 156"/>
                  <a:gd name="T96" fmla="*/ 25 w 227"/>
                  <a:gd name="T97" fmla="*/ 45 h 156"/>
                  <a:gd name="T98" fmla="*/ 29 w 227"/>
                  <a:gd name="T99" fmla="*/ 45 h 156"/>
                  <a:gd name="T100" fmla="*/ 37 w 227"/>
                  <a:gd name="T101" fmla="*/ 36 h 156"/>
                  <a:gd name="T102" fmla="*/ 20 w 227"/>
                  <a:gd name="T103" fmla="*/ 17 h 156"/>
                  <a:gd name="T104" fmla="*/ 5 w 227"/>
                  <a:gd name="T105" fmla="*/ 24 h 156"/>
                  <a:gd name="T106" fmla="*/ 5 w 227"/>
                  <a:gd name="T107" fmla="*/ 34 h 156"/>
                  <a:gd name="T108" fmla="*/ 0 w 227"/>
                  <a:gd name="T109" fmla="*/ 22 h 156"/>
                  <a:gd name="T110" fmla="*/ 27 w 227"/>
                  <a:gd name="T111" fmla="*/ 9 h 156"/>
                  <a:gd name="T112" fmla="*/ 48 w 227"/>
                  <a:gd name="T113" fmla="*/ 33 h 15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7"/>
                  <a:gd name="T172" fmla="*/ 0 h 156"/>
                  <a:gd name="T173" fmla="*/ 227 w 227"/>
                  <a:gd name="T174" fmla="*/ 156 h 15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7" h="156">
                    <a:moveTo>
                      <a:pt x="57" y="31"/>
                    </a:moveTo>
                    <a:lnTo>
                      <a:pt x="73" y="33"/>
                    </a:lnTo>
                    <a:lnTo>
                      <a:pt x="75" y="33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1" y="20"/>
                    </a:lnTo>
                    <a:lnTo>
                      <a:pt x="73" y="18"/>
                    </a:lnTo>
                    <a:lnTo>
                      <a:pt x="75" y="17"/>
                    </a:lnTo>
                    <a:lnTo>
                      <a:pt x="79" y="13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9" y="6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11" y="9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20" y="11"/>
                    </a:lnTo>
                    <a:lnTo>
                      <a:pt x="122" y="13"/>
                    </a:lnTo>
                    <a:lnTo>
                      <a:pt x="120" y="17"/>
                    </a:lnTo>
                    <a:lnTo>
                      <a:pt x="122" y="18"/>
                    </a:lnTo>
                    <a:lnTo>
                      <a:pt x="125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3" y="25"/>
                    </a:lnTo>
                    <a:lnTo>
                      <a:pt x="122" y="29"/>
                    </a:lnTo>
                    <a:lnTo>
                      <a:pt x="123" y="31"/>
                    </a:lnTo>
                    <a:lnTo>
                      <a:pt x="127" y="33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3"/>
                    </a:lnTo>
                    <a:lnTo>
                      <a:pt x="147" y="31"/>
                    </a:lnTo>
                    <a:lnTo>
                      <a:pt x="154" y="36"/>
                    </a:lnTo>
                    <a:lnTo>
                      <a:pt x="154" y="40"/>
                    </a:lnTo>
                    <a:lnTo>
                      <a:pt x="154" y="43"/>
                    </a:lnTo>
                    <a:lnTo>
                      <a:pt x="156" y="47"/>
                    </a:lnTo>
                    <a:lnTo>
                      <a:pt x="159" y="49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5" y="63"/>
                    </a:lnTo>
                    <a:lnTo>
                      <a:pt x="186" y="79"/>
                    </a:lnTo>
                    <a:lnTo>
                      <a:pt x="191" y="81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3" y="95"/>
                    </a:lnTo>
                    <a:lnTo>
                      <a:pt x="216" y="93"/>
                    </a:lnTo>
                    <a:lnTo>
                      <a:pt x="222" y="97"/>
                    </a:lnTo>
                    <a:lnTo>
                      <a:pt x="224" y="99"/>
                    </a:lnTo>
                    <a:lnTo>
                      <a:pt x="227" y="101"/>
                    </a:lnTo>
                    <a:lnTo>
                      <a:pt x="225" y="106"/>
                    </a:lnTo>
                    <a:lnTo>
                      <a:pt x="225" y="115"/>
                    </a:lnTo>
                    <a:lnTo>
                      <a:pt x="222" y="113"/>
                    </a:lnTo>
                    <a:lnTo>
                      <a:pt x="215" y="111"/>
                    </a:lnTo>
                    <a:lnTo>
                      <a:pt x="211" y="111"/>
                    </a:lnTo>
                    <a:lnTo>
                      <a:pt x="211" y="113"/>
                    </a:lnTo>
                    <a:lnTo>
                      <a:pt x="209" y="115"/>
                    </a:lnTo>
                    <a:lnTo>
                      <a:pt x="204" y="117"/>
                    </a:lnTo>
                    <a:lnTo>
                      <a:pt x="204" y="115"/>
                    </a:lnTo>
                    <a:lnTo>
                      <a:pt x="200" y="117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7" y="122"/>
                    </a:lnTo>
                    <a:lnTo>
                      <a:pt x="197" y="126"/>
                    </a:lnTo>
                    <a:lnTo>
                      <a:pt x="195" y="127"/>
                    </a:lnTo>
                    <a:lnTo>
                      <a:pt x="193" y="135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1" y="142"/>
                    </a:lnTo>
                    <a:lnTo>
                      <a:pt x="173" y="144"/>
                    </a:lnTo>
                    <a:lnTo>
                      <a:pt x="172" y="144"/>
                    </a:lnTo>
                    <a:lnTo>
                      <a:pt x="172" y="145"/>
                    </a:lnTo>
                    <a:lnTo>
                      <a:pt x="173" y="147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53"/>
                    </a:lnTo>
                    <a:lnTo>
                      <a:pt x="170" y="153"/>
                    </a:lnTo>
                    <a:lnTo>
                      <a:pt x="166" y="154"/>
                    </a:lnTo>
                    <a:lnTo>
                      <a:pt x="165" y="156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6" y="154"/>
                    </a:lnTo>
                    <a:lnTo>
                      <a:pt x="154" y="153"/>
                    </a:lnTo>
                    <a:lnTo>
                      <a:pt x="152" y="153"/>
                    </a:lnTo>
                    <a:lnTo>
                      <a:pt x="148" y="153"/>
                    </a:lnTo>
                    <a:lnTo>
                      <a:pt x="145" y="153"/>
                    </a:lnTo>
                    <a:lnTo>
                      <a:pt x="145" y="151"/>
                    </a:lnTo>
                    <a:lnTo>
                      <a:pt x="141" y="147"/>
                    </a:lnTo>
                    <a:lnTo>
                      <a:pt x="141" y="144"/>
                    </a:lnTo>
                    <a:lnTo>
                      <a:pt x="141" y="140"/>
                    </a:lnTo>
                    <a:lnTo>
                      <a:pt x="141" y="129"/>
                    </a:lnTo>
                    <a:lnTo>
                      <a:pt x="139" y="129"/>
                    </a:lnTo>
                    <a:lnTo>
                      <a:pt x="132" y="129"/>
                    </a:lnTo>
                    <a:lnTo>
                      <a:pt x="113" y="117"/>
                    </a:lnTo>
                    <a:lnTo>
                      <a:pt x="113" y="113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2" y="106"/>
                    </a:lnTo>
                    <a:lnTo>
                      <a:pt x="100" y="108"/>
                    </a:lnTo>
                    <a:lnTo>
                      <a:pt x="80" y="101"/>
                    </a:lnTo>
                    <a:lnTo>
                      <a:pt x="75" y="93"/>
                    </a:lnTo>
                    <a:lnTo>
                      <a:pt x="64" y="93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99"/>
                    </a:lnTo>
                    <a:lnTo>
                      <a:pt x="55" y="97"/>
                    </a:lnTo>
                    <a:lnTo>
                      <a:pt x="46" y="99"/>
                    </a:lnTo>
                    <a:lnTo>
                      <a:pt x="32" y="110"/>
                    </a:lnTo>
                    <a:lnTo>
                      <a:pt x="23" y="111"/>
                    </a:lnTo>
                    <a:lnTo>
                      <a:pt x="21" y="90"/>
                    </a:lnTo>
                    <a:lnTo>
                      <a:pt x="23" y="85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18" y="74"/>
                    </a:lnTo>
                    <a:lnTo>
                      <a:pt x="14" y="72"/>
                    </a:lnTo>
                    <a:lnTo>
                      <a:pt x="23" y="68"/>
                    </a:lnTo>
                    <a:lnTo>
                      <a:pt x="18" y="65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3" y="63"/>
                    </a:lnTo>
                    <a:lnTo>
                      <a:pt x="21" y="59"/>
                    </a:lnTo>
                    <a:lnTo>
                      <a:pt x="16" y="58"/>
                    </a:lnTo>
                    <a:lnTo>
                      <a:pt x="11" y="59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7" y="36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7" y="20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4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9" y="13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6" y="13"/>
                    </a:lnTo>
                    <a:lnTo>
                      <a:pt x="45" y="31"/>
                    </a:lnTo>
                    <a:lnTo>
                      <a:pt x="48" y="33"/>
                    </a:lnTo>
                    <a:lnTo>
                      <a:pt x="54" y="33"/>
                    </a:lnTo>
                    <a:lnTo>
                      <a:pt x="5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8" name="Freeform 3666"/>
              <p:cNvSpPr>
                <a:spLocks/>
              </p:cNvSpPr>
              <p:nvPr/>
            </p:nvSpPr>
            <p:spPr bwMode="auto">
              <a:xfrm>
                <a:off x="3544" y="1945"/>
                <a:ext cx="227" cy="156"/>
              </a:xfrm>
              <a:custGeom>
                <a:avLst/>
                <a:gdLst>
                  <a:gd name="T0" fmla="*/ 75 w 227"/>
                  <a:gd name="T1" fmla="*/ 33 h 156"/>
                  <a:gd name="T2" fmla="*/ 71 w 227"/>
                  <a:gd name="T3" fmla="*/ 20 h 156"/>
                  <a:gd name="T4" fmla="*/ 79 w 227"/>
                  <a:gd name="T5" fmla="*/ 13 h 156"/>
                  <a:gd name="T6" fmla="*/ 88 w 227"/>
                  <a:gd name="T7" fmla="*/ 9 h 156"/>
                  <a:gd name="T8" fmla="*/ 95 w 227"/>
                  <a:gd name="T9" fmla="*/ 9 h 156"/>
                  <a:gd name="T10" fmla="*/ 93 w 227"/>
                  <a:gd name="T11" fmla="*/ 4 h 156"/>
                  <a:gd name="T12" fmla="*/ 98 w 227"/>
                  <a:gd name="T13" fmla="*/ 2 h 156"/>
                  <a:gd name="T14" fmla="*/ 113 w 227"/>
                  <a:gd name="T15" fmla="*/ 11 h 156"/>
                  <a:gd name="T16" fmla="*/ 122 w 227"/>
                  <a:gd name="T17" fmla="*/ 13 h 156"/>
                  <a:gd name="T18" fmla="*/ 125 w 227"/>
                  <a:gd name="T19" fmla="*/ 20 h 156"/>
                  <a:gd name="T20" fmla="*/ 123 w 227"/>
                  <a:gd name="T21" fmla="*/ 25 h 156"/>
                  <a:gd name="T22" fmla="*/ 127 w 227"/>
                  <a:gd name="T23" fmla="*/ 33 h 156"/>
                  <a:gd name="T24" fmla="*/ 145 w 227"/>
                  <a:gd name="T25" fmla="*/ 33 h 156"/>
                  <a:gd name="T26" fmla="*/ 154 w 227"/>
                  <a:gd name="T27" fmla="*/ 40 h 156"/>
                  <a:gd name="T28" fmla="*/ 159 w 227"/>
                  <a:gd name="T29" fmla="*/ 49 h 156"/>
                  <a:gd name="T30" fmla="*/ 165 w 227"/>
                  <a:gd name="T31" fmla="*/ 63 h 156"/>
                  <a:gd name="T32" fmla="*/ 209 w 227"/>
                  <a:gd name="T33" fmla="*/ 95 h 156"/>
                  <a:gd name="T34" fmla="*/ 216 w 227"/>
                  <a:gd name="T35" fmla="*/ 93 h 156"/>
                  <a:gd name="T36" fmla="*/ 227 w 227"/>
                  <a:gd name="T37" fmla="*/ 101 h 156"/>
                  <a:gd name="T38" fmla="*/ 222 w 227"/>
                  <a:gd name="T39" fmla="*/ 113 h 156"/>
                  <a:gd name="T40" fmla="*/ 211 w 227"/>
                  <a:gd name="T41" fmla="*/ 111 h 156"/>
                  <a:gd name="T42" fmla="*/ 209 w 227"/>
                  <a:gd name="T43" fmla="*/ 115 h 156"/>
                  <a:gd name="T44" fmla="*/ 200 w 227"/>
                  <a:gd name="T45" fmla="*/ 117 h 156"/>
                  <a:gd name="T46" fmla="*/ 197 w 227"/>
                  <a:gd name="T47" fmla="*/ 120 h 156"/>
                  <a:gd name="T48" fmla="*/ 195 w 227"/>
                  <a:gd name="T49" fmla="*/ 127 h 156"/>
                  <a:gd name="T50" fmla="*/ 188 w 227"/>
                  <a:gd name="T51" fmla="*/ 138 h 156"/>
                  <a:gd name="T52" fmla="*/ 181 w 227"/>
                  <a:gd name="T53" fmla="*/ 142 h 156"/>
                  <a:gd name="T54" fmla="*/ 172 w 227"/>
                  <a:gd name="T55" fmla="*/ 145 h 156"/>
                  <a:gd name="T56" fmla="*/ 172 w 227"/>
                  <a:gd name="T57" fmla="*/ 149 h 156"/>
                  <a:gd name="T58" fmla="*/ 166 w 227"/>
                  <a:gd name="T59" fmla="*/ 154 h 156"/>
                  <a:gd name="T60" fmla="*/ 159 w 227"/>
                  <a:gd name="T61" fmla="*/ 156 h 156"/>
                  <a:gd name="T62" fmla="*/ 154 w 227"/>
                  <a:gd name="T63" fmla="*/ 153 h 156"/>
                  <a:gd name="T64" fmla="*/ 145 w 227"/>
                  <a:gd name="T65" fmla="*/ 153 h 156"/>
                  <a:gd name="T66" fmla="*/ 141 w 227"/>
                  <a:gd name="T67" fmla="*/ 144 h 156"/>
                  <a:gd name="T68" fmla="*/ 139 w 227"/>
                  <a:gd name="T69" fmla="*/ 129 h 156"/>
                  <a:gd name="T70" fmla="*/ 113 w 227"/>
                  <a:gd name="T71" fmla="*/ 113 h 156"/>
                  <a:gd name="T72" fmla="*/ 102 w 227"/>
                  <a:gd name="T73" fmla="*/ 106 h 156"/>
                  <a:gd name="T74" fmla="*/ 75 w 227"/>
                  <a:gd name="T75" fmla="*/ 93 h 156"/>
                  <a:gd name="T76" fmla="*/ 61 w 227"/>
                  <a:gd name="T77" fmla="*/ 99 h 156"/>
                  <a:gd name="T78" fmla="*/ 46 w 227"/>
                  <a:gd name="T79" fmla="*/ 99 h 156"/>
                  <a:gd name="T80" fmla="*/ 21 w 227"/>
                  <a:gd name="T81" fmla="*/ 90 h 156"/>
                  <a:gd name="T82" fmla="*/ 23 w 227"/>
                  <a:gd name="T83" fmla="*/ 79 h 156"/>
                  <a:gd name="T84" fmla="*/ 14 w 227"/>
                  <a:gd name="T85" fmla="*/ 72 h 156"/>
                  <a:gd name="T86" fmla="*/ 14 w 227"/>
                  <a:gd name="T87" fmla="*/ 63 h 156"/>
                  <a:gd name="T88" fmla="*/ 21 w 227"/>
                  <a:gd name="T89" fmla="*/ 59 h 156"/>
                  <a:gd name="T90" fmla="*/ 9 w 227"/>
                  <a:gd name="T91" fmla="*/ 61 h 156"/>
                  <a:gd name="T92" fmla="*/ 5 w 227"/>
                  <a:gd name="T93" fmla="*/ 49 h 156"/>
                  <a:gd name="T94" fmla="*/ 11 w 227"/>
                  <a:gd name="T95" fmla="*/ 43 h 156"/>
                  <a:gd name="T96" fmla="*/ 25 w 227"/>
                  <a:gd name="T97" fmla="*/ 45 h 156"/>
                  <a:gd name="T98" fmla="*/ 29 w 227"/>
                  <a:gd name="T99" fmla="*/ 45 h 156"/>
                  <a:gd name="T100" fmla="*/ 37 w 227"/>
                  <a:gd name="T101" fmla="*/ 36 h 156"/>
                  <a:gd name="T102" fmla="*/ 20 w 227"/>
                  <a:gd name="T103" fmla="*/ 17 h 156"/>
                  <a:gd name="T104" fmla="*/ 5 w 227"/>
                  <a:gd name="T105" fmla="*/ 24 h 156"/>
                  <a:gd name="T106" fmla="*/ 5 w 227"/>
                  <a:gd name="T107" fmla="*/ 34 h 156"/>
                  <a:gd name="T108" fmla="*/ 0 w 227"/>
                  <a:gd name="T109" fmla="*/ 22 h 156"/>
                  <a:gd name="T110" fmla="*/ 27 w 227"/>
                  <a:gd name="T111" fmla="*/ 9 h 156"/>
                  <a:gd name="T112" fmla="*/ 48 w 227"/>
                  <a:gd name="T113" fmla="*/ 33 h 15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7"/>
                  <a:gd name="T172" fmla="*/ 0 h 156"/>
                  <a:gd name="T173" fmla="*/ 227 w 227"/>
                  <a:gd name="T174" fmla="*/ 156 h 15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7" h="156">
                    <a:moveTo>
                      <a:pt x="57" y="31"/>
                    </a:moveTo>
                    <a:lnTo>
                      <a:pt x="73" y="33"/>
                    </a:lnTo>
                    <a:lnTo>
                      <a:pt x="75" y="33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1" y="20"/>
                    </a:lnTo>
                    <a:lnTo>
                      <a:pt x="73" y="18"/>
                    </a:lnTo>
                    <a:lnTo>
                      <a:pt x="75" y="17"/>
                    </a:lnTo>
                    <a:lnTo>
                      <a:pt x="79" y="13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9" y="6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11" y="9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20" y="11"/>
                    </a:lnTo>
                    <a:lnTo>
                      <a:pt x="122" y="13"/>
                    </a:lnTo>
                    <a:lnTo>
                      <a:pt x="120" y="17"/>
                    </a:lnTo>
                    <a:lnTo>
                      <a:pt x="122" y="18"/>
                    </a:lnTo>
                    <a:lnTo>
                      <a:pt x="125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3" y="25"/>
                    </a:lnTo>
                    <a:lnTo>
                      <a:pt x="122" y="29"/>
                    </a:lnTo>
                    <a:lnTo>
                      <a:pt x="123" y="31"/>
                    </a:lnTo>
                    <a:lnTo>
                      <a:pt x="127" y="33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3"/>
                    </a:lnTo>
                    <a:lnTo>
                      <a:pt x="147" y="31"/>
                    </a:lnTo>
                    <a:lnTo>
                      <a:pt x="154" y="36"/>
                    </a:lnTo>
                    <a:lnTo>
                      <a:pt x="154" y="40"/>
                    </a:lnTo>
                    <a:lnTo>
                      <a:pt x="154" y="43"/>
                    </a:lnTo>
                    <a:lnTo>
                      <a:pt x="156" y="47"/>
                    </a:lnTo>
                    <a:lnTo>
                      <a:pt x="159" y="49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5" y="63"/>
                    </a:lnTo>
                    <a:lnTo>
                      <a:pt x="186" y="79"/>
                    </a:lnTo>
                    <a:lnTo>
                      <a:pt x="191" y="81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3" y="95"/>
                    </a:lnTo>
                    <a:lnTo>
                      <a:pt x="216" y="93"/>
                    </a:lnTo>
                    <a:lnTo>
                      <a:pt x="222" y="97"/>
                    </a:lnTo>
                    <a:lnTo>
                      <a:pt x="224" y="99"/>
                    </a:lnTo>
                    <a:lnTo>
                      <a:pt x="227" y="101"/>
                    </a:lnTo>
                    <a:lnTo>
                      <a:pt x="225" y="106"/>
                    </a:lnTo>
                    <a:lnTo>
                      <a:pt x="225" y="115"/>
                    </a:lnTo>
                    <a:lnTo>
                      <a:pt x="222" y="113"/>
                    </a:lnTo>
                    <a:lnTo>
                      <a:pt x="215" y="111"/>
                    </a:lnTo>
                    <a:lnTo>
                      <a:pt x="211" y="111"/>
                    </a:lnTo>
                    <a:lnTo>
                      <a:pt x="211" y="113"/>
                    </a:lnTo>
                    <a:lnTo>
                      <a:pt x="209" y="115"/>
                    </a:lnTo>
                    <a:lnTo>
                      <a:pt x="204" y="117"/>
                    </a:lnTo>
                    <a:lnTo>
                      <a:pt x="204" y="115"/>
                    </a:lnTo>
                    <a:lnTo>
                      <a:pt x="200" y="117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7" y="122"/>
                    </a:lnTo>
                    <a:lnTo>
                      <a:pt x="197" y="126"/>
                    </a:lnTo>
                    <a:lnTo>
                      <a:pt x="195" y="127"/>
                    </a:lnTo>
                    <a:lnTo>
                      <a:pt x="193" y="135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1" y="142"/>
                    </a:lnTo>
                    <a:lnTo>
                      <a:pt x="173" y="144"/>
                    </a:lnTo>
                    <a:lnTo>
                      <a:pt x="172" y="144"/>
                    </a:lnTo>
                    <a:lnTo>
                      <a:pt x="172" y="145"/>
                    </a:lnTo>
                    <a:lnTo>
                      <a:pt x="173" y="147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53"/>
                    </a:lnTo>
                    <a:lnTo>
                      <a:pt x="170" y="153"/>
                    </a:lnTo>
                    <a:lnTo>
                      <a:pt x="166" y="154"/>
                    </a:lnTo>
                    <a:lnTo>
                      <a:pt x="165" y="156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6" y="154"/>
                    </a:lnTo>
                    <a:lnTo>
                      <a:pt x="154" y="153"/>
                    </a:lnTo>
                    <a:lnTo>
                      <a:pt x="152" y="153"/>
                    </a:lnTo>
                    <a:lnTo>
                      <a:pt x="148" y="153"/>
                    </a:lnTo>
                    <a:lnTo>
                      <a:pt x="145" y="153"/>
                    </a:lnTo>
                    <a:lnTo>
                      <a:pt x="145" y="151"/>
                    </a:lnTo>
                    <a:lnTo>
                      <a:pt x="141" y="147"/>
                    </a:lnTo>
                    <a:lnTo>
                      <a:pt x="141" y="144"/>
                    </a:lnTo>
                    <a:lnTo>
                      <a:pt x="141" y="140"/>
                    </a:lnTo>
                    <a:lnTo>
                      <a:pt x="141" y="129"/>
                    </a:lnTo>
                    <a:lnTo>
                      <a:pt x="139" y="129"/>
                    </a:lnTo>
                    <a:lnTo>
                      <a:pt x="132" y="129"/>
                    </a:lnTo>
                    <a:lnTo>
                      <a:pt x="113" y="117"/>
                    </a:lnTo>
                    <a:lnTo>
                      <a:pt x="113" y="113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2" y="106"/>
                    </a:lnTo>
                    <a:lnTo>
                      <a:pt x="100" y="108"/>
                    </a:lnTo>
                    <a:lnTo>
                      <a:pt x="80" y="101"/>
                    </a:lnTo>
                    <a:lnTo>
                      <a:pt x="75" y="93"/>
                    </a:lnTo>
                    <a:lnTo>
                      <a:pt x="64" y="93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99"/>
                    </a:lnTo>
                    <a:lnTo>
                      <a:pt x="55" y="97"/>
                    </a:lnTo>
                    <a:lnTo>
                      <a:pt x="46" y="99"/>
                    </a:lnTo>
                    <a:lnTo>
                      <a:pt x="32" y="110"/>
                    </a:lnTo>
                    <a:lnTo>
                      <a:pt x="23" y="111"/>
                    </a:lnTo>
                    <a:lnTo>
                      <a:pt x="21" y="90"/>
                    </a:lnTo>
                    <a:lnTo>
                      <a:pt x="23" y="85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18" y="74"/>
                    </a:lnTo>
                    <a:lnTo>
                      <a:pt x="14" y="72"/>
                    </a:lnTo>
                    <a:lnTo>
                      <a:pt x="23" y="68"/>
                    </a:lnTo>
                    <a:lnTo>
                      <a:pt x="18" y="65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3" y="63"/>
                    </a:lnTo>
                    <a:lnTo>
                      <a:pt x="21" y="59"/>
                    </a:lnTo>
                    <a:lnTo>
                      <a:pt x="16" y="58"/>
                    </a:lnTo>
                    <a:lnTo>
                      <a:pt x="11" y="59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7" y="36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7" y="20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4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9" y="13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6" y="13"/>
                    </a:lnTo>
                    <a:lnTo>
                      <a:pt x="45" y="31"/>
                    </a:lnTo>
                    <a:lnTo>
                      <a:pt x="48" y="33"/>
                    </a:lnTo>
                    <a:lnTo>
                      <a:pt x="54" y="33"/>
                    </a:lnTo>
                    <a:lnTo>
                      <a:pt x="57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9" name="Freeform 3667"/>
              <p:cNvSpPr>
                <a:spLocks/>
              </p:cNvSpPr>
              <p:nvPr/>
            </p:nvSpPr>
            <p:spPr bwMode="auto">
              <a:xfrm>
                <a:off x="3121" y="1962"/>
                <a:ext cx="49" cy="41"/>
              </a:xfrm>
              <a:custGeom>
                <a:avLst/>
                <a:gdLst>
                  <a:gd name="T0" fmla="*/ 31 w 49"/>
                  <a:gd name="T1" fmla="*/ 3 h 41"/>
                  <a:gd name="T2" fmla="*/ 29 w 49"/>
                  <a:gd name="T3" fmla="*/ 1 h 41"/>
                  <a:gd name="T4" fmla="*/ 22 w 49"/>
                  <a:gd name="T5" fmla="*/ 3 h 41"/>
                  <a:gd name="T6" fmla="*/ 17 w 49"/>
                  <a:gd name="T7" fmla="*/ 0 h 41"/>
                  <a:gd name="T8" fmla="*/ 8 w 49"/>
                  <a:gd name="T9" fmla="*/ 3 h 41"/>
                  <a:gd name="T10" fmla="*/ 4 w 49"/>
                  <a:gd name="T11" fmla="*/ 5 h 41"/>
                  <a:gd name="T12" fmla="*/ 6 w 49"/>
                  <a:gd name="T13" fmla="*/ 7 h 41"/>
                  <a:gd name="T14" fmla="*/ 8 w 49"/>
                  <a:gd name="T15" fmla="*/ 8 h 41"/>
                  <a:gd name="T16" fmla="*/ 8 w 49"/>
                  <a:gd name="T17" fmla="*/ 12 h 41"/>
                  <a:gd name="T18" fmla="*/ 4 w 49"/>
                  <a:gd name="T19" fmla="*/ 16 h 41"/>
                  <a:gd name="T20" fmla="*/ 2 w 49"/>
                  <a:gd name="T21" fmla="*/ 25 h 41"/>
                  <a:gd name="T22" fmla="*/ 0 w 49"/>
                  <a:gd name="T23" fmla="*/ 28 h 41"/>
                  <a:gd name="T24" fmla="*/ 0 w 49"/>
                  <a:gd name="T25" fmla="*/ 30 h 41"/>
                  <a:gd name="T26" fmla="*/ 2 w 49"/>
                  <a:gd name="T27" fmla="*/ 30 h 41"/>
                  <a:gd name="T28" fmla="*/ 13 w 49"/>
                  <a:gd name="T29" fmla="*/ 30 h 41"/>
                  <a:gd name="T30" fmla="*/ 9 w 49"/>
                  <a:gd name="T31" fmla="*/ 32 h 41"/>
                  <a:gd name="T32" fmla="*/ 2 w 49"/>
                  <a:gd name="T33" fmla="*/ 35 h 41"/>
                  <a:gd name="T34" fmla="*/ 2 w 49"/>
                  <a:gd name="T35" fmla="*/ 41 h 41"/>
                  <a:gd name="T36" fmla="*/ 4 w 49"/>
                  <a:gd name="T37" fmla="*/ 41 h 41"/>
                  <a:gd name="T38" fmla="*/ 6 w 49"/>
                  <a:gd name="T39" fmla="*/ 37 h 41"/>
                  <a:gd name="T40" fmla="*/ 26 w 49"/>
                  <a:gd name="T41" fmla="*/ 23 h 41"/>
                  <a:gd name="T42" fmla="*/ 40 w 49"/>
                  <a:gd name="T43" fmla="*/ 21 h 41"/>
                  <a:gd name="T44" fmla="*/ 42 w 49"/>
                  <a:gd name="T45" fmla="*/ 23 h 41"/>
                  <a:gd name="T46" fmla="*/ 47 w 49"/>
                  <a:gd name="T47" fmla="*/ 21 h 41"/>
                  <a:gd name="T48" fmla="*/ 49 w 49"/>
                  <a:gd name="T49" fmla="*/ 19 h 41"/>
                  <a:gd name="T50" fmla="*/ 49 w 49"/>
                  <a:gd name="T51" fmla="*/ 16 h 41"/>
                  <a:gd name="T52" fmla="*/ 45 w 49"/>
                  <a:gd name="T53" fmla="*/ 16 h 41"/>
                  <a:gd name="T54" fmla="*/ 36 w 49"/>
                  <a:gd name="T55" fmla="*/ 12 h 41"/>
                  <a:gd name="T56" fmla="*/ 33 w 49"/>
                  <a:gd name="T57" fmla="*/ 8 h 41"/>
                  <a:gd name="T58" fmla="*/ 31 w 49"/>
                  <a:gd name="T59" fmla="*/ 5 h 41"/>
                  <a:gd name="T60" fmla="*/ 31 w 49"/>
                  <a:gd name="T61" fmla="*/ 3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9"/>
                  <a:gd name="T94" fmla="*/ 0 h 41"/>
                  <a:gd name="T95" fmla="*/ 49 w 49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9" h="41">
                    <a:moveTo>
                      <a:pt x="31" y="3"/>
                    </a:moveTo>
                    <a:lnTo>
                      <a:pt x="29" y="1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8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6" y="37"/>
                    </a:lnTo>
                    <a:lnTo>
                      <a:pt x="26" y="23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7" y="21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3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0" name="Freeform 3668"/>
              <p:cNvSpPr>
                <a:spLocks/>
              </p:cNvSpPr>
              <p:nvPr/>
            </p:nvSpPr>
            <p:spPr bwMode="auto">
              <a:xfrm>
                <a:off x="3121" y="1962"/>
                <a:ext cx="49" cy="41"/>
              </a:xfrm>
              <a:custGeom>
                <a:avLst/>
                <a:gdLst>
                  <a:gd name="T0" fmla="*/ 31 w 49"/>
                  <a:gd name="T1" fmla="*/ 3 h 41"/>
                  <a:gd name="T2" fmla="*/ 29 w 49"/>
                  <a:gd name="T3" fmla="*/ 1 h 41"/>
                  <a:gd name="T4" fmla="*/ 22 w 49"/>
                  <a:gd name="T5" fmla="*/ 3 h 41"/>
                  <a:gd name="T6" fmla="*/ 17 w 49"/>
                  <a:gd name="T7" fmla="*/ 0 h 41"/>
                  <a:gd name="T8" fmla="*/ 8 w 49"/>
                  <a:gd name="T9" fmla="*/ 3 h 41"/>
                  <a:gd name="T10" fmla="*/ 4 w 49"/>
                  <a:gd name="T11" fmla="*/ 5 h 41"/>
                  <a:gd name="T12" fmla="*/ 6 w 49"/>
                  <a:gd name="T13" fmla="*/ 7 h 41"/>
                  <a:gd name="T14" fmla="*/ 8 w 49"/>
                  <a:gd name="T15" fmla="*/ 8 h 41"/>
                  <a:gd name="T16" fmla="*/ 8 w 49"/>
                  <a:gd name="T17" fmla="*/ 12 h 41"/>
                  <a:gd name="T18" fmla="*/ 4 w 49"/>
                  <a:gd name="T19" fmla="*/ 16 h 41"/>
                  <a:gd name="T20" fmla="*/ 2 w 49"/>
                  <a:gd name="T21" fmla="*/ 25 h 41"/>
                  <a:gd name="T22" fmla="*/ 0 w 49"/>
                  <a:gd name="T23" fmla="*/ 28 h 41"/>
                  <a:gd name="T24" fmla="*/ 0 w 49"/>
                  <a:gd name="T25" fmla="*/ 30 h 41"/>
                  <a:gd name="T26" fmla="*/ 2 w 49"/>
                  <a:gd name="T27" fmla="*/ 30 h 41"/>
                  <a:gd name="T28" fmla="*/ 13 w 49"/>
                  <a:gd name="T29" fmla="*/ 30 h 41"/>
                  <a:gd name="T30" fmla="*/ 9 w 49"/>
                  <a:gd name="T31" fmla="*/ 32 h 41"/>
                  <a:gd name="T32" fmla="*/ 2 w 49"/>
                  <a:gd name="T33" fmla="*/ 35 h 41"/>
                  <a:gd name="T34" fmla="*/ 2 w 49"/>
                  <a:gd name="T35" fmla="*/ 41 h 41"/>
                  <a:gd name="T36" fmla="*/ 4 w 49"/>
                  <a:gd name="T37" fmla="*/ 41 h 41"/>
                  <a:gd name="T38" fmla="*/ 6 w 49"/>
                  <a:gd name="T39" fmla="*/ 37 h 41"/>
                  <a:gd name="T40" fmla="*/ 26 w 49"/>
                  <a:gd name="T41" fmla="*/ 23 h 41"/>
                  <a:gd name="T42" fmla="*/ 40 w 49"/>
                  <a:gd name="T43" fmla="*/ 21 h 41"/>
                  <a:gd name="T44" fmla="*/ 42 w 49"/>
                  <a:gd name="T45" fmla="*/ 23 h 41"/>
                  <a:gd name="T46" fmla="*/ 47 w 49"/>
                  <a:gd name="T47" fmla="*/ 21 h 41"/>
                  <a:gd name="T48" fmla="*/ 49 w 49"/>
                  <a:gd name="T49" fmla="*/ 19 h 41"/>
                  <a:gd name="T50" fmla="*/ 49 w 49"/>
                  <a:gd name="T51" fmla="*/ 16 h 41"/>
                  <a:gd name="T52" fmla="*/ 45 w 49"/>
                  <a:gd name="T53" fmla="*/ 16 h 41"/>
                  <a:gd name="T54" fmla="*/ 36 w 49"/>
                  <a:gd name="T55" fmla="*/ 12 h 41"/>
                  <a:gd name="T56" fmla="*/ 33 w 49"/>
                  <a:gd name="T57" fmla="*/ 8 h 41"/>
                  <a:gd name="T58" fmla="*/ 31 w 49"/>
                  <a:gd name="T59" fmla="*/ 5 h 41"/>
                  <a:gd name="T60" fmla="*/ 31 w 49"/>
                  <a:gd name="T61" fmla="*/ 3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9"/>
                  <a:gd name="T94" fmla="*/ 0 h 41"/>
                  <a:gd name="T95" fmla="*/ 49 w 49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9" h="41">
                    <a:moveTo>
                      <a:pt x="31" y="3"/>
                    </a:moveTo>
                    <a:lnTo>
                      <a:pt x="29" y="1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8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6" y="37"/>
                    </a:lnTo>
                    <a:lnTo>
                      <a:pt x="26" y="23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7" y="21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3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1" name="Freeform 3669"/>
              <p:cNvSpPr>
                <a:spLocks/>
              </p:cNvSpPr>
              <p:nvPr/>
            </p:nvSpPr>
            <p:spPr bwMode="auto">
              <a:xfrm>
                <a:off x="2934" y="208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1 w 3"/>
                  <a:gd name="T7" fmla="*/ 2 h 3"/>
                  <a:gd name="T8" fmla="*/ 3 w 3"/>
                  <a:gd name="T9" fmla="*/ 2 h 3"/>
                  <a:gd name="T10" fmla="*/ 3 w 3"/>
                  <a:gd name="T11" fmla="*/ 3 h 3"/>
                  <a:gd name="T12" fmla="*/ 1 w 3"/>
                  <a:gd name="T13" fmla="*/ 3 h 3"/>
                  <a:gd name="T14" fmla="*/ 0 w 3"/>
                  <a:gd name="T15" fmla="*/ 2 h 3"/>
                  <a:gd name="T16" fmla="*/ 0 w 3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2" name="Freeform 3670"/>
              <p:cNvSpPr>
                <a:spLocks/>
              </p:cNvSpPr>
              <p:nvPr/>
            </p:nvSpPr>
            <p:spPr bwMode="auto">
              <a:xfrm>
                <a:off x="2934" y="208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1 w 3"/>
                  <a:gd name="T7" fmla="*/ 2 h 3"/>
                  <a:gd name="T8" fmla="*/ 3 w 3"/>
                  <a:gd name="T9" fmla="*/ 2 h 3"/>
                  <a:gd name="T10" fmla="*/ 3 w 3"/>
                  <a:gd name="T11" fmla="*/ 3 h 3"/>
                  <a:gd name="T12" fmla="*/ 1 w 3"/>
                  <a:gd name="T13" fmla="*/ 3 h 3"/>
                  <a:gd name="T14" fmla="*/ 0 w 3"/>
                  <a:gd name="T15" fmla="*/ 2 h 3"/>
                  <a:gd name="T16" fmla="*/ 0 w 3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3" name="Freeform 3671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4" name="Freeform 3672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5" name="Freeform 3673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6" name="Freeform 3674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7" name="Freeform 3675"/>
              <p:cNvSpPr>
                <a:spLocks/>
              </p:cNvSpPr>
              <p:nvPr/>
            </p:nvSpPr>
            <p:spPr bwMode="auto">
              <a:xfrm>
                <a:off x="1641" y="471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0 h 3"/>
                  <a:gd name="T4" fmla="*/ 4 w 9"/>
                  <a:gd name="T5" fmla="*/ 3 h 3"/>
                  <a:gd name="T6" fmla="*/ 9 w 9"/>
                  <a:gd name="T7" fmla="*/ 0 h 3"/>
                  <a:gd name="T8" fmla="*/ 9 w 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"/>
                  <a:gd name="T17" fmla="*/ 9 w 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">
                    <a:moveTo>
                      <a:pt x="9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8" name="Freeform 3676"/>
              <p:cNvSpPr>
                <a:spLocks/>
              </p:cNvSpPr>
              <p:nvPr/>
            </p:nvSpPr>
            <p:spPr bwMode="auto">
              <a:xfrm>
                <a:off x="1534" y="471"/>
                <a:ext cx="888" cy="1025"/>
              </a:xfrm>
              <a:custGeom>
                <a:avLst/>
                <a:gdLst>
                  <a:gd name="T0" fmla="*/ 93 w 888"/>
                  <a:gd name="T1" fmla="*/ 80 h 1025"/>
                  <a:gd name="T2" fmla="*/ 16 w 888"/>
                  <a:gd name="T3" fmla="*/ 123 h 1025"/>
                  <a:gd name="T4" fmla="*/ 25 w 888"/>
                  <a:gd name="T5" fmla="*/ 181 h 1025"/>
                  <a:gd name="T6" fmla="*/ 104 w 888"/>
                  <a:gd name="T7" fmla="*/ 188 h 1025"/>
                  <a:gd name="T8" fmla="*/ 109 w 888"/>
                  <a:gd name="T9" fmla="*/ 231 h 1025"/>
                  <a:gd name="T10" fmla="*/ 68 w 888"/>
                  <a:gd name="T11" fmla="*/ 266 h 1025"/>
                  <a:gd name="T12" fmla="*/ 125 w 888"/>
                  <a:gd name="T13" fmla="*/ 309 h 1025"/>
                  <a:gd name="T14" fmla="*/ 197 w 888"/>
                  <a:gd name="T15" fmla="*/ 308 h 1025"/>
                  <a:gd name="T16" fmla="*/ 238 w 888"/>
                  <a:gd name="T17" fmla="*/ 368 h 1025"/>
                  <a:gd name="T18" fmla="*/ 268 w 888"/>
                  <a:gd name="T19" fmla="*/ 438 h 1025"/>
                  <a:gd name="T20" fmla="*/ 292 w 888"/>
                  <a:gd name="T21" fmla="*/ 506 h 1025"/>
                  <a:gd name="T22" fmla="*/ 301 w 888"/>
                  <a:gd name="T23" fmla="*/ 560 h 1025"/>
                  <a:gd name="T24" fmla="*/ 329 w 888"/>
                  <a:gd name="T25" fmla="*/ 581 h 1025"/>
                  <a:gd name="T26" fmla="*/ 351 w 888"/>
                  <a:gd name="T27" fmla="*/ 623 h 1025"/>
                  <a:gd name="T28" fmla="*/ 358 w 888"/>
                  <a:gd name="T29" fmla="*/ 658 h 1025"/>
                  <a:gd name="T30" fmla="*/ 351 w 888"/>
                  <a:gd name="T31" fmla="*/ 701 h 1025"/>
                  <a:gd name="T32" fmla="*/ 347 w 888"/>
                  <a:gd name="T33" fmla="*/ 726 h 1025"/>
                  <a:gd name="T34" fmla="*/ 308 w 888"/>
                  <a:gd name="T35" fmla="*/ 751 h 1025"/>
                  <a:gd name="T36" fmla="*/ 311 w 888"/>
                  <a:gd name="T37" fmla="*/ 807 h 1025"/>
                  <a:gd name="T38" fmla="*/ 329 w 888"/>
                  <a:gd name="T39" fmla="*/ 846 h 1025"/>
                  <a:gd name="T40" fmla="*/ 367 w 888"/>
                  <a:gd name="T41" fmla="*/ 866 h 1025"/>
                  <a:gd name="T42" fmla="*/ 356 w 888"/>
                  <a:gd name="T43" fmla="*/ 925 h 1025"/>
                  <a:gd name="T44" fmla="*/ 374 w 888"/>
                  <a:gd name="T45" fmla="*/ 957 h 1025"/>
                  <a:gd name="T46" fmla="*/ 395 w 888"/>
                  <a:gd name="T47" fmla="*/ 977 h 1025"/>
                  <a:gd name="T48" fmla="*/ 397 w 888"/>
                  <a:gd name="T49" fmla="*/ 1000 h 1025"/>
                  <a:gd name="T50" fmla="*/ 428 w 888"/>
                  <a:gd name="T51" fmla="*/ 1002 h 1025"/>
                  <a:gd name="T52" fmla="*/ 447 w 888"/>
                  <a:gd name="T53" fmla="*/ 1015 h 1025"/>
                  <a:gd name="T54" fmla="*/ 478 w 888"/>
                  <a:gd name="T55" fmla="*/ 1009 h 1025"/>
                  <a:gd name="T56" fmla="*/ 489 w 888"/>
                  <a:gd name="T57" fmla="*/ 939 h 1025"/>
                  <a:gd name="T58" fmla="*/ 501 w 888"/>
                  <a:gd name="T59" fmla="*/ 920 h 1025"/>
                  <a:gd name="T60" fmla="*/ 514 w 888"/>
                  <a:gd name="T61" fmla="*/ 900 h 1025"/>
                  <a:gd name="T62" fmla="*/ 506 w 888"/>
                  <a:gd name="T63" fmla="*/ 855 h 1025"/>
                  <a:gd name="T64" fmla="*/ 531 w 888"/>
                  <a:gd name="T65" fmla="*/ 827 h 1025"/>
                  <a:gd name="T66" fmla="*/ 555 w 888"/>
                  <a:gd name="T67" fmla="*/ 816 h 1025"/>
                  <a:gd name="T68" fmla="*/ 564 w 888"/>
                  <a:gd name="T69" fmla="*/ 816 h 1025"/>
                  <a:gd name="T70" fmla="*/ 591 w 888"/>
                  <a:gd name="T71" fmla="*/ 814 h 1025"/>
                  <a:gd name="T72" fmla="*/ 617 w 888"/>
                  <a:gd name="T73" fmla="*/ 784 h 1025"/>
                  <a:gd name="T74" fmla="*/ 633 w 888"/>
                  <a:gd name="T75" fmla="*/ 751 h 1025"/>
                  <a:gd name="T76" fmla="*/ 646 w 888"/>
                  <a:gd name="T77" fmla="*/ 708 h 1025"/>
                  <a:gd name="T78" fmla="*/ 669 w 888"/>
                  <a:gd name="T79" fmla="*/ 725 h 1025"/>
                  <a:gd name="T80" fmla="*/ 691 w 888"/>
                  <a:gd name="T81" fmla="*/ 719 h 1025"/>
                  <a:gd name="T82" fmla="*/ 730 w 888"/>
                  <a:gd name="T83" fmla="*/ 708 h 1025"/>
                  <a:gd name="T84" fmla="*/ 757 w 888"/>
                  <a:gd name="T85" fmla="*/ 687 h 1025"/>
                  <a:gd name="T86" fmla="*/ 778 w 888"/>
                  <a:gd name="T87" fmla="*/ 667 h 1025"/>
                  <a:gd name="T88" fmla="*/ 798 w 888"/>
                  <a:gd name="T89" fmla="*/ 649 h 1025"/>
                  <a:gd name="T90" fmla="*/ 739 w 888"/>
                  <a:gd name="T91" fmla="*/ 632 h 1025"/>
                  <a:gd name="T92" fmla="*/ 725 w 888"/>
                  <a:gd name="T93" fmla="*/ 592 h 1025"/>
                  <a:gd name="T94" fmla="*/ 746 w 888"/>
                  <a:gd name="T95" fmla="*/ 564 h 1025"/>
                  <a:gd name="T96" fmla="*/ 820 w 888"/>
                  <a:gd name="T97" fmla="*/ 615 h 1025"/>
                  <a:gd name="T98" fmla="*/ 814 w 888"/>
                  <a:gd name="T99" fmla="*/ 560 h 1025"/>
                  <a:gd name="T100" fmla="*/ 762 w 888"/>
                  <a:gd name="T101" fmla="*/ 535 h 1025"/>
                  <a:gd name="T102" fmla="*/ 768 w 888"/>
                  <a:gd name="T103" fmla="*/ 490 h 1025"/>
                  <a:gd name="T104" fmla="*/ 777 w 888"/>
                  <a:gd name="T105" fmla="*/ 449 h 1025"/>
                  <a:gd name="T106" fmla="*/ 809 w 888"/>
                  <a:gd name="T107" fmla="*/ 433 h 1025"/>
                  <a:gd name="T108" fmla="*/ 855 w 888"/>
                  <a:gd name="T109" fmla="*/ 397 h 1025"/>
                  <a:gd name="T110" fmla="*/ 818 w 888"/>
                  <a:gd name="T111" fmla="*/ 340 h 1025"/>
                  <a:gd name="T112" fmla="*/ 830 w 888"/>
                  <a:gd name="T113" fmla="*/ 291 h 1025"/>
                  <a:gd name="T114" fmla="*/ 811 w 888"/>
                  <a:gd name="T115" fmla="*/ 272 h 1025"/>
                  <a:gd name="T116" fmla="*/ 875 w 888"/>
                  <a:gd name="T117" fmla="*/ 220 h 1025"/>
                  <a:gd name="T118" fmla="*/ 843 w 888"/>
                  <a:gd name="T119" fmla="*/ 191 h 1025"/>
                  <a:gd name="T120" fmla="*/ 830 w 888"/>
                  <a:gd name="T121" fmla="*/ 116 h 1025"/>
                  <a:gd name="T122" fmla="*/ 854 w 888"/>
                  <a:gd name="T123" fmla="*/ 52 h 1025"/>
                  <a:gd name="T124" fmla="*/ 841 w 888"/>
                  <a:gd name="T125" fmla="*/ 5 h 10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88"/>
                  <a:gd name="T190" fmla="*/ 0 h 1025"/>
                  <a:gd name="T191" fmla="*/ 888 w 888"/>
                  <a:gd name="T192" fmla="*/ 1025 h 10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88" h="1025">
                    <a:moveTo>
                      <a:pt x="125" y="5"/>
                    </a:moveTo>
                    <a:lnTo>
                      <a:pt x="129" y="7"/>
                    </a:lnTo>
                    <a:lnTo>
                      <a:pt x="132" y="7"/>
                    </a:lnTo>
                    <a:lnTo>
                      <a:pt x="136" y="14"/>
                    </a:lnTo>
                    <a:lnTo>
                      <a:pt x="134" y="18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3" y="27"/>
                    </a:lnTo>
                    <a:lnTo>
                      <a:pt x="125" y="28"/>
                    </a:lnTo>
                    <a:lnTo>
                      <a:pt x="129" y="37"/>
                    </a:lnTo>
                    <a:lnTo>
                      <a:pt x="129" y="45"/>
                    </a:lnTo>
                    <a:lnTo>
                      <a:pt x="123" y="52"/>
                    </a:lnTo>
                    <a:lnTo>
                      <a:pt x="122" y="59"/>
                    </a:lnTo>
                    <a:lnTo>
                      <a:pt x="118" y="61"/>
                    </a:lnTo>
                    <a:lnTo>
                      <a:pt x="109" y="80"/>
                    </a:lnTo>
                    <a:lnTo>
                      <a:pt x="107" y="82"/>
                    </a:lnTo>
                    <a:lnTo>
                      <a:pt x="105" y="80"/>
                    </a:lnTo>
                    <a:lnTo>
                      <a:pt x="102" y="80"/>
                    </a:lnTo>
                    <a:lnTo>
                      <a:pt x="97" y="79"/>
                    </a:lnTo>
                    <a:lnTo>
                      <a:pt x="93" y="80"/>
                    </a:lnTo>
                    <a:lnTo>
                      <a:pt x="91" y="75"/>
                    </a:lnTo>
                    <a:lnTo>
                      <a:pt x="80" y="79"/>
                    </a:lnTo>
                    <a:lnTo>
                      <a:pt x="80" y="82"/>
                    </a:lnTo>
                    <a:lnTo>
                      <a:pt x="77" y="80"/>
                    </a:lnTo>
                    <a:lnTo>
                      <a:pt x="66" y="82"/>
                    </a:lnTo>
                    <a:lnTo>
                      <a:pt x="57" y="91"/>
                    </a:lnTo>
                    <a:lnTo>
                      <a:pt x="59" y="95"/>
                    </a:lnTo>
                    <a:lnTo>
                      <a:pt x="63" y="96"/>
                    </a:lnTo>
                    <a:lnTo>
                      <a:pt x="63" y="100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5" y="102"/>
                    </a:lnTo>
                    <a:lnTo>
                      <a:pt x="54" y="104"/>
                    </a:lnTo>
                    <a:lnTo>
                      <a:pt x="45" y="104"/>
                    </a:lnTo>
                    <a:lnTo>
                      <a:pt x="41" y="107"/>
                    </a:lnTo>
                    <a:lnTo>
                      <a:pt x="32" y="109"/>
                    </a:lnTo>
                    <a:lnTo>
                      <a:pt x="30" y="120"/>
                    </a:lnTo>
                    <a:lnTo>
                      <a:pt x="25" y="116"/>
                    </a:lnTo>
                    <a:lnTo>
                      <a:pt x="18" y="118"/>
                    </a:lnTo>
                    <a:lnTo>
                      <a:pt x="16" y="123"/>
                    </a:lnTo>
                    <a:lnTo>
                      <a:pt x="9" y="125"/>
                    </a:lnTo>
                    <a:lnTo>
                      <a:pt x="5" y="129"/>
                    </a:lnTo>
                    <a:lnTo>
                      <a:pt x="3" y="134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7" y="145"/>
                    </a:lnTo>
                    <a:lnTo>
                      <a:pt x="3" y="147"/>
                    </a:lnTo>
                    <a:lnTo>
                      <a:pt x="2" y="152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5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1" y="170"/>
                    </a:lnTo>
                    <a:lnTo>
                      <a:pt x="11" y="172"/>
                    </a:lnTo>
                    <a:lnTo>
                      <a:pt x="16" y="175"/>
                    </a:lnTo>
                    <a:lnTo>
                      <a:pt x="18" y="173"/>
                    </a:lnTo>
                    <a:lnTo>
                      <a:pt x="21" y="177"/>
                    </a:lnTo>
                    <a:lnTo>
                      <a:pt x="27" y="177"/>
                    </a:lnTo>
                    <a:lnTo>
                      <a:pt x="25" y="181"/>
                    </a:lnTo>
                    <a:lnTo>
                      <a:pt x="27" y="184"/>
                    </a:lnTo>
                    <a:lnTo>
                      <a:pt x="45" y="179"/>
                    </a:lnTo>
                    <a:lnTo>
                      <a:pt x="39" y="186"/>
                    </a:lnTo>
                    <a:lnTo>
                      <a:pt x="37" y="191"/>
                    </a:lnTo>
                    <a:lnTo>
                      <a:pt x="46" y="191"/>
                    </a:lnTo>
                    <a:lnTo>
                      <a:pt x="52" y="188"/>
                    </a:lnTo>
                    <a:lnTo>
                      <a:pt x="52" y="191"/>
                    </a:lnTo>
                    <a:lnTo>
                      <a:pt x="45" y="197"/>
                    </a:lnTo>
                    <a:lnTo>
                      <a:pt x="46" y="202"/>
                    </a:lnTo>
                    <a:lnTo>
                      <a:pt x="63" y="207"/>
                    </a:lnTo>
                    <a:lnTo>
                      <a:pt x="68" y="204"/>
                    </a:lnTo>
                    <a:lnTo>
                      <a:pt x="70" y="198"/>
                    </a:lnTo>
                    <a:lnTo>
                      <a:pt x="66" y="193"/>
                    </a:lnTo>
                    <a:lnTo>
                      <a:pt x="70" y="191"/>
                    </a:lnTo>
                    <a:lnTo>
                      <a:pt x="73" y="197"/>
                    </a:lnTo>
                    <a:lnTo>
                      <a:pt x="75" y="202"/>
                    </a:lnTo>
                    <a:lnTo>
                      <a:pt x="91" y="200"/>
                    </a:lnTo>
                    <a:lnTo>
                      <a:pt x="97" y="193"/>
                    </a:lnTo>
                    <a:lnTo>
                      <a:pt x="100" y="188"/>
                    </a:lnTo>
                    <a:lnTo>
                      <a:pt x="104" y="188"/>
                    </a:lnTo>
                    <a:lnTo>
                      <a:pt x="104" y="191"/>
                    </a:lnTo>
                    <a:lnTo>
                      <a:pt x="98" y="193"/>
                    </a:lnTo>
                    <a:lnTo>
                      <a:pt x="100" y="197"/>
                    </a:lnTo>
                    <a:lnTo>
                      <a:pt x="102" y="195"/>
                    </a:lnTo>
                    <a:lnTo>
                      <a:pt x="105" y="191"/>
                    </a:lnTo>
                    <a:lnTo>
                      <a:pt x="109" y="191"/>
                    </a:lnTo>
                    <a:lnTo>
                      <a:pt x="111" y="193"/>
                    </a:lnTo>
                    <a:lnTo>
                      <a:pt x="111" y="197"/>
                    </a:lnTo>
                    <a:lnTo>
                      <a:pt x="114" y="200"/>
                    </a:lnTo>
                    <a:lnTo>
                      <a:pt x="113" y="206"/>
                    </a:lnTo>
                    <a:lnTo>
                      <a:pt x="111" y="209"/>
                    </a:lnTo>
                    <a:lnTo>
                      <a:pt x="105" y="207"/>
                    </a:lnTo>
                    <a:lnTo>
                      <a:pt x="104" y="211"/>
                    </a:lnTo>
                    <a:lnTo>
                      <a:pt x="104" y="215"/>
                    </a:lnTo>
                    <a:lnTo>
                      <a:pt x="105" y="218"/>
                    </a:lnTo>
                    <a:lnTo>
                      <a:pt x="114" y="222"/>
                    </a:lnTo>
                    <a:lnTo>
                      <a:pt x="116" y="223"/>
                    </a:lnTo>
                    <a:lnTo>
                      <a:pt x="116" y="225"/>
                    </a:lnTo>
                    <a:lnTo>
                      <a:pt x="114" y="229"/>
                    </a:lnTo>
                    <a:lnTo>
                      <a:pt x="109" y="231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84" y="227"/>
                    </a:lnTo>
                    <a:lnTo>
                      <a:pt x="75" y="231"/>
                    </a:lnTo>
                    <a:lnTo>
                      <a:pt x="43" y="225"/>
                    </a:lnTo>
                    <a:lnTo>
                      <a:pt x="34" y="229"/>
                    </a:lnTo>
                    <a:lnTo>
                      <a:pt x="34" y="232"/>
                    </a:lnTo>
                    <a:lnTo>
                      <a:pt x="30" y="232"/>
                    </a:lnTo>
                    <a:lnTo>
                      <a:pt x="23" y="245"/>
                    </a:lnTo>
                    <a:lnTo>
                      <a:pt x="25" y="243"/>
                    </a:lnTo>
                    <a:lnTo>
                      <a:pt x="32" y="249"/>
                    </a:lnTo>
                    <a:lnTo>
                      <a:pt x="32" y="250"/>
                    </a:lnTo>
                    <a:lnTo>
                      <a:pt x="32" y="254"/>
                    </a:lnTo>
                    <a:lnTo>
                      <a:pt x="37" y="257"/>
                    </a:lnTo>
                    <a:lnTo>
                      <a:pt x="43" y="256"/>
                    </a:lnTo>
                    <a:lnTo>
                      <a:pt x="50" y="241"/>
                    </a:lnTo>
                    <a:lnTo>
                      <a:pt x="52" y="243"/>
                    </a:lnTo>
                    <a:lnTo>
                      <a:pt x="46" y="254"/>
                    </a:lnTo>
                    <a:lnTo>
                      <a:pt x="48" y="261"/>
                    </a:lnTo>
                    <a:lnTo>
                      <a:pt x="68" y="266"/>
                    </a:lnTo>
                    <a:lnTo>
                      <a:pt x="77" y="265"/>
                    </a:lnTo>
                    <a:lnTo>
                      <a:pt x="75" y="268"/>
                    </a:lnTo>
                    <a:lnTo>
                      <a:pt x="71" y="274"/>
                    </a:lnTo>
                    <a:lnTo>
                      <a:pt x="64" y="274"/>
                    </a:lnTo>
                    <a:lnTo>
                      <a:pt x="54" y="284"/>
                    </a:lnTo>
                    <a:lnTo>
                      <a:pt x="75" y="309"/>
                    </a:lnTo>
                    <a:lnTo>
                      <a:pt x="105" y="320"/>
                    </a:lnTo>
                    <a:lnTo>
                      <a:pt x="97" y="306"/>
                    </a:lnTo>
                    <a:lnTo>
                      <a:pt x="91" y="302"/>
                    </a:lnTo>
                    <a:lnTo>
                      <a:pt x="95" y="297"/>
                    </a:lnTo>
                    <a:lnTo>
                      <a:pt x="98" y="297"/>
                    </a:lnTo>
                    <a:lnTo>
                      <a:pt x="104" y="304"/>
                    </a:lnTo>
                    <a:lnTo>
                      <a:pt x="107" y="304"/>
                    </a:lnTo>
                    <a:lnTo>
                      <a:pt x="109" y="299"/>
                    </a:lnTo>
                    <a:lnTo>
                      <a:pt x="111" y="293"/>
                    </a:lnTo>
                    <a:lnTo>
                      <a:pt x="120" y="295"/>
                    </a:lnTo>
                    <a:lnTo>
                      <a:pt x="118" y="300"/>
                    </a:lnTo>
                    <a:lnTo>
                      <a:pt x="118" y="308"/>
                    </a:lnTo>
                    <a:lnTo>
                      <a:pt x="122" y="313"/>
                    </a:lnTo>
                    <a:lnTo>
                      <a:pt x="125" y="309"/>
                    </a:lnTo>
                    <a:lnTo>
                      <a:pt x="129" y="304"/>
                    </a:lnTo>
                    <a:lnTo>
                      <a:pt x="132" y="302"/>
                    </a:lnTo>
                    <a:lnTo>
                      <a:pt x="134" y="302"/>
                    </a:lnTo>
                    <a:lnTo>
                      <a:pt x="136" y="299"/>
                    </a:lnTo>
                    <a:lnTo>
                      <a:pt x="139" y="293"/>
                    </a:lnTo>
                    <a:lnTo>
                      <a:pt x="143" y="291"/>
                    </a:lnTo>
                    <a:lnTo>
                      <a:pt x="143" y="297"/>
                    </a:lnTo>
                    <a:lnTo>
                      <a:pt x="147" y="302"/>
                    </a:lnTo>
                    <a:lnTo>
                      <a:pt x="152" y="299"/>
                    </a:lnTo>
                    <a:lnTo>
                      <a:pt x="156" y="290"/>
                    </a:lnTo>
                    <a:lnTo>
                      <a:pt x="161" y="291"/>
                    </a:lnTo>
                    <a:lnTo>
                      <a:pt x="165" y="297"/>
                    </a:lnTo>
                    <a:lnTo>
                      <a:pt x="168" y="299"/>
                    </a:lnTo>
                    <a:lnTo>
                      <a:pt x="170" y="297"/>
                    </a:lnTo>
                    <a:lnTo>
                      <a:pt x="191" y="304"/>
                    </a:lnTo>
                    <a:lnTo>
                      <a:pt x="193" y="309"/>
                    </a:lnTo>
                    <a:lnTo>
                      <a:pt x="195" y="311"/>
                    </a:lnTo>
                    <a:lnTo>
                      <a:pt x="197" y="313"/>
                    </a:lnTo>
                    <a:lnTo>
                      <a:pt x="197" y="308"/>
                    </a:lnTo>
                    <a:lnTo>
                      <a:pt x="209" y="317"/>
                    </a:lnTo>
                    <a:lnTo>
                      <a:pt x="211" y="315"/>
                    </a:lnTo>
                    <a:lnTo>
                      <a:pt x="213" y="318"/>
                    </a:lnTo>
                    <a:lnTo>
                      <a:pt x="211" y="325"/>
                    </a:lnTo>
                    <a:lnTo>
                      <a:pt x="215" y="325"/>
                    </a:lnTo>
                    <a:lnTo>
                      <a:pt x="220" y="320"/>
                    </a:lnTo>
                    <a:lnTo>
                      <a:pt x="222" y="327"/>
                    </a:lnTo>
                    <a:lnTo>
                      <a:pt x="225" y="331"/>
                    </a:lnTo>
                    <a:lnTo>
                      <a:pt x="229" y="329"/>
                    </a:lnTo>
                    <a:lnTo>
                      <a:pt x="233" y="336"/>
                    </a:lnTo>
                    <a:lnTo>
                      <a:pt x="233" y="340"/>
                    </a:lnTo>
                    <a:lnTo>
                      <a:pt x="234" y="342"/>
                    </a:lnTo>
                    <a:lnTo>
                      <a:pt x="234" y="343"/>
                    </a:lnTo>
                    <a:lnTo>
                      <a:pt x="231" y="354"/>
                    </a:lnTo>
                    <a:lnTo>
                      <a:pt x="233" y="351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61"/>
                    </a:lnTo>
                    <a:lnTo>
                      <a:pt x="238" y="368"/>
                    </a:lnTo>
                    <a:lnTo>
                      <a:pt x="240" y="372"/>
                    </a:lnTo>
                    <a:lnTo>
                      <a:pt x="256" y="383"/>
                    </a:lnTo>
                    <a:lnTo>
                      <a:pt x="256" y="386"/>
                    </a:lnTo>
                    <a:lnTo>
                      <a:pt x="254" y="388"/>
                    </a:lnTo>
                    <a:lnTo>
                      <a:pt x="252" y="390"/>
                    </a:lnTo>
                    <a:lnTo>
                      <a:pt x="254" y="394"/>
                    </a:lnTo>
                    <a:lnTo>
                      <a:pt x="259" y="395"/>
                    </a:lnTo>
                    <a:lnTo>
                      <a:pt x="267" y="406"/>
                    </a:lnTo>
                    <a:lnTo>
                      <a:pt x="265" y="408"/>
                    </a:lnTo>
                    <a:lnTo>
                      <a:pt x="258" y="410"/>
                    </a:lnTo>
                    <a:lnTo>
                      <a:pt x="263" y="411"/>
                    </a:lnTo>
                    <a:lnTo>
                      <a:pt x="267" y="410"/>
                    </a:lnTo>
                    <a:lnTo>
                      <a:pt x="267" y="415"/>
                    </a:lnTo>
                    <a:lnTo>
                      <a:pt x="261" y="415"/>
                    </a:lnTo>
                    <a:lnTo>
                      <a:pt x="267" y="419"/>
                    </a:lnTo>
                    <a:lnTo>
                      <a:pt x="268" y="420"/>
                    </a:lnTo>
                    <a:lnTo>
                      <a:pt x="267" y="433"/>
                    </a:lnTo>
                    <a:lnTo>
                      <a:pt x="270" y="431"/>
                    </a:lnTo>
                    <a:lnTo>
                      <a:pt x="272" y="435"/>
                    </a:lnTo>
                    <a:lnTo>
                      <a:pt x="268" y="438"/>
                    </a:lnTo>
                    <a:lnTo>
                      <a:pt x="276" y="444"/>
                    </a:lnTo>
                    <a:lnTo>
                      <a:pt x="274" y="449"/>
                    </a:lnTo>
                    <a:lnTo>
                      <a:pt x="274" y="453"/>
                    </a:lnTo>
                    <a:lnTo>
                      <a:pt x="272" y="451"/>
                    </a:lnTo>
                    <a:lnTo>
                      <a:pt x="270" y="456"/>
                    </a:lnTo>
                    <a:lnTo>
                      <a:pt x="277" y="462"/>
                    </a:lnTo>
                    <a:lnTo>
                      <a:pt x="279" y="467"/>
                    </a:lnTo>
                    <a:lnTo>
                      <a:pt x="277" y="472"/>
                    </a:lnTo>
                    <a:lnTo>
                      <a:pt x="279" y="472"/>
                    </a:lnTo>
                    <a:lnTo>
                      <a:pt x="284" y="469"/>
                    </a:lnTo>
                    <a:lnTo>
                      <a:pt x="283" y="470"/>
                    </a:lnTo>
                    <a:lnTo>
                      <a:pt x="281" y="478"/>
                    </a:lnTo>
                    <a:lnTo>
                      <a:pt x="284" y="481"/>
                    </a:lnTo>
                    <a:lnTo>
                      <a:pt x="281" y="483"/>
                    </a:lnTo>
                    <a:lnTo>
                      <a:pt x="279" y="487"/>
                    </a:lnTo>
                    <a:lnTo>
                      <a:pt x="277" y="488"/>
                    </a:lnTo>
                    <a:lnTo>
                      <a:pt x="292" y="494"/>
                    </a:lnTo>
                    <a:lnTo>
                      <a:pt x="293" y="499"/>
                    </a:lnTo>
                    <a:lnTo>
                      <a:pt x="293" y="504"/>
                    </a:lnTo>
                    <a:lnTo>
                      <a:pt x="292" y="506"/>
                    </a:lnTo>
                    <a:lnTo>
                      <a:pt x="292" y="521"/>
                    </a:lnTo>
                    <a:lnTo>
                      <a:pt x="290" y="521"/>
                    </a:lnTo>
                    <a:lnTo>
                      <a:pt x="292" y="526"/>
                    </a:lnTo>
                    <a:lnTo>
                      <a:pt x="290" y="528"/>
                    </a:lnTo>
                    <a:lnTo>
                      <a:pt x="288" y="533"/>
                    </a:lnTo>
                    <a:lnTo>
                      <a:pt x="283" y="540"/>
                    </a:lnTo>
                    <a:lnTo>
                      <a:pt x="279" y="542"/>
                    </a:lnTo>
                    <a:lnTo>
                      <a:pt x="283" y="547"/>
                    </a:lnTo>
                    <a:lnTo>
                      <a:pt x="290" y="546"/>
                    </a:lnTo>
                    <a:lnTo>
                      <a:pt x="283" y="555"/>
                    </a:lnTo>
                    <a:lnTo>
                      <a:pt x="277" y="556"/>
                    </a:lnTo>
                    <a:lnTo>
                      <a:pt x="276" y="562"/>
                    </a:lnTo>
                    <a:lnTo>
                      <a:pt x="281" y="574"/>
                    </a:lnTo>
                    <a:lnTo>
                      <a:pt x="284" y="571"/>
                    </a:lnTo>
                    <a:lnTo>
                      <a:pt x="288" y="574"/>
                    </a:lnTo>
                    <a:lnTo>
                      <a:pt x="295" y="578"/>
                    </a:lnTo>
                    <a:lnTo>
                      <a:pt x="302" y="572"/>
                    </a:lnTo>
                    <a:lnTo>
                      <a:pt x="302" y="567"/>
                    </a:lnTo>
                    <a:lnTo>
                      <a:pt x="301" y="564"/>
                    </a:lnTo>
                    <a:lnTo>
                      <a:pt x="301" y="560"/>
                    </a:lnTo>
                    <a:lnTo>
                      <a:pt x="304" y="562"/>
                    </a:lnTo>
                    <a:lnTo>
                      <a:pt x="306" y="560"/>
                    </a:lnTo>
                    <a:lnTo>
                      <a:pt x="304" y="556"/>
                    </a:lnTo>
                    <a:lnTo>
                      <a:pt x="310" y="553"/>
                    </a:lnTo>
                    <a:lnTo>
                      <a:pt x="310" y="544"/>
                    </a:lnTo>
                    <a:lnTo>
                      <a:pt x="315" y="555"/>
                    </a:lnTo>
                    <a:lnTo>
                      <a:pt x="320" y="549"/>
                    </a:lnTo>
                    <a:lnTo>
                      <a:pt x="317" y="556"/>
                    </a:lnTo>
                    <a:lnTo>
                      <a:pt x="317" y="560"/>
                    </a:lnTo>
                    <a:lnTo>
                      <a:pt x="322" y="562"/>
                    </a:lnTo>
                    <a:lnTo>
                      <a:pt x="322" y="564"/>
                    </a:lnTo>
                    <a:lnTo>
                      <a:pt x="326" y="564"/>
                    </a:lnTo>
                    <a:lnTo>
                      <a:pt x="336" y="562"/>
                    </a:lnTo>
                    <a:lnTo>
                      <a:pt x="333" y="567"/>
                    </a:lnTo>
                    <a:lnTo>
                      <a:pt x="322" y="571"/>
                    </a:lnTo>
                    <a:lnTo>
                      <a:pt x="318" y="574"/>
                    </a:lnTo>
                    <a:lnTo>
                      <a:pt x="327" y="576"/>
                    </a:lnTo>
                    <a:lnTo>
                      <a:pt x="336" y="572"/>
                    </a:lnTo>
                    <a:lnTo>
                      <a:pt x="331" y="576"/>
                    </a:lnTo>
                    <a:lnTo>
                      <a:pt x="329" y="581"/>
                    </a:lnTo>
                    <a:lnTo>
                      <a:pt x="326" y="587"/>
                    </a:lnTo>
                    <a:lnTo>
                      <a:pt x="340" y="578"/>
                    </a:lnTo>
                    <a:lnTo>
                      <a:pt x="333" y="589"/>
                    </a:lnTo>
                    <a:lnTo>
                      <a:pt x="345" y="587"/>
                    </a:lnTo>
                    <a:lnTo>
                      <a:pt x="344" y="590"/>
                    </a:lnTo>
                    <a:lnTo>
                      <a:pt x="345" y="594"/>
                    </a:lnTo>
                    <a:lnTo>
                      <a:pt x="345" y="596"/>
                    </a:lnTo>
                    <a:lnTo>
                      <a:pt x="336" y="592"/>
                    </a:lnTo>
                    <a:lnTo>
                      <a:pt x="342" y="598"/>
                    </a:lnTo>
                    <a:lnTo>
                      <a:pt x="351" y="601"/>
                    </a:lnTo>
                    <a:lnTo>
                      <a:pt x="354" y="606"/>
                    </a:lnTo>
                    <a:lnTo>
                      <a:pt x="356" y="610"/>
                    </a:lnTo>
                    <a:lnTo>
                      <a:pt x="349" y="608"/>
                    </a:lnTo>
                    <a:lnTo>
                      <a:pt x="354" y="610"/>
                    </a:lnTo>
                    <a:lnTo>
                      <a:pt x="354" y="614"/>
                    </a:lnTo>
                    <a:lnTo>
                      <a:pt x="351" y="614"/>
                    </a:lnTo>
                    <a:lnTo>
                      <a:pt x="352" y="617"/>
                    </a:lnTo>
                    <a:lnTo>
                      <a:pt x="347" y="615"/>
                    </a:lnTo>
                    <a:lnTo>
                      <a:pt x="347" y="619"/>
                    </a:lnTo>
                    <a:lnTo>
                      <a:pt x="351" y="623"/>
                    </a:lnTo>
                    <a:lnTo>
                      <a:pt x="356" y="621"/>
                    </a:lnTo>
                    <a:lnTo>
                      <a:pt x="358" y="624"/>
                    </a:lnTo>
                    <a:lnTo>
                      <a:pt x="356" y="628"/>
                    </a:lnTo>
                    <a:lnTo>
                      <a:pt x="340" y="623"/>
                    </a:lnTo>
                    <a:lnTo>
                      <a:pt x="322" y="606"/>
                    </a:lnTo>
                    <a:lnTo>
                      <a:pt x="304" y="605"/>
                    </a:lnTo>
                    <a:lnTo>
                      <a:pt x="299" y="605"/>
                    </a:lnTo>
                    <a:lnTo>
                      <a:pt x="295" y="610"/>
                    </a:lnTo>
                    <a:lnTo>
                      <a:pt x="304" y="624"/>
                    </a:lnTo>
                    <a:lnTo>
                      <a:pt x="322" y="632"/>
                    </a:lnTo>
                    <a:lnTo>
                      <a:pt x="329" y="639"/>
                    </a:lnTo>
                    <a:lnTo>
                      <a:pt x="344" y="642"/>
                    </a:lnTo>
                    <a:lnTo>
                      <a:pt x="345" y="640"/>
                    </a:lnTo>
                    <a:lnTo>
                      <a:pt x="351" y="642"/>
                    </a:lnTo>
                    <a:lnTo>
                      <a:pt x="352" y="642"/>
                    </a:lnTo>
                    <a:lnTo>
                      <a:pt x="361" y="642"/>
                    </a:lnTo>
                    <a:lnTo>
                      <a:pt x="360" y="648"/>
                    </a:lnTo>
                    <a:lnTo>
                      <a:pt x="361" y="651"/>
                    </a:lnTo>
                    <a:lnTo>
                      <a:pt x="356" y="653"/>
                    </a:lnTo>
                    <a:lnTo>
                      <a:pt x="358" y="658"/>
                    </a:lnTo>
                    <a:lnTo>
                      <a:pt x="354" y="660"/>
                    </a:lnTo>
                    <a:lnTo>
                      <a:pt x="354" y="666"/>
                    </a:lnTo>
                    <a:lnTo>
                      <a:pt x="356" y="666"/>
                    </a:lnTo>
                    <a:lnTo>
                      <a:pt x="352" y="667"/>
                    </a:lnTo>
                    <a:lnTo>
                      <a:pt x="351" y="674"/>
                    </a:lnTo>
                    <a:lnTo>
                      <a:pt x="356" y="678"/>
                    </a:lnTo>
                    <a:lnTo>
                      <a:pt x="361" y="674"/>
                    </a:lnTo>
                    <a:lnTo>
                      <a:pt x="363" y="680"/>
                    </a:lnTo>
                    <a:lnTo>
                      <a:pt x="358" y="683"/>
                    </a:lnTo>
                    <a:lnTo>
                      <a:pt x="361" y="685"/>
                    </a:lnTo>
                    <a:lnTo>
                      <a:pt x="356" y="687"/>
                    </a:lnTo>
                    <a:lnTo>
                      <a:pt x="354" y="682"/>
                    </a:lnTo>
                    <a:lnTo>
                      <a:pt x="351" y="682"/>
                    </a:lnTo>
                    <a:lnTo>
                      <a:pt x="349" y="683"/>
                    </a:lnTo>
                    <a:lnTo>
                      <a:pt x="349" y="692"/>
                    </a:lnTo>
                    <a:lnTo>
                      <a:pt x="351" y="694"/>
                    </a:lnTo>
                    <a:lnTo>
                      <a:pt x="347" y="698"/>
                    </a:lnTo>
                    <a:lnTo>
                      <a:pt x="347" y="700"/>
                    </a:lnTo>
                    <a:lnTo>
                      <a:pt x="352" y="700"/>
                    </a:lnTo>
                    <a:lnTo>
                      <a:pt x="351" y="701"/>
                    </a:lnTo>
                    <a:lnTo>
                      <a:pt x="349" y="707"/>
                    </a:lnTo>
                    <a:lnTo>
                      <a:pt x="342" y="708"/>
                    </a:lnTo>
                    <a:lnTo>
                      <a:pt x="333" y="707"/>
                    </a:lnTo>
                    <a:lnTo>
                      <a:pt x="326" y="708"/>
                    </a:lnTo>
                    <a:lnTo>
                      <a:pt x="326" y="712"/>
                    </a:lnTo>
                    <a:lnTo>
                      <a:pt x="320" y="716"/>
                    </a:lnTo>
                    <a:lnTo>
                      <a:pt x="322" y="719"/>
                    </a:lnTo>
                    <a:lnTo>
                      <a:pt x="322" y="723"/>
                    </a:lnTo>
                    <a:lnTo>
                      <a:pt x="326" y="721"/>
                    </a:lnTo>
                    <a:lnTo>
                      <a:pt x="329" y="723"/>
                    </a:lnTo>
                    <a:lnTo>
                      <a:pt x="345" y="717"/>
                    </a:lnTo>
                    <a:lnTo>
                      <a:pt x="342" y="714"/>
                    </a:lnTo>
                    <a:lnTo>
                      <a:pt x="347" y="714"/>
                    </a:lnTo>
                    <a:lnTo>
                      <a:pt x="349" y="714"/>
                    </a:lnTo>
                    <a:lnTo>
                      <a:pt x="347" y="717"/>
                    </a:lnTo>
                    <a:lnTo>
                      <a:pt x="344" y="721"/>
                    </a:lnTo>
                    <a:lnTo>
                      <a:pt x="349" y="725"/>
                    </a:lnTo>
                    <a:lnTo>
                      <a:pt x="345" y="723"/>
                    </a:lnTo>
                    <a:lnTo>
                      <a:pt x="347" y="726"/>
                    </a:lnTo>
                    <a:lnTo>
                      <a:pt x="352" y="728"/>
                    </a:lnTo>
                    <a:lnTo>
                      <a:pt x="351" y="730"/>
                    </a:lnTo>
                    <a:lnTo>
                      <a:pt x="347" y="728"/>
                    </a:lnTo>
                    <a:lnTo>
                      <a:pt x="342" y="730"/>
                    </a:lnTo>
                    <a:lnTo>
                      <a:pt x="338" y="730"/>
                    </a:lnTo>
                    <a:lnTo>
                      <a:pt x="326" y="725"/>
                    </a:lnTo>
                    <a:lnTo>
                      <a:pt x="322" y="726"/>
                    </a:lnTo>
                    <a:lnTo>
                      <a:pt x="322" y="728"/>
                    </a:lnTo>
                    <a:lnTo>
                      <a:pt x="315" y="726"/>
                    </a:lnTo>
                    <a:lnTo>
                      <a:pt x="313" y="728"/>
                    </a:lnTo>
                    <a:lnTo>
                      <a:pt x="318" y="728"/>
                    </a:lnTo>
                    <a:lnTo>
                      <a:pt x="322" y="732"/>
                    </a:lnTo>
                    <a:lnTo>
                      <a:pt x="320" y="734"/>
                    </a:lnTo>
                    <a:lnTo>
                      <a:pt x="317" y="732"/>
                    </a:lnTo>
                    <a:lnTo>
                      <a:pt x="318" y="735"/>
                    </a:lnTo>
                    <a:lnTo>
                      <a:pt x="315" y="735"/>
                    </a:lnTo>
                    <a:lnTo>
                      <a:pt x="311" y="737"/>
                    </a:lnTo>
                    <a:lnTo>
                      <a:pt x="311" y="746"/>
                    </a:lnTo>
                    <a:lnTo>
                      <a:pt x="308" y="751"/>
                    </a:lnTo>
                    <a:lnTo>
                      <a:pt x="311" y="753"/>
                    </a:lnTo>
                    <a:lnTo>
                      <a:pt x="313" y="751"/>
                    </a:lnTo>
                    <a:lnTo>
                      <a:pt x="308" y="757"/>
                    </a:lnTo>
                    <a:lnTo>
                      <a:pt x="308" y="760"/>
                    </a:lnTo>
                    <a:lnTo>
                      <a:pt x="306" y="760"/>
                    </a:lnTo>
                    <a:lnTo>
                      <a:pt x="304" y="764"/>
                    </a:lnTo>
                    <a:lnTo>
                      <a:pt x="304" y="771"/>
                    </a:lnTo>
                    <a:lnTo>
                      <a:pt x="310" y="775"/>
                    </a:lnTo>
                    <a:lnTo>
                      <a:pt x="310" y="778"/>
                    </a:lnTo>
                    <a:lnTo>
                      <a:pt x="313" y="778"/>
                    </a:lnTo>
                    <a:lnTo>
                      <a:pt x="318" y="778"/>
                    </a:lnTo>
                    <a:lnTo>
                      <a:pt x="318" y="784"/>
                    </a:lnTo>
                    <a:lnTo>
                      <a:pt x="317" y="785"/>
                    </a:lnTo>
                    <a:lnTo>
                      <a:pt x="313" y="789"/>
                    </a:lnTo>
                    <a:lnTo>
                      <a:pt x="317" y="794"/>
                    </a:lnTo>
                    <a:lnTo>
                      <a:pt x="311" y="793"/>
                    </a:lnTo>
                    <a:lnTo>
                      <a:pt x="310" y="796"/>
                    </a:lnTo>
                    <a:lnTo>
                      <a:pt x="311" y="803"/>
                    </a:lnTo>
                    <a:lnTo>
                      <a:pt x="315" y="803"/>
                    </a:lnTo>
                    <a:lnTo>
                      <a:pt x="311" y="807"/>
                    </a:lnTo>
                    <a:lnTo>
                      <a:pt x="313" y="809"/>
                    </a:lnTo>
                    <a:lnTo>
                      <a:pt x="317" y="809"/>
                    </a:lnTo>
                    <a:lnTo>
                      <a:pt x="320" y="807"/>
                    </a:lnTo>
                    <a:lnTo>
                      <a:pt x="313" y="814"/>
                    </a:lnTo>
                    <a:lnTo>
                      <a:pt x="313" y="816"/>
                    </a:lnTo>
                    <a:lnTo>
                      <a:pt x="317" y="818"/>
                    </a:lnTo>
                    <a:lnTo>
                      <a:pt x="317" y="821"/>
                    </a:lnTo>
                    <a:lnTo>
                      <a:pt x="322" y="818"/>
                    </a:lnTo>
                    <a:lnTo>
                      <a:pt x="320" y="819"/>
                    </a:lnTo>
                    <a:lnTo>
                      <a:pt x="318" y="823"/>
                    </a:lnTo>
                    <a:lnTo>
                      <a:pt x="318" y="825"/>
                    </a:lnTo>
                    <a:lnTo>
                      <a:pt x="317" y="828"/>
                    </a:lnTo>
                    <a:lnTo>
                      <a:pt x="322" y="827"/>
                    </a:lnTo>
                    <a:lnTo>
                      <a:pt x="324" y="825"/>
                    </a:lnTo>
                    <a:lnTo>
                      <a:pt x="324" y="834"/>
                    </a:lnTo>
                    <a:lnTo>
                      <a:pt x="329" y="834"/>
                    </a:lnTo>
                    <a:lnTo>
                      <a:pt x="329" y="837"/>
                    </a:lnTo>
                    <a:lnTo>
                      <a:pt x="333" y="837"/>
                    </a:lnTo>
                    <a:lnTo>
                      <a:pt x="327" y="841"/>
                    </a:lnTo>
                    <a:lnTo>
                      <a:pt x="329" y="846"/>
                    </a:lnTo>
                    <a:lnTo>
                      <a:pt x="331" y="841"/>
                    </a:lnTo>
                    <a:lnTo>
                      <a:pt x="333" y="846"/>
                    </a:lnTo>
                    <a:lnTo>
                      <a:pt x="331" y="846"/>
                    </a:lnTo>
                    <a:lnTo>
                      <a:pt x="331" y="852"/>
                    </a:lnTo>
                    <a:lnTo>
                      <a:pt x="333" y="853"/>
                    </a:lnTo>
                    <a:lnTo>
                      <a:pt x="335" y="861"/>
                    </a:lnTo>
                    <a:lnTo>
                      <a:pt x="336" y="857"/>
                    </a:lnTo>
                    <a:lnTo>
                      <a:pt x="336" y="859"/>
                    </a:lnTo>
                    <a:lnTo>
                      <a:pt x="338" y="861"/>
                    </a:lnTo>
                    <a:lnTo>
                      <a:pt x="335" y="864"/>
                    </a:lnTo>
                    <a:lnTo>
                      <a:pt x="335" y="882"/>
                    </a:lnTo>
                    <a:lnTo>
                      <a:pt x="336" y="880"/>
                    </a:lnTo>
                    <a:lnTo>
                      <a:pt x="340" y="880"/>
                    </a:lnTo>
                    <a:lnTo>
                      <a:pt x="347" y="864"/>
                    </a:lnTo>
                    <a:lnTo>
                      <a:pt x="349" y="866"/>
                    </a:lnTo>
                    <a:lnTo>
                      <a:pt x="354" y="864"/>
                    </a:lnTo>
                    <a:lnTo>
                      <a:pt x="356" y="861"/>
                    </a:lnTo>
                    <a:lnTo>
                      <a:pt x="361" y="862"/>
                    </a:lnTo>
                    <a:lnTo>
                      <a:pt x="365" y="862"/>
                    </a:lnTo>
                    <a:lnTo>
                      <a:pt x="367" y="866"/>
                    </a:lnTo>
                    <a:lnTo>
                      <a:pt x="358" y="864"/>
                    </a:lnTo>
                    <a:lnTo>
                      <a:pt x="356" y="868"/>
                    </a:lnTo>
                    <a:lnTo>
                      <a:pt x="354" y="870"/>
                    </a:lnTo>
                    <a:lnTo>
                      <a:pt x="360" y="873"/>
                    </a:lnTo>
                    <a:lnTo>
                      <a:pt x="365" y="873"/>
                    </a:lnTo>
                    <a:lnTo>
                      <a:pt x="352" y="877"/>
                    </a:lnTo>
                    <a:lnTo>
                      <a:pt x="351" y="882"/>
                    </a:lnTo>
                    <a:lnTo>
                      <a:pt x="347" y="884"/>
                    </a:lnTo>
                    <a:lnTo>
                      <a:pt x="344" y="884"/>
                    </a:lnTo>
                    <a:lnTo>
                      <a:pt x="344" y="887"/>
                    </a:lnTo>
                    <a:lnTo>
                      <a:pt x="344" y="893"/>
                    </a:lnTo>
                    <a:lnTo>
                      <a:pt x="344" y="900"/>
                    </a:lnTo>
                    <a:lnTo>
                      <a:pt x="347" y="900"/>
                    </a:lnTo>
                    <a:lnTo>
                      <a:pt x="344" y="904"/>
                    </a:lnTo>
                    <a:lnTo>
                      <a:pt x="347" y="911"/>
                    </a:lnTo>
                    <a:lnTo>
                      <a:pt x="349" y="911"/>
                    </a:lnTo>
                    <a:lnTo>
                      <a:pt x="351" y="916"/>
                    </a:lnTo>
                    <a:lnTo>
                      <a:pt x="354" y="923"/>
                    </a:lnTo>
                    <a:lnTo>
                      <a:pt x="356" y="923"/>
                    </a:lnTo>
                    <a:lnTo>
                      <a:pt x="356" y="925"/>
                    </a:lnTo>
                    <a:lnTo>
                      <a:pt x="356" y="927"/>
                    </a:lnTo>
                    <a:lnTo>
                      <a:pt x="361" y="927"/>
                    </a:lnTo>
                    <a:lnTo>
                      <a:pt x="361" y="930"/>
                    </a:lnTo>
                    <a:lnTo>
                      <a:pt x="363" y="934"/>
                    </a:lnTo>
                    <a:lnTo>
                      <a:pt x="363" y="936"/>
                    </a:lnTo>
                    <a:lnTo>
                      <a:pt x="365" y="934"/>
                    </a:lnTo>
                    <a:lnTo>
                      <a:pt x="367" y="934"/>
                    </a:lnTo>
                    <a:lnTo>
                      <a:pt x="365" y="938"/>
                    </a:lnTo>
                    <a:lnTo>
                      <a:pt x="365" y="943"/>
                    </a:lnTo>
                    <a:lnTo>
                      <a:pt x="365" y="945"/>
                    </a:lnTo>
                    <a:lnTo>
                      <a:pt x="369" y="945"/>
                    </a:lnTo>
                    <a:lnTo>
                      <a:pt x="370" y="946"/>
                    </a:lnTo>
                    <a:lnTo>
                      <a:pt x="370" y="948"/>
                    </a:lnTo>
                    <a:lnTo>
                      <a:pt x="370" y="950"/>
                    </a:lnTo>
                    <a:lnTo>
                      <a:pt x="372" y="952"/>
                    </a:lnTo>
                    <a:lnTo>
                      <a:pt x="376" y="952"/>
                    </a:lnTo>
                    <a:lnTo>
                      <a:pt x="372" y="954"/>
                    </a:lnTo>
                    <a:lnTo>
                      <a:pt x="374" y="955"/>
                    </a:lnTo>
                    <a:lnTo>
                      <a:pt x="376" y="955"/>
                    </a:lnTo>
                    <a:lnTo>
                      <a:pt x="374" y="957"/>
                    </a:lnTo>
                    <a:lnTo>
                      <a:pt x="372" y="957"/>
                    </a:lnTo>
                    <a:lnTo>
                      <a:pt x="372" y="959"/>
                    </a:lnTo>
                    <a:lnTo>
                      <a:pt x="374" y="961"/>
                    </a:lnTo>
                    <a:lnTo>
                      <a:pt x="378" y="961"/>
                    </a:lnTo>
                    <a:lnTo>
                      <a:pt x="383" y="955"/>
                    </a:lnTo>
                    <a:lnTo>
                      <a:pt x="383" y="957"/>
                    </a:lnTo>
                    <a:lnTo>
                      <a:pt x="385" y="959"/>
                    </a:lnTo>
                    <a:lnTo>
                      <a:pt x="378" y="963"/>
                    </a:lnTo>
                    <a:lnTo>
                      <a:pt x="378" y="964"/>
                    </a:lnTo>
                    <a:lnTo>
                      <a:pt x="379" y="968"/>
                    </a:lnTo>
                    <a:lnTo>
                      <a:pt x="383" y="970"/>
                    </a:lnTo>
                    <a:lnTo>
                      <a:pt x="383" y="972"/>
                    </a:lnTo>
                    <a:lnTo>
                      <a:pt x="385" y="972"/>
                    </a:lnTo>
                    <a:lnTo>
                      <a:pt x="383" y="973"/>
                    </a:lnTo>
                    <a:lnTo>
                      <a:pt x="379" y="975"/>
                    </a:lnTo>
                    <a:lnTo>
                      <a:pt x="379" y="977"/>
                    </a:lnTo>
                    <a:lnTo>
                      <a:pt x="383" y="979"/>
                    </a:lnTo>
                    <a:lnTo>
                      <a:pt x="390" y="975"/>
                    </a:lnTo>
                    <a:lnTo>
                      <a:pt x="394" y="975"/>
                    </a:lnTo>
                    <a:lnTo>
                      <a:pt x="395" y="977"/>
                    </a:lnTo>
                    <a:lnTo>
                      <a:pt x="383" y="980"/>
                    </a:lnTo>
                    <a:lnTo>
                      <a:pt x="385" y="982"/>
                    </a:lnTo>
                    <a:lnTo>
                      <a:pt x="386" y="980"/>
                    </a:lnTo>
                    <a:lnTo>
                      <a:pt x="390" y="980"/>
                    </a:lnTo>
                    <a:lnTo>
                      <a:pt x="390" y="982"/>
                    </a:lnTo>
                    <a:lnTo>
                      <a:pt x="390" y="986"/>
                    </a:lnTo>
                    <a:lnTo>
                      <a:pt x="392" y="988"/>
                    </a:lnTo>
                    <a:lnTo>
                      <a:pt x="394" y="988"/>
                    </a:lnTo>
                    <a:lnTo>
                      <a:pt x="395" y="986"/>
                    </a:lnTo>
                    <a:lnTo>
                      <a:pt x="397" y="988"/>
                    </a:lnTo>
                    <a:lnTo>
                      <a:pt x="397" y="989"/>
                    </a:lnTo>
                    <a:lnTo>
                      <a:pt x="399" y="989"/>
                    </a:lnTo>
                    <a:lnTo>
                      <a:pt x="401" y="991"/>
                    </a:lnTo>
                    <a:lnTo>
                      <a:pt x="404" y="991"/>
                    </a:lnTo>
                    <a:lnTo>
                      <a:pt x="406" y="993"/>
                    </a:lnTo>
                    <a:lnTo>
                      <a:pt x="399" y="998"/>
                    </a:lnTo>
                    <a:lnTo>
                      <a:pt x="397" y="1000"/>
                    </a:lnTo>
                    <a:lnTo>
                      <a:pt x="401" y="998"/>
                    </a:lnTo>
                    <a:lnTo>
                      <a:pt x="403" y="1000"/>
                    </a:lnTo>
                    <a:lnTo>
                      <a:pt x="410" y="998"/>
                    </a:lnTo>
                    <a:lnTo>
                      <a:pt x="408" y="997"/>
                    </a:lnTo>
                    <a:lnTo>
                      <a:pt x="408" y="995"/>
                    </a:lnTo>
                    <a:lnTo>
                      <a:pt x="410" y="995"/>
                    </a:lnTo>
                    <a:lnTo>
                      <a:pt x="412" y="997"/>
                    </a:lnTo>
                    <a:lnTo>
                      <a:pt x="415" y="995"/>
                    </a:lnTo>
                    <a:lnTo>
                      <a:pt x="420" y="997"/>
                    </a:lnTo>
                    <a:lnTo>
                      <a:pt x="428" y="993"/>
                    </a:lnTo>
                    <a:lnTo>
                      <a:pt x="433" y="991"/>
                    </a:lnTo>
                    <a:lnTo>
                      <a:pt x="431" y="993"/>
                    </a:lnTo>
                    <a:lnTo>
                      <a:pt x="431" y="995"/>
                    </a:lnTo>
                    <a:lnTo>
                      <a:pt x="433" y="997"/>
                    </a:lnTo>
                    <a:lnTo>
                      <a:pt x="438" y="995"/>
                    </a:lnTo>
                    <a:lnTo>
                      <a:pt x="437" y="997"/>
                    </a:lnTo>
                    <a:lnTo>
                      <a:pt x="429" y="1000"/>
                    </a:lnTo>
                    <a:lnTo>
                      <a:pt x="431" y="1000"/>
                    </a:lnTo>
                    <a:lnTo>
                      <a:pt x="428" y="1002"/>
                    </a:lnTo>
                    <a:lnTo>
                      <a:pt x="429" y="1002"/>
                    </a:lnTo>
                    <a:lnTo>
                      <a:pt x="431" y="1002"/>
                    </a:lnTo>
                    <a:lnTo>
                      <a:pt x="433" y="1000"/>
                    </a:lnTo>
                    <a:lnTo>
                      <a:pt x="437" y="1002"/>
                    </a:lnTo>
                    <a:lnTo>
                      <a:pt x="438" y="998"/>
                    </a:lnTo>
                    <a:lnTo>
                      <a:pt x="440" y="995"/>
                    </a:lnTo>
                    <a:lnTo>
                      <a:pt x="442" y="997"/>
                    </a:lnTo>
                    <a:lnTo>
                      <a:pt x="440" y="1000"/>
                    </a:lnTo>
                    <a:lnTo>
                      <a:pt x="437" y="1002"/>
                    </a:lnTo>
                    <a:lnTo>
                      <a:pt x="435" y="1004"/>
                    </a:lnTo>
                    <a:lnTo>
                      <a:pt x="437" y="1006"/>
                    </a:lnTo>
                    <a:lnTo>
                      <a:pt x="438" y="1011"/>
                    </a:lnTo>
                    <a:lnTo>
                      <a:pt x="442" y="1006"/>
                    </a:lnTo>
                    <a:lnTo>
                      <a:pt x="444" y="1006"/>
                    </a:lnTo>
                    <a:lnTo>
                      <a:pt x="442" y="1011"/>
                    </a:lnTo>
                    <a:lnTo>
                      <a:pt x="444" y="1013"/>
                    </a:lnTo>
                    <a:lnTo>
                      <a:pt x="447" y="1011"/>
                    </a:lnTo>
                    <a:lnTo>
                      <a:pt x="449" y="1009"/>
                    </a:lnTo>
                    <a:lnTo>
                      <a:pt x="447" y="1015"/>
                    </a:lnTo>
                    <a:lnTo>
                      <a:pt x="446" y="1018"/>
                    </a:lnTo>
                    <a:lnTo>
                      <a:pt x="446" y="1020"/>
                    </a:lnTo>
                    <a:lnTo>
                      <a:pt x="446" y="1023"/>
                    </a:lnTo>
                    <a:lnTo>
                      <a:pt x="447" y="1023"/>
                    </a:lnTo>
                    <a:lnTo>
                      <a:pt x="451" y="1023"/>
                    </a:lnTo>
                    <a:lnTo>
                      <a:pt x="453" y="1025"/>
                    </a:lnTo>
                    <a:lnTo>
                      <a:pt x="456" y="1025"/>
                    </a:lnTo>
                    <a:lnTo>
                      <a:pt x="462" y="1018"/>
                    </a:lnTo>
                    <a:lnTo>
                      <a:pt x="463" y="1022"/>
                    </a:lnTo>
                    <a:lnTo>
                      <a:pt x="478" y="1022"/>
                    </a:lnTo>
                    <a:lnTo>
                      <a:pt x="478" y="1020"/>
                    </a:lnTo>
                    <a:lnTo>
                      <a:pt x="478" y="1018"/>
                    </a:lnTo>
                    <a:lnTo>
                      <a:pt x="476" y="1013"/>
                    </a:lnTo>
                    <a:lnTo>
                      <a:pt x="474" y="1013"/>
                    </a:lnTo>
                    <a:lnTo>
                      <a:pt x="469" y="1009"/>
                    </a:lnTo>
                    <a:lnTo>
                      <a:pt x="474" y="1011"/>
                    </a:lnTo>
                    <a:lnTo>
                      <a:pt x="478" y="1009"/>
                    </a:lnTo>
                    <a:lnTo>
                      <a:pt x="481" y="1009"/>
                    </a:lnTo>
                    <a:lnTo>
                      <a:pt x="481" y="1007"/>
                    </a:lnTo>
                    <a:lnTo>
                      <a:pt x="483" y="997"/>
                    </a:lnTo>
                    <a:lnTo>
                      <a:pt x="483" y="995"/>
                    </a:lnTo>
                    <a:lnTo>
                      <a:pt x="485" y="986"/>
                    </a:lnTo>
                    <a:lnTo>
                      <a:pt x="485" y="984"/>
                    </a:lnTo>
                    <a:lnTo>
                      <a:pt x="489" y="980"/>
                    </a:lnTo>
                    <a:lnTo>
                      <a:pt x="489" y="979"/>
                    </a:lnTo>
                    <a:lnTo>
                      <a:pt x="492" y="970"/>
                    </a:lnTo>
                    <a:lnTo>
                      <a:pt x="494" y="968"/>
                    </a:lnTo>
                    <a:lnTo>
                      <a:pt x="492" y="966"/>
                    </a:lnTo>
                    <a:lnTo>
                      <a:pt x="494" y="963"/>
                    </a:lnTo>
                    <a:lnTo>
                      <a:pt x="494" y="961"/>
                    </a:lnTo>
                    <a:lnTo>
                      <a:pt x="492" y="959"/>
                    </a:lnTo>
                    <a:lnTo>
                      <a:pt x="490" y="946"/>
                    </a:lnTo>
                    <a:lnTo>
                      <a:pt x="489" y="945"/>
                    </a:lnTo>
                    <a:lnTo>
                      <a:pt x="489" y="939"/>
                    </a:lnTo>
                    <a:lnTo>
                      <a:pt x="483" y="938"/>
                    </a:lnTo>
                    <a:lnTo>
                      <a:pt x="487" y="936"/>
                    </a:lnTo>
                    <a:lnTo>
                      <a:pt x="489" y="936"/>
                    </a:lnTo>
                    <a:lnTo>
                      <a:pt x="489" y="934"/>
                    </a:lnTo>
                    <a:lnTo>
                      <a:pt x="489" y="932"/>
                    </a:lnTo>
                    <a:lnTo>
                      <a:pt x="490" y="932"/>
                    </a:lnTo>
                    <a:lnTo>
                      <a:pt x="492" y="932"/>
                    </a:lnTo>
                    <a:lnTo>
                      <a:pt x="499" y="932"/>
                    </a:lnTo>
                    <a:lnTo>
                      <a:pt x="501" y="929"/>
                    </a:lnTo>
                    <a:lnTo>
                      <a:pt x="503" y="929"/>
                    </a:lnTo>
                    <a:lnTo>
                      <a:pt x="503" y="925"/>
                    </a:lnTo>
                    <a:lnTo>
                      <a:pt x="501" y="927"/>
                    </a:lnTo>
                    <a:lnTo>
                      <a:pt x="494" y="921"/>
                    </a:lnTo>
                    <a:lnTo>
                      <a:pt x="496" y="921"/>
                    </a:lnTo>
                    <a:lnTo>
                      <a:pt x="497" y="923"/>
                    </a:lnTo>
                    <a:lnTo>
                      <a:pt x="499" y="923"/>
                    </a:lnTo>
                    <a:lnTo>
                      <a:pt x="505" y="923"/>
                    </a:lnTo>
                    <a:lnTo>
                      <a:pt x="505" y="921"/>
                    </a:lnTo>
                    <a:lnTo>
                      <a:pt x="501" y="921"/>
                    </a:lnTo>
                    <a:lnTo>
                      <a:pt x="501" y="920"/>
                    </a:lnTo>
                    <a:lnTo>
                      <a:pt x="503" y="918"/>
                    </a:lnTo>
                    <a:lnTo>
                      <a:pt x="501" y="916"/>
                    </a:lnTo>
                    <a:lnTo>
                      <a:pt x="503" y="914"/>
                    </a:lnTo>
                    <a:lnTo>
                      <a:pt x="505" y="916"/>
                    </a:lnTo>
                    <a:lnTo>
                      <a:pt x="508" y="918"/>
                    </a:lnTo>
                    <a:lnTo>
                      <a:pt x="508" y="914"/>
                    </a:lnTo>
                    <a:lnTo>
                      <a:pt x="510" y="914"/>
                    </a:lnTo>
                    <a:lnTo>
                      <a:pt x="508" y="912"/>
                    </a:lnTo>
                    <a:lnTo>
                      <a:pt x="508" y="911"/>
                    </a:lnTo>
                    <a:lnTo>
                      <a:pt x="510" y="912"/>
                    </a:lnTo>
                    <a:lnTo>
                      <a:pt x="514" y="911"/>
                    </a:lnTo>
                    <a:lnTo>
                      <a:pt x="514" y="909"/>
                    </a:lnTo>
                    <a:lnTo>
                      <a:pt x="514" y="907"/>
                    </a:lnTo>
                    <a:lnTo>
                      <a:pt x="515" y="905"/>
                    </a:lnTo>
                    <a:lnTo>
                      <a:pt x="515" y="904"/>
                    </a:lnTo>
                    <a:lnTo>
                      <a:pt x="515" y="902"/>
                    </a:lnTo>
                    <a:lnTo>
                      <a:pt x="505" y="898"/>
                    </a:lnTo>
                    <a:lnTo>
                      <a:pt x="505" y="896"/>
                    </a:lnTo>
                    <a:lnTo>
                      <a:pt x="514" y="900"/>
                    </a:lnTo>
                    <a:lnTo>
                      <a:pt x="519" y="898"/>
                    </a:lnTo>
                    <a:lnTo>
                      <a:pt x="515" y="889"/>
                    </a:lnTo>
                    <a:lnTo>
                      <a:pt x="517" y="887"/>
                    </a:lnTo>
                    <a:lnTo>
                      <a:pt x="515" y="884"/>
                    </a:lnTo>
                    <a:lnTo>
                      <a:pt x="505" y="882"/>
                    </a:lnTo>
                    <a:lnTo>
                      <a:pt x="503" y="878"/>
                    </a:lnTo>
                    <a:lnTo>
                      <a:pt x="506" y="878"/>
                    </a:lnTo>
                    <a:lnTo>
                      <a:pt x="514" y="875"/>
                    </a:lnTo>
                    <a:lnTo>
                      <a:pt x="519" y="875"/>
                    </a:lnTo>
                    <a:lnTo>
                      <a:pt x="521" y="877"/>
                    </a:lnTo>
                    <a:lnTo>
                      <a:pt x="523" y="875"/>
                    </a:lnTo>
                    <a:lnTo>
                      <a:pt x="519" y="875"/>
                    </a:lnTo>
                    <a:lnTo>
                      <a:pt x="517" y="873"/>
                    </a:lnTo>
                    <a:lnTo>
                      <a:pt x="515" y="866"/>
                    </a:lnTo>
                    <a:lnTo>
                      <a:pt x="514" y="864"/>
                    </a:lnTo>
                    <a:lnTo>
                      <a:pt x="512" y="861"/>
                    </a:lnTo>
                    <a:lnTo>
                      <a:pt x="510" y="859"/>
                    </a:lnTo>
                    <a:lnTo>
                      <a:pt x="510" y="855"/>
                    </a:lnTo>
                    <a:lnTo>
                      <a:pt x="506" y="855"/>
                    </a:lnTo>
                    <a:lnTo>
                      <a:pt x="510" y="850"/>
                    </a:lnTo>
                    <a:lnTo>
                      <a:pt x="512" y="852"/>
                    </a:lnTo>
                    <a:lnTo>
                      <a:pt x="515" y="850"/>
                    </a:lnTo>
                    <a:lnTo>
                      <a:pt x="517" y="852"/>
                    </a:lnTo>
                    <a:lnTo>
                      <a:pt x="517" y="848"/>
                    </a:lnTo>
                    <a:lnTo>
                      <a:pt x="519" y="850"/>
                    </a:lnTo>
                    <a:lnTo>
                      <a:pt x="521" y="852"/>
                    </a:lnTo>
                    <a:lnTo>
                      <a:pt x="523" y="850"/>
                    </a:lnTo>
                    <a:lnTo>
                      <a:pt x="524" y="852"/>
                    </a:lnTo>
                    <a:lnTo>
                      <a:pt x="526" y="850"/>
                    </a:lnTo>
                    <a:lnTo>
                      <a:pt x="526" y="848"/>
                    </a:lnTo>
                    <a:lnTo>
                      <a:pt x="530" y="843"/>
                    </a:lnTo>
                    <a:lnTo>
                      <a:pt x="528" y="841"/>
                    </a:lnTo>
                    <a:lnTo>
                      <a:pt x="528" y="839"/>
                    </a:lnTo>
                    <a:lnTo>
                      <a:pt x="528" y="836"/>
                    </a:lnTo>
                    <a:lnTo>
                      <a:pt x="524" y="834"/>
                    </a:lnTo>
                    <a:lnTo>
                      <a:pt x="526" y="834"/>
                    </a:lnTo>
                    <a:lnTo>
                      <a:pt x="528" y="832"/>
                    </a:lnTo>
                    <a:lnTo>
                      <a:pt x="530" y="834"/>
                    </a:lnTo>
                    <a:lnTo>
                      <a:pt x="531" y="827"/>
                    </a:lnTo>
                    <a:lnTo>
                      <a:pt x="533" y="828"/>
                    </a:lnTo>
                    <a:lnTo>
                      <a:pt x="535" y="830"/>
                    </a:lnTo>
                    <a:lnTo>
                      <a:pt x="537" y="832"/>
                    </a:lnTo>
                    <a:lnTo>
                      <a:pt x="539" y="827"/>
                    </a:lnTo>
                    <a:lnTo>
                      <a:pt x="540" y="828"/>
                    </a:lnTo>
                    <a:lnTo>
                      <a:pt x="542" y="830"/>
                    </a:lnTo>
                    <a:lnTo>
                      <a:pt x="549" y="830"/>
                    </a:lnTo>
                    <a:lnTo>
                      <a:pt x="548" y="827"/>
                    </a:lnTo>
                    <a:lnTo>
                      <a:pt x="551" y="827"/>
                    </a:lnTo>
                    <a:lnTo>
                      <a:pt x="555" y="828"/>
                    </a:lnTo>
                    <a:lnTo>
                      <a:pt x="555" y="827"/>
                    </a:lnTo>
                    <a:lnTo>
                      <a:pt x="557" y="827"/>
                    </a:lnTo>
                    <a:lnTo>
                      <a:pt x="557" y="823"/>
                    </a:lnTo>
                    <a:lnTo>
                      <a:pt x="555" y="821"/>
                    </a:lnTo>
                    <a:lnTo>
                      <a:pt x="553" y="821"/>
                    </a:lnTo>
                    <a:lnTo>
                      <a:pt x="551" y="819"/>
                    </a:lnTo>
                    <a:lnTo>
                      <a:pt x="553" y="814"/>
                    </a:lnTo>
                    <a:lnTo>
                      <a:pt x="555" y="818"/>
                    </a:lnTo>
                    <a:lnTo>
                      <a:pt x="555" y="816"/>
                    </a:lnTo>
                    <a:lnTo>
                      <a:pt x="557" y="816"/>
                    </a:lnTo>
                    <a:lnTo>
                      <a:pt x="558" y="816"/>
                    </a:lnTo>
                    <a:lnTo>
                      <a:pt x="560" y="812"/>
                    </a:lnTo>
                    <a:lnTo>
                      <a:pt x="557" y="810"/>
                    </a:lnTo>
                    <a:lnTo>
                      <a:pt x="560" y="809"/>
                    </a:lnTo>
                    <a:lnTo>
                      <a:pt x="560" y="807"/>
                    </a:lnTo>
                    <a:lnTo>
                      <a:pt x="560" y="805"/>
                    </a:lnTo>
                    <a:lnTo>
                      <a:pt x="562" y="805"/>
                    </a:lnTo>
                    <a:lnTo>
                      <a:pt x="558" y="802"/>
                    </a:lnTo>
                    <a:lnTo>
                      <a:pt x="558" y="800"/>
                    </a:lnTo>
                    <a:lnTo>
                      <a:pt x="560" y="802"/>
                    </a:lnTo>
                    <a:lnTo>
                      <a:pt x="562" y="798"/>
                    </a:lnTo>
                    <a:lnTo>
                      <a:pt x="565" y="802"/>
                    </a:lnTo>
                    <a:lnTo>
                      <a:pt x="567" y="802"/>
                    </a:lnTo>
                    <a:lnTo>
                      <a:pt x="569" y="802"/>
                    </a:lnTo>
                    <a:lnTo>
                      <a:pt x="573" y="802"/>
                    </a:lnTo>
                    <a:lnTo>
                      <a:pt x="565" y="807"/>
                    </a:lnTo>
                    <a:lnTo>
                      <a:pt x="565" y="810"/>
                    </a:lnTo>
                    <a:lnTo>
                      <a:pt x="562" y="814"/>
                    </a:lnTo>
                    <a:lnTo>
                      <a:pt x="564" y="816"/>
                    </a:lnTo>
                    <a:lnTo>
                      <a:pt x="564" y="818"/>
                    </a:lnTo>
                    <a:lnTo>
                      <a:pt x="565" y="818"/>
                    </a:lnTo>
                    <a:lnTo>
                      <a:pt x="571" y="821"/>
                    </a:lnTo>
                    <a:lnTo>
                      <a:pt x="571" y="819"/>
                    </a:lnTo>
                    <a:lnTo>
                      <a:pt x="569" y="816"/>
                    </a:lnTo>
                    <a:lnTo>
                      <a:pt x="573" y="818"/>
                    </a:lnTo>
                    <a:lnTo>
                      <a:pt x="573" y="810"/>
                    </a:lnTo>
                    <a:lnTo>
                      <a:pt x="574" y="814"/>
                    </a:lnTo>
                    <a:lnTo>
                      <a:pt x="576" y="818"/>
                    </a:lnTo>
                    <a:lnTo>
                      <a:pt x="580" y="818"/>
                    </a:lnTo>
                    <a:lnTo>
                      <a:pt x="582" y="821"/>
                    </a:lnTo>
                    <a:lnTo>
                      <a:pt x="583" y="812"/>
                    </a:lnTo>
                    <a:lnTo>
                      <a:pt x="585" y="812"/>
                    </a:lnTo>
                    <a:lnTo>
                      <a:pt x="585" y="816"/>
                    </a:lnTo>
                    <a:lnTo>
                      <a:pt x="587" y="816"/>
                    </a:lnTo>
                    <a:lnTo>
                      <a:pt x="589" y="816"/>
                    </a:lnTo>
                    <a:lnTo>
                      <a:pt x="591" y="818"/>
                    </a:lnTo>
                    <a:lnTo>
                      <a:pt x="591" y="814"/>
                    </a:lnTo>
                    <a:lnTo>
                      <a:pt x="592" y="810"/>
                    </a:lnTo>
                    <a:lnTo>
                      <a:pt x="596" y="812"/>
                    </a:lnTo>
                    <a:lnTo>
                      <a:pt x="596" y="809"/>
                    </a:lnTo>
                    <a:lnTo>
                      <a:pt x="596" y="805"/>
                    </a:lnTo>
                    <a:lnTo>
                      <a:pt x="594" y="802"/>
                    </a:lnTo>
                    <a:lnTo>
                      <a:pt x="594" y="800"/>
                    </a:lnTo>
                    <a:lnTo>
                      <a:pt x="594" y="798"/>
                    </a:lnTo>
                    <a:lnTo>
                      <a:pt x="598" y="802"/>
                    </a:lnTo>
                    <a:lnTo>
                      <a:pt x="603" y="803"/>
                    </a:lnTo>
                    <a:lnTo>
                      <a:pt x="605" y="803"/>
                    </a:lnTo>
                    <a:lnTo>
                      <a:pt x="603" y="800"/>
                    </a:lnTo>
                    <a:lnTo>
                      <a:pt x="607" y="796"/>
                    </a:lnTo>
                    <a:lnTo>
                      <a:pt x="607" y="800"/>
                    </a:lnTo>
                    <a:lnTo>
                      <a:pt x="608" y="802"/>
                    </a:lnTo>
                    <a:lnTo>
                      <a:pt x="610" y="800"/>
                    </a:lnTo>
                    <a:lnTo>
                      <a:pt x="612" y="800"/>
                    </a:lnTo>
                    <a:lnTo>
                      <a:pt x="614" y="798"/>
                    </a:lnTo>
                    <a:lnTo>
                      <a:pt x="614" y="796"/>
                    </a:lnTo>
                    <a:lnTo>
                      <a:pt x="614" y="794"/>
                    </a:lnTo>
                    <a:lnTo>
                      <a:pt x="617" y="784"/>
                    </a:lnTo>
                    <a:lnTo>
                      <a:pt x="617" y="789"/>
                    </a:lnTo>
                    <a:lnTo>
                      <a:pt x="619" y="785"/>
                    </a:lnTo>
                    <a:lnTo>
                      <a:pt x="619" y="789"/>
                    </a:lnTo>
                    <a:lnTo>
                      <a:pt x="621" y="784"/>
                    </a:lnTo>
                    <a:lnTo>
                      <a:pt x="621" y="782"/>
                    </a:lnTo>
                    <a:lnTo>
                      <a:pt x="623" y="782"/>
                    </a:lnTo>
                    <a:lnTo>
                      <a:pt x="623" y="780"/>
                    </a:lnTo>
                    <a:lnTo>
                      <a:pt x="625" y="782"/>
                    </a:lnTo>
                    <a:lnTo>
                      <a:pt x="623" y="778"/>
                    </a:lnTo>
                    <a:lnTo>
                      <a:pt x="623" y="776"/>
                    </a:lnTo>
                    <a:lnTo>
                      <a:pt x="626" y="775"/>
                    </a:lnTo>
                    <a:lnTo>
                      <a:pt x="630" y="771"/>
                    </a:lnTo>
                    <a:lnTo>
                      <a:pt x="632" y="764"/>
                    </a:lnTo>
                    <a:lnTo>
                      <a:pt x="632" y="760"/>
                    </a:lnTo>
                    <a:lnTo>
                      <a:pt x="630" y="759"/>
                    </a:lnTo>
                    <a:lnTo>
                      <a:pt x="632" y="759"/>
                    </a:lnTo>
                    <a:lnTo>
                      <a:pt x="632" y="757"/>
                    </a:lnTo>
                    <a:lnTo>
                      <a:pt x="633" y="751"/>
                    </a:lnTo>
                    <a:lnTo>
                      <a:pt x="635" y="751"/>
                    </a:lnTo>
                    <a:lnTo>
                      <a:pt x="635" y="744"/>
                    </a:lnTo>
                    <a:lnTo>
                      <a:pt x="639" y="746"/>
                    </a:lnTo>
                    <a:lnTo>
                      <a:pt x="642" y="744"/>
                    </a:lnTo>
                    <a:lnTo>
                      <a:pt x="646" y="741"/>
                    </a:lnTo>
                    <a:lnTo>
                      <a:pt x="646" y="739"/>
                    </a:lnTo>
                    <a:lnTo>
                      <a:pt x="648" y="735"/>
                    </a:lnTo>
                    <a:lnTo>
                      <a:pt x="650" y="739"/>
                    </a:lnTo>
                    <a:lnTo>
                      <a:pt x="651" y="737"/>
                    </a:lnTo>
                    <a:lnTo>
                      <a:pt x="651" y="735"/>
                    </a:lnTo>
                    <a:lnTo>
                      <a:pt x="653" y="734"/>
                    </a:lnTo>
                    <a:lnTo>
                      <a:pt x="653" y="730"/>
                    </a:lnTo>
                    <a:lnTo>
                      <a:pt x="655" y="730"/>
                    </a:lnTo>
                    <a:lnTo>
                      <a:pt x="653" y="726"/>
                    </a:lnTo>
                    <a:lnTo>
                      <a:pt x="648" y="723"/>
                    </a:lnTo>
                    <a:lnTo>
                      <a:pt x="650" y="723"/>
                    </a:lnTo>
                    <a:lnTo>
                      <a:pt x="644" y="712"/>
                    </a:lnTo>
                    <a:lnTo>
                      <a:pt x="642" y="708"/>
                    </a:lnTo>
                    <a:lnTo>
                      <a:pt x="646" y="708"/>
                    </a:lnTo>
                    <a:lnTo>
                      <a:pt x="646" y="705"/>
                    </a:lnTo>
                    <a:lnTo>
                      <a:pt x="650" y="708"/>
                    </a:lnTo>
                    <a:lnTo>
                      <a:pt x="650" y="716"/>
                    </a:lnTo>
                    <a:lnTo>
                      <a:pt x="651" y="712"/>
                    </a:lnTo>
                    <a:lnTo>
                      <a:pt x="653" y="712"/>
                    </a:lnTo>
                    <a:lnTo>
                      <a:pt x="653" y="716"/>
                    </a:lnTo>
                    <a:lnTo>
                      <a:pt x="655" y="717"/>
                    </a:lnTo>
                    <a:lnTo>
                      <a:pt x="655" y="719"/>
                    </a:lnTo>
                    <a:lnTo>
                      <a:pt x="660" y="721"/>
                    </a:lnTo>
                    <a:lnTo>
                      <a:pt x="660" y="725"/>
                    </a:lnTo>
                    <a:lnTo>
                      <a:pt x="657" y="723"/>
                    </a:lnTo>
                    <a:lnTo>
                      <a:pt x="659" y="726"/>
                    </a:lnTo>
                    <a:lnTo>
                      <a:pt x="660" y="728"/>
                    </a:lnTo>
                    <a:lnTo>
                      <a:pt x="660" y="730"/>
                    </a:lnTo>
                    <a:lnTo>
                      <a:pt x="664" y="728"/>
                    </a:lnTo>
                    <a:lnTo>
                      <a:pt x="666" y="728"/>
                    </a:lnTo>
                    <a:lnTo>
                      <a:pt x="671" y="730"/>
                    </a:lnTo>
                    <a:lnTo>
                      <a:pt x="669" y="726"/>
                    </a:lnTo>
                    <a:lnTo>
                      <a:pt x="669" y="725"/>
                    </a:lnTo>
                    <a:lnTo>
                      <a:pt x="671" y="725"/>
                    </a:lnTo>
                    <a:lnTo>
                      <a:pt x="671" y="726"/>
                    </a:lnTo>
                    <a:lnTo>
                      <a:pt x="676" y="730"/>
                    </a:lnTo>
                    <a:lnTo>
                      <a:pt x="680" y="730"/>
                    </a:lnTo>
                    <a:lnTo>
                      <a:pt x="678" y="726"/>
                    </a:lnTo>
                    <a:lnTo>
                      <a:pt x="675" y="725"/>
                    </a:lnTo>
                    <a:lnTo>
                      <a:pt x="675" y="721"/>
                    </a:lnTo>
                    <a:lnTo>
                      <a:pt x="676" y="721"/>
                    </a:lnTo>
                    <a:lnTo>
                      <a:pt x="680" y="723"/>
                    </a:lnTo>
                    <a:lnTo>
                      <a:pt x="682" y="725"/>
                    </a:lnTo>
                    <a:lnTo>
                      <a:pt x="684" y="728"/>
                    </a:lnTo>
                    <a:lnTo>
                      <a:pt x="685" y="725"/>
                    </a:lnTo>
                    <a:lnTo>
                      <a:pt x="684" y="723"/>
                    </a:lnTo>
                    <a:lnTo>
                      <a:pt x="684" y="721"/>
                    </a:lnTo>
                    <a:lnTo>
                      <a:pt x="687" y="723"/>
                    </a:lnTo>
                    <a:lnTo>
                      <a:pt x="687" y="719"/>
                    </a:lnTo>
                    <a:lnTo>
                      <a:pt x="687" y="716"/>
                    </a:lnTo>
                    <a:lnTo>
                      <a:pt x="689" y="716"/>
                    </a:lnTo>
                    <a:lnTo>
                      <a:pt x="691" y="719"/>
                    </a:lnTo>
                    <a:lnTo>
                      <a:pt x="694" y="721"/>
                    </a:lnTo>
                    <a:lnTo>
                      <a:pt x="696" y="721"/>
                    </a:lnTo>
                    <a:lnTo>
                      <a:pt x="698" y="717"/>
                    </a:lnTo>
                    <a:lnTo>
                      <a:pt x="700" y="719"/>
                    </a:lnTo>
                    <a:lnTo>
                      <a:pt x="702" y="717"/>
                    </a:lnTo>
                    <a:lnTo>
                      <a:pt x="709" y="716"/>
                    </a:lnTo>
                    <a:lnTo>
                      <a:pt x="712" y="712"/>
                    </a:lnTo>
                    <a:lnTo>
                      <a:pt x="714" y="714"/>
                    </a:lnTo>
                    <a:lnTo>
                      <a:pt x="714" y="712"/>
                    </a:lnTo>
                    <a:lnTo>
                      <a:pt x="716" y="712"/>
                    </a:lnTo>
                    <a:lnTo>
                      <a:pt x="718" y="712"/>
                    </a:lnTo>
                    <a:lnTo>
                      <a:pt x="719" y="708"/>
                    </a:lnTo>
                    <a:lnTo>
                      <a:pt x="721" y="710"/>
                    </a:lnTo>
                    <a:lnTo>
                      <a:pt x="723" y="712"/>
                    </a:lnTo>
                    <a:lnTo>
                      <a:pt x="725" y="712"/>
                    </a:lnTo>
                    <a:lnTo>
                      <a:pt x="723" y="708"/>
                    </a:lnTo>
                    <a:lnTo>
                      <a:pt x="727" y="708"/>
                    </a:lnTo>
                    <a:lnTo>
                      <a:pt x="728" y="710"/>
                    </a:lnTo>
                    <a:lnTo>
                      <a:pt x="730" y="708"/>
                    </a:lnTo>
                    <a:lnTo>
                      <a:pt x="730" y="707"/>
                    </a:lnTo>
                    <a:lnTo>
                      <a:pt x="732" y="707"/>
                    </a:lnTo>
                    <a:lnTo>
                      <a:pt x="734" y="707"/>
                    </a:lnTo>
                    <a:lnTo>
                      <a:pt x="736" y="707"/>
                    </a:lnTo>
                    <a:lnTo>
                      <a:pt x="736" y="705"/>
                    </a:lnTo>
                    <a:lnTo>
                      <a:pt x="737" y="703"/>
                    </a:lnTo>
                    <a:lnTo>
                      <a:pt x="741" y="701"/>
                    </a:lnTo>
                    <a:lnTo>
                      <a:pt x="741" y="705"/>
                    </a:lnTo>
                    <a:lnTo>
                      <a:pt x="743" y="703"/>
                    </a:lnTo>
                    <a:lnTo>
                      <a:pt x="746" y="703"/>
                    </a:lnTo>
                    <a:lnTo>
                      <a:pt x="746" y="701"/>
                    </a:lnTo>
                    <a:lnTo>
                      <a:pt x="746" y="700"/>
                    </a:lnTo>
                    <a:lnTo>
                      <a:pt x="752" y="698"/>
                    </a:lnTo>
                    <a:lnTo>
                      <a:pt x="753" y="696"/>
                    </a:lnTo>
                    <a:lnTo>
                      <a:pt x="753" y="694"/>
                    </a:lnTo>
                    <a:lnTo>
                      <a:pt x="755" y="694"/>
                    </a:lnTo>
                    <a:lnTo>
                      <a:pt x="757" y="691"/>
                    </a:lnTo>
                    <a:lnTo>
                      <a:pt x="761" y="691"/>
                    </a:lnTo>
                    <a:lnTo>
                      <a:pt x="759" y="689"/>
                    </a:lnTo>
                    <a:lnTo>
                      <a:pt x="757" y="687"/>
                    </a:lnTo>
                    <a:lnTo>
                      <a:pt x="757" y="685"/>
                    </a:lnTo>
                    <a:lnTo>
                      <a:pt x="762" y="687"/>
                    </a:lnTo>
                    <a:lnTo>
                      <a:pt x="762" y="683"/>
                    </a:lnTo>
                    <a:lnTo>
                      <a:pt x="764" y="683"/>
                    </a:lnTo>
                    <a:lnTo>
                      <a:pt x="766" y="685"/>
                    </a:lnTo>
                    <a:lnTo>
                      <a:pt x="766" y="683"/>
                    </a:lnTo>
                    <a:lnTo>
                      <a:pt x="766" y="680"/>
                    </a:lnTo>
                    <a:lnTo>
                      <a:pt x="762" y="678"/>
                    </a:lnTo>
                    <a:lnTo>
                      <a:pt x="766" y="676"/>
                    </a:lnTo>
                    <a:lnTo>
                      <a:pt x="768" y="676"/>
                    </a:lnTo>
                    <a:lnTo>
                      <a:pt x="770" y="678"/>
                    </a:lnTo>
                    <a:lnTo>
                      <a:pt x="771" y="678"/>
                    </a:lnTo>
                    <a:lnTo>
                      <a:pt x="770" y="676"/>
                    </a:lnTo>
                    <a:lnTo>
                      <a:pt x="773" y="674"/>
                    </a:lnTo>
                    <a:lnTo>
                      <a:pt x="773" y="671"/>
                    </a:lnTo>
                    <a:lnTo>
                      <a:pt x="778" y="671"/>
                    </a:lnTo>
                    <a:lnTo>
                      <a:pt x="777" y="667"/>
                    </a:lnTo>
                    <a:lnTo>
                      <a:pt x="782" y="671"/>
                    </a:lnTo>
                    <a:lnTo>
                      <a:pt x="778" y="667"/>
                    </a:lnTo>
                    <a:lnTo>
                      <a:pt x="782" y="667"/>
                    </a:lnTo>
                    <a:lnTo>
                      <a:pt x="780" y="664"/>
                    </a:lnTo>
                    <a:lnTo>
                      <a:pt x="778" y="664"/>
                    </a:lnTo>
                    <a:lnTo>
                      <a:pt x="778" y="662"/>
                    </a:lnTo>
                    <a:lnTo>
                      <a:pt x="782" y="662"/>
                    </a:lnTo>
                    <a:lnTo>
                      <a:pt x="784" y="660"/>
                    </a:lnTo>
                    <a:lnTo>
                      <a:pt x="786" y="664"/>
                    </a:lnTo>
                    <a:lnTo>
                      <a:pt x="787" y="664"/>
                    </a:lnTo>
                    <a:lnTo>
                      <a:pt x="789" y="662"/>
                    </a:lnTo>
                    <a:lnTo>
                      <a:pt x="787" y="660"/>
                    </a:lnTo>
                    <a:lnTo>
                      <a:pt x="789" y="660"/>
                    </a:lnTo>
                    <a:lnTo>
                      <a:pt x="786" y="655"/>
                    </a:lnTo>
                    <a:lnTo>
                      <a:pt x="789" y="653"/>
                    </a:lnTo>
                    <a:lnTo>
                      <a:pt x="795" y="653"/>
                    </a:lnTo>
                    <a:lnTo>
                      <a:pt x="795" y="649"/>
                    </a:lnTo>
                    <a:lnTo>
                      <a:pt x="800" y="653"/>
                    </a:lnTo>
                    <a:lnTo>
                      <a:pt x="798" y="651"/>
                    </a:lnTo>
                    <a:lnTo>
                      <a:pt x="796" y="651"/>
                    </a:lnTo>
                    <a:lnTo>
                      <a:pt x="796" y="649"/>
                    </a:lnTo>
                    <a:lnTo>
                      <a:pt x="798" y="649"/>
                    </a:lnTo>
                    <a:lnTo>
                      <a:pt x="798" y="646"/>
                    </a:lnTo>
                    <a:lnTo>
                      <a:pt x="800" y="648"/>
                    </a:lnTo>
                    <a:lnTo>
                      <a:pt x="802" y="646"/>
                    </a:lnTo>
                    <a:lnTo>
                      <a:pt x="804" y="646"/>
                    </a:lnTo>
                    <a:lnTo>
                      <a:pt x="805" y="646"/>
                    </a:lnTo>
                    <a:lnTo>
                      <a:pt x="807" y="644"/>
                    </a:lnTo>
                    <a:lnTo>
                      <a:pt x="809" y="646"/>
                    </a:lnTo>
                    <a:lnTo>
                      <a:pt x="812" y="640"/>
                    </a:lnTo>
                    <a:lnTo>
                      <a:pt x="814" y="637"/>
                    </a:lnTo>
                    <a:lnTo>
                      <a:pt x="807" y="639"/>
                    </a:lnTo>
                    <a:lnTo>
                      <a:pt x="787" y="637"/>
                    </a:lnTo>
                    <a:lnTo>
                      <a:pt x="770" y="630"/>
                    </a:lnTo>
                    <a:lnTo>
                      <a:pt x="768" y="630"/>
                    </a:lnTo>
                    <a:lnTo>
                      <a:pt x="768" y="626"/>
                    </a:lnTo>
                    <a:lnTo>
                      <a:pt x="766" y="628"/>
                    </a:lnTo>
                    <a:lnTo>
                      <a:pt x="762" y="630"/>
                    </a:lnTo>
                    <a:lnTo>
                      <a:pt x="761" y="626"/>
                    </a:lnTo>
                    <a:lnTo>
                      <a:pt x="744" y="635"/>
                    </a:lnTo>
                    <a:lnTo>
                      <a:pt x="739" y="632"/>
                    </a:lnTo>
                    <a:lnTo>
                      <a:pt x="732" y="635"/>
                    </a:lnTo>
                    <a:lnTo>
                      <a:pt x="730" y="642"/>
                    </a:lnTo>
                    <a:lnTo>
                      <a:pt x="709" y="640"/>
                    </a:lnTo>
                    <a:lnTo>
                      <a:pt x="714" y="637"/>
                    </a:lnTo>
                    <a:lnTo>
                      <a:pt x="719" y="639"/>
                    </a:lnTo>
                    <a:lnTo>
                      <a:pt x="734" y="630"/>
                    </a:lnTo>
                    <a:lnTo>
                      <a:pt x="739" y="630"/>
                    </a:lnTo>
                    <a:lnTo>
                      <a:pt x="743" y="626"/>
                    </a:lnTo>
                    <a:lnTo>
                      <a:pt x="741" y="623"/>
                    </a:lnTo>
                    <a:lnTo>
                      <a:pt x="712" y="624"/>
                    </a:lnTo>
                    <a:lnTo>
                      <a:pt x="709" y="621"/>
                    </a:lnTo>
                    <a:lnTo>
                      <a:pt x="703" y="621"/>
                    </a:lnTo>
                    <a:lnTo>
                      <a:pt x="714" y="617"/>
                    </a:lnTo>
                    <a:lnTo>
                      <a:pt x="716" y="614"/>
                    </a:lnTo>
                    <a:lnTo>
                      <a:pt x="718" y="605"/>
                    </a:lnTo>
                    <a:lnTo>
                      <a:pt x="714" y="599"/>
                    </a:lnTo>
                    <a:lnTo>
                      <a:pt x="716" y="598"/>
                    </a:lnTo>
                    <a:lnTo>
                      <a:pt x="721" y="598"/>
                    </a:lnTo>
                    <a:lnTo>
                      <a:pt x="723" y="599"/>
                    </a:lnTo>
                    <a:lnTo>
                      <a:pt x="725" y="592"/>
                    </a:lnTo>
                    <a:lnTo>
                      <a:pt x="728" y="598"/>
                    </a:lnTo>
                    <a:lnTo>
                      <a:pt x="741" y="598"/>
                    </a:lnTo>
                    <a:lnTo>
                      <a:pt x="752" y="590"/>
                    </a:lnTo>
                    <a:lnTo>
                      <a:pt x="755" y="587"/>
                    </a:lnTo>
                    <a:lnTo>
                      <a:pt x="753" y="581"/>
                    </a:lnTo>
                    <a:lnTo>
                      <a:pt x="759" y="585"/>
                    </a:lnTo>
                    <a:lnTo>
                      <a:pt x="757" y="576"/>
                    </a:lnTo>
                    <a:lnTo>
                      <a:pt x="753" y="572"/>
                    </a:lnTo>
                    <a:lnTo>
                      <a:pt x="746" y="571"/>
                    </a:lnTo>
                    <a:lnTo>
                      <a:pt x="741" y="572"/>
                    </a:lnTo>
                    <a:lnTo>
                      <a:pt x="736" y="569"/>
                    </a:lnTo>
                    <a:lnTo>
                      <a:pt x="730" y="571"/>
                    </a:lnTo>
                    <a:lnTo>
                      <a:pt x="730" y="567"/>
                    </a:lnTo>
                    <a:lnTo>
                      <a:pt x="723" y="564"/>
                    </a:lnTo>
                    <a:lnTo>
                      <a:pt x="727" y="562"/>
                    </a:lnTo>
                    <a:lnTo>
                      <a:pt x="725" y="555"/>
                    </a:lnTo>
                    <a:lnTo>
                      <a:pt x="732" y="560"/>
                    </a:lnTo>
                    <a:lnTo>
                      <a:pt x="737" y="565"/>
                    </a:lnTo>
                    <a:lnTo>
                      <a:pt x="743" y="567"/>
                    </a:lnTo>
                    <a:lnTo>
                      <a:pt x="746" y="564"/>
                    </a:lnTo>
                    <a:lnTo>
                      <a:pt x="750" y="567"/>
                    </a:lnTo>
                    <a:lnTo>
                      <a:pt x="755" y="567"/>
                    </a:lnTo>
                    <a:lnTo>
                      <a:pt x="766" y="580"/>
                    </a:lnTo>
                    <a:lnTo>
                      <a:pt x="771" y="578"/>
                    </a:lnTo>
                    <a:lnTo>
                      <a:pt x="773" y="581"/>
                    </a:lnTo>
                    <a:lnTo>
                      <a:pt x="775" y="587"/>
                    </a:lnTo>
                    <a:lnTo>
                      <a:pt x="780" y="592"/>
                    </a:lnTo>
                    <a:lnTo>
                      <a:pt x="782" y="608"/>
                    </a:lnTo>
                    <a:lnTo>
                      <a:pt x="786" y="615"/>
                    </a:lnTo>
                    <a:lnTo>
                      <a:pt x="793" y="621"/>
                    </a:lnTo>
                    <a:lnTo>
                      <a:pt x="800" y="623"/>
                    </a:lnTo>
                    <a:lnTo>
                      <a:pt x="805" y="623"/>
                    </a:lnTo>
                    <a:lnTo>
                      <a:pt x="807" y="605"/>
                    </a:lnTo>
                    <a:lnTo>
                      <a:pt x="809" y="605"/>
                    </a:lnTo>
                    <a:lnTo>
                      <a:pt x="811" y="619"/>
                    </a:lnTo>
                    <a:lnTo>
                      <a:pt x="816" y="619"/>
                    </a:lnTo>
                    <a:lnTo>
                      <a:pt x="818" y="623"/>
                    </a:lnTo>
                    <a:lnTo>
                      <a:pt x="821" y="621"/>
                    </a:lnTo>
                    <a:lnTo>
                      <a:pt x="821" y="615"/>
                    </a:lnTo>
                    <a:lnTo>
                      <a:pt x="820" y="615"/>
                    </a:lnTo>
                    <a:lnTo>
                      <a:pt x="820" y="610"/>
                    </a:lnTo>
                    <a:lnTo>
                      <a:pt x="818" y="605"/>
                    </a:lnTo>
                    <a:lnTo>
                      <a:pt x="820" y="603"/>
                    </a:lnTo>
                    <a:lnTo>
                      <a:pt x="818" y="598"/>
                    </a:lnTo>
                    <a:lnTo>
                      <a:pt x="820" y="596"/>
                    </a:lnTo>
                    <a:lnTo>
                      <a:pt x="818" y="592"/>
                    </a:lnTo>
                    <a:lnTo>
                      <a:pt x="814" y="592"/>
                    </a:lnTo>
                    <a:lnTo>
                      <a:pt x="818" y="590"/>
                    </a:lnTo>
                    <a:lnTo>
                      <a:pt x="818" y="585"/>
                    </a:lnTo>
                    <a:lnTo>
                      <a:pt x="818" y="581"/>
                    </a:lnTo>
                    <a:lnTo>
                      <a:pt x="820" y="580"/>
                    </a:lnTo>
                    <a:lnTo>
                      <a:pt x="820" y="571"/>
                    </a:lnTo>
                    <a:lnTo>
                      <a:pt x="818" y="569"/>
                    </a:lnTo>
                    <a:lnTo>
                      <a:pt x="812" y="574"/>
                    </a:lnTo>
                    <a:lnTo>
                      <a:pt x="811" y="572"/>
                    </a:lnTo>
                    <a:lnTo>
                      <a:pt x="809" y="581"/>
                    </a:lnTo>
                    <a:lnTo>
                      <a:pt x="807" y="581"/>
                    </a:lnTo>
                    <a:lnTo>
                      <a:pt x="807" y="572"/>
                    </a:lnTo>
                    <a:lnTo>
                      <a:pt x="812" y="564"/>
                    </a:lnTo>
                    <a:lnTo>
                      <a:pt x="814" y="560"/>
                    </a:lnTo>
                    <a:lnTo>
                      <a:pt x="812" y="560"/>
                    </a:lnTo>
                    <a:lnTo>
                      <a:pt x="807" y="565"/>
                    </a:lnTo>
                    <a:lnTo>
                      <a:pt x="805" y="567"/>
                    </a:lnTo>
                    <a:lnTo>
                      <a:pt x="807" y="560"/>
                    </a:lnTo>
                    <a:lnTo>
                      <a:pt x="807" y="556"/>
                    </a:lnTo>
                    <a:lnTo>
                      <a:pt x="802" y="560"/>
                    </a:lnTo>
                    <a:lnTo>
                      <a:pt x="798" y="565"/>
                    </a:lnTo>
                    <a:lnTo>
                      <a:pt x="796" y="565"/>
                    </a:lnTo>
                    <a:lnTo>
                      <a:pt x="800" y="560"/>
                    </a:lnTo>
                    <a:lnTo>
                      <a:pt x="804" y="556"/>
                    </a:lnTo>
                    <a:lnTo>
                      <a:pt x="805" y="549"/>
                    </a:lnTo>
                    <a:lnTo>
                      <a:pt x="796" y="546"/>
                    </a:lnTo>
                    <a:lnTo>
                      <a:pt x="795" y="542"/>
                    </a:lnTo>
                    <a:lnTo>
                      <a:pt x="787" y="538"/>
                    </a:lnTo>
                    <a:lnTo>
                      <a:pt x="786" y="535"/>
                    </a:lnTo>
                    <a:lnTo>
                      <a:pt x="773" y="522"/>
                    </a:lnTo>
                    <a:lnTo>
                      <a:pt x="770" y="522"/>
                    </a:lnTo>
                    <a:lnTo>
                      <a:pt x="764" y="526"/>
                    </a:lnTo>
                    <a:lnTo>
                      <a:pt x="762" y="530"/>
                    </a:lnTo>
                    <a:lnTo>
                      <a:pt x="762" y="535"/>
                    </a:lnTo>
                    <a:lnTo>
                      <a:pt x="759" y="540"/>
                    </a:lnTo>
                    <a:lnTo>
                      <a:pt x="762" y="526"/>
                    </a:lnTo>
                    <a:lnTo>
                      <a:pt x="759" y="524"/>
                    </a:lnTo>
                    <a:lnTo>
                      <a:pt x="759" y="522"/>
                    </a:lnTo>
                    <a:lnTo>
                      <a:pt x="771" y="519"/>
                    </a:lnTo>
                    <a:lnTo>
                      <a:pt x="770" y="508"/>
                    </a:lnTo>
                    <a:lnTo>
                      <a:pt x="761" y="503"/>
                    </a:lnTo>
                    <a:lnTo>
                      <a:pt x="755" y="503"/>
                    </a:lnTo>
                    <a:lnTo>
                      <a:pt x="744" y="512"/>
                    </a:lnTo>
                    <a:lnTo>
                      <a:pt x="744" y="506"/>
                    </a:lnTo>
                    <a:lnTo>
                      <a:pt x="737" y="508"/>
                    </a:lnTo>
                    <a:lnTo>
                      <a:pt x="741" y="506"/>
                    </a:lnTo>
                    <a:lnTo>
                      <a:pt x="743" y="504"/>
                    </a:lnTo>
                    <a:lnTo>
                      <a:pt x="739" y="501"/>
                    </a:lnTo>
                    <a:lnTo>
                      <a:pt x="748" y="503"/>
                    </a:lnTo>
                    <a:lnTo>
                      <a:pt x="753" y="501"/>
                    </a:lnTo>
                    <a:lnTo>
                      <a:pt x="759" y="497"/>
                    </a:lnTo>
                    <a:lnTo>
                      <a:pt x="764" y="497"/>
                    </a:lnTo>
                    <a:lnTo>
                      <a:pt x="768" y="490"/>
                    </a:lnTo>
                    <a:lnTo>
                      <a:pt x="764" y="488"/>
                    </a:lnTo>
                    <a:lnTo>
                      <a:pt x="757" y="487"/>
                    </a:lnTo>
                    <a:lnTo>
                      <a:pt x="753" y="483"/>
                    </a:lnTo>
                    <a:lnTo>
                      <a:pt x="750" y="481"/>
                    </a:lnTo>
                    <a:lnTo>
                      <a:pt x="743" y="483"/>
                    </a:lnTo>
                    <a:lnTo>
                      <a:pt x="737" y="487"/>
                    </a:lnTo>
                    <a:lnTo>
                      <a:pt x="736" y="483"/>
                    </a:lnTo>
                    <a:lnTo>
                      <a:pt x="741" y="481"/>
                    </a:lnTo>
                    <a:lnTo>
                      <a:pt x="743" y="478"/>
                    </a:lnTo>
                    <a:lnTo>
                      <a:pt x="737" y="476"/>
                    </a:lnTo>
                    <a:lnTo>
                      <a:pt x="743" y="474"/>
                    </a:lnTo>
                    <a:lnTo>
                      <a:pt x="748" y="478"/>
                    </a:lnTo>
                    <a:lnTo>
                      <a:pt x="753" y="478"/>
                    </a:lnTo>
                    <a:lnTo>
                      <a:pt x="759" y="472"/>
                    </a:lnTo>
                    <a:lnTo>
                      <a:pt x="762" y="469"/>
                    </a:lnTo>
                    <a:lnTo>
                      <a:pt x="770" y="465"/>
                    </a:lnTo>
                    <a:lnTo>
                      <a:pt x="768" y="456"/>
                    </a:lnTo>
                    <a:lnTo>
                      <a:pt x="773" y="460"/>
                    </a:lnTo>
                    <a:lnTo>
                      <a:pt x="777" y="460"/>
                    </a:lnTo>
                    <a:lnTo>
                      <a:pt x="777" y="449"/>
                    </a:lnTo>
                    <a:lnTo>
                      <a:pt x="780" y="447"/>
                    </a:lnTo>
                    <a:lnTo>
                      <a:pt x="782" y="449"/>
                    </a:lnTo>
                    <a:lnTo>
                      <a:pt x="784" y="456"/>
                    </a:lnTo>
                    <a:lnTo>
                      <a:pt x="798" y="472"/>
                    </a:lnTo>
                    <a:lnTo>
                      <a:pt x="809" y="478"/>
                    </a:lnTo>
                    <a:lnTo>
                      <a:pt x="812" y="478"/>
                    </a:lnTo>
                    <a:lnTo>
                      <a:pt x="814" y="472"/>
                    </a:lnTo>
                    <a:lnTo>
                      <a:pt x="820" y="470"/>
                    </a:lnTo>
                    <a:lnTo>
                      <a:pt x="825" y="463"/>
                    </a:lnTo>
                    <a:lnTo>
                      <a:pt x="830" y="467"/>
                    </a:lnTo>
                    <a:lnTo>
                      <a:pt x="838" y="467"/>
                    </a:lnTo>
                    <a:lnTo>
                      <a:pt x="839" y="463"/>
                    </a:lnTo>
                    <a:lnTo>
                      <a:pt x="839" y="460"/>
                    </a:lnTo>
                    <a:lnTo>
                      <a:pt x="839" y="451"/>
                    </a:lnTo>
                    <a:lnTo>
                      <a:pt x="841" y="447"/>
                    </a:lnTo>
                    <a:lnTo>
                      <a:pt x="841" y="444"/>
                    </a:lnTo>
                    <a:lnTo>
                      <a:pt x="823" y="436"/>
                    </a:lnTo>
                    <a:lnTo>
                      <a:pt x="821" y="433"/>
                    </a:lnTo>
                    <a:lnTo>
                      <a:pt x="814" y="435"/>
                    </a:lnTo>
                    <a:lnTo>
                      <a:pt x="809" y="433"/>
                    </a:lnTo>
                    <a:lnTo>
                      <a:pt x="809" y="431"/>
                    </a:lnTo>
                    <a:lnTo>
                      <a:pt x="811" y="429"/>
                    </a:lnTo>
                    <a:lnTo>
                      <a:pt x="811" y="426"/>
                    </a:lnTo>
                    <a:lnTo>
                      <a:pt x="814" y="422"/>
                    </a:lnTo>
                    <a:lnTo>
                      <a:pt x="812" y="419"/>
                    </a:lnTo>
                    <a:lnTo>
                      <a:pt x="807" y="419"/>
                    </a:lnTo>
                    <a:lnTo>
                      <a:pt x="816" y="415"/>
                    </a:lnTo>
                    <a:lnTo>
                      <a:pt x="814" y="402"/>
                    </a:lnTo>
                    <a:lnTo>
                      <a:pt x="818" y="404"/>
                    </a:lnTo>
                    <a:lnTo>
                      <a:pt x="820" y="408"/>
                    </a:lnTo>
                    <a:lnTo>
                      <a:pt x="829" y="408"/>
                    </a:lnTo>
                    <a:lnTo>
                      <a:pt x="834" y="408"/>
                    </a:lnTo>
                    <a:lnTo>
                      <a:pt x="838" y="408"/>
                    </a:lnTo>
                    <a:lnTo>
                      <a:pt x="843" y="410"/>
                    </a:lnTo>
                    <a:lnTo>
                      <a:pt x="846" y="420"/>
                    </a:lnTo>
                    <a:lnTo>
                      <a:pt x="854" y="422"/>
                    </a:lnTo>
                    <a:lnTo>
                      <a:pt x="863" y="410"/>
                    </a:lnTo>
                    <a:lnTo>
                      <a:pt x="861" y="406"/>
                    </a:lnTo>
                    <a:lnTo>
                      <a:pt x="857" y="402"/>
                    </a:lnTo>
                    <a:lnTo>
                      <a:pt x="855" y="397"/>
                    </a:lnTo>
                    <a:lnTo>
                      <a:pt x="848" y="401"/>
                    </a:lnTo>
                    <a:lnTo>
                      <a:pt x="845" y="397"/>
                    </a:lnTo>
                    <a:lnTo>
                      <a:pt x="836" y="395"/>
                    </a:lnTo>
                    <a:lnTo>
                      <a:pt x="830" y="397"/>
                    </a:lnTo>
                    <a:lnTo>
                      <a:pt x="830" y="395"/>
                    </a:lnTo>
                    <a:lnTo>
                      <a:pt x="834" y="394"/>
                    </a:lnTo>
                    <a:lnTo>
                      <a:pt x="836" y="374"/>
                    </a:lnTo>
                    <a:lnTo>
                      <a:pt x="834" y="372"/>
                    </a:lnTo>
                    <a:lnTo>
                      <a:pt x="830" y="372"/>
                    </a:lnTo>
                    <a:lnTo>
                      <a:pt x="825" y="376"/>
                    </a:lnTo>
                    <a:lnTo>
                      <a:pt x="821" y="376"/>
                    </a:lnTo>
                    <a:lnTo>
                      <a:pt x="827" y="370"/>
                    </a:lnTo>
                    <a:lnTo>
                      <a:pt x="834" y="367"/>
                    </a:lnTo>
                    <a:lnTo>
                      <a:pt x="838" y="367"/>
                    </a:lnTo>
                    <a:lnTo>
                      <a:pt x="838" y="363"/>
                    </a:lnTo>
                    <a:lnTo>
                      <a:pt x="823" y="349"/>
                    </a:lnTo>
                    <a:lnTo>
                      <a:pt x="818" y="349"/>
                    </a:lnTo>
                    <a:lnTo>
                      <a:pt x="814" y="345"/>
                    </a:lnTo>
                    <a:lnTo>
                      <a:pt x="823" y="345"/>
                    </a:lnTo>
                    <a:lnTo>
                      <a:pt x="818" y="340"/>
                    </a:lnTo>
                    <a:lnTo>
                      <a:pt x="845" y="354"/>
                    </a:lnTo>
                    <a:lnTo>
                      <a:pt x="846" y="360"/>
                    </a:lnTo>
                    <a:lnTo>
                      <a:pt x="848" y="365"/>
                    </a:lnTo>
                    <a:lnTo>
                      <a:pt x="852" y="367"/>
                    </a:lnTo>
                    <a:lnTo>
                      <a:pt x="854" y="367"/>
                    </a:lnTo>
                    <a:lnTo>
                      <a:pt x="855" y="329"/>
                    </a:lnTo>
                    <a:lnTo>
                      <a:pt x="846" y="318"/>
                    </a:lnTo>
                    <a:lnTo>
                      <a:pt x="843" y="318"/>
                    </a:lnTo>
                    <a:lnTo>
                      <a:pt x="839" y="318"/>
                    </a:lnTo>
                    <a:lnTo>
                      <a:pt x="836" y="315"/>
                    </a:lnTo>
                    <a:lnTo>
                      <a:pt x="830" y="315"/>
                    </a:lnTo>
                    <a:lnTo>
                      <a:pt x="830" y="311"/>
                    </a:lnTo>
                    <a:lnTo>
                      <a:pt x="843" y="311"/>
                    </a:lnTo>
                    <a:lnTo>
                      <a:pt x="846" y="309"/>
                    </a:lnTo>
                    <a:lnTo>
                      <a:pt x="852" y="308"/>
                    </a:lnTo>
                    <a:lnTo>
                      <a:pt x="852" y="304"/>
                    </a:lnTo>
                    <a:lnTo>
                      <a:pt x="848" y="297"/>
                    </a:lnTo>
                    <a:lnTo>
                      <a:pt x="845" y="297"/>
                    </a:lnTo>
                    <a:lnTo>
                      <a:pt x="839" y="297"/>
                    </a:lnTo>
                    <a:lnTo>
                      <a:pt x="830" y="291"/>
                    </a:lnTo>
                    <a:lnTo>
                      <a:pt x="838" y="302"/>
                    </a:lnTo>
                    <a:lnTo>
                      <a:pt x="834" y="300"/>
                    </a:lnTo>
                    <a:lnTo>
                      <a:pt x="830" y="297"/>
                    </a:lnTo>
                    <a:lnTo>
                      <a:pt x="829" y="293"/>
                    </a:lnTo>
                    <a:lnTo>
                      <a:pt x="830" y="300"/>
                    </a:lnTo>
                    <a:lnTo>
                      <a:pt x="825" y="299"/>
                    </a:lnTo>
                    <a:lnTo>
                      <a:pt x="825" y="297"/>
                    </a:lnTo>
                    <a:lnTo>
                      <a:pt x="821" y="295"/>
                    </a:lnTo>
                    <a:lnTo>
                      <a:pt x="821" y="288"/>
                    </a:lnTo>
                    <a:lnTo>
                      <a:pt x="821" y="284"/>
                    </a:lnTo>
                    <a:lnTo>
                      <a:pt x="811" y="284"/>
                    </a:lnTo>
                    <a:lnTo>
                      <a:pt x="807" y="283"/>
                    </a:lnTo>
                    <a:lnTo>
                      <a:pt x="809" y="281"/>
                    </a:lnTo>
                    <a:lnTo>
                      <a:pt x="820" y="283"/>
                    </a:lnTo>
                    <a:lnTo>
                      <a:pt x="816" y="281"/>
                    </a:lnTo>
                    <a:lnTo>
                      <a:pt x="818" y="277"/>
                    </a:lnTo>
                    <a:lnTo>
                      <a:pt x="814" y="275"/>
                    </a:lnTo>
                    <a:lnTo>
                      <a:pt x="812" y="272"/>
                    </a:lnTo>
                    <a:lnTo>
                      <a:pt x="811" y="272"/>
                    </a:lnTo>
                    <a:lnTo>
                      <a:pt x="807" y="275"/>
                    </a:lnTo>
                    <a:lnTo>
                      <a:pt x="807" y="272"/>
                    </a:lnTo>
                    <a:lnTo>
                      <a:pt x="805" y="265"/>
                    </a:lnTo>
                    <a:lnTo>
                      <a:pt x="809" y="261"/>
                    </a:lnTo>
                    <a:lnTo>
                      <a:pt x="809" y="257"/>
                    </a:lnTo>
                    <a:lnTo>
                      <a:pt x="814" y="257"/>
                    </a:lnTo>
                    <a:lnTo>
                      <a:pt x="820" y="266"/>
                    </a:lnTo>
                    <a:lnTo>
                      <a:pt x="825" y="263"/>
                    </a:lnTo>
                    <a:lnTo>
                      <a:pt x="829" y="259"/>
                    </a:lnTo>
                    <a:lnTo>
                      <a:pt x="834" y="256"/>
                    </a:lnTo>
                    <a:lnTo>
                      <a:pt x="821" y="252"/>
                    </a:lnTo>
                    <a:lnTo>
                      <a:pt x="823" y="250"/>
                    </a:lnTo>
                    <a:lnTo>
                      <a:pt x="834" y="252"/>
                    </a:lnTo>
                    <a:lnTo>
                      <a:pt x="838" y="250"/>
                    </a:lnTo>
                    <a:lnTo>
                      <a:pt x="836" y="249"/>
                    </a:lnTo>
                    <a:lnTo>
                      <a:pt x="821" y="245"/>
                    </a:lnTo>
                    <a:lnTo>
                      <a:pt x="852" y="249"/>
                    </a:lnTo>
                    <a:lnTo>
                      <a:pt x="873" y="257"/>
                    </a:lnTo>
                    <a:lnTo>
                      <a:pt x="877" y="252"/>
                    </a:lnTo>
                    <a:lnTo>
                      <a:pt x="875" y="220"/>
                    </a:lnTo>
                    <a:lnTo>
                      <a:pt x="873" y="220"/>
                    </a:lnTo>
                    <a:lnTo>
                      <a:pt x="866" y="216"/>
                    </a:lnTo>
                    <a:lnTo>
                      <a:pt x="863" y="218"/>
                    </a:lnTo>
                    <a:lnTo>
                      <a:pt x="864" y="225"/>
                    </a:lnTo>
                    <a:lnTo>
                      <a:pt x="863" y="225"/>
                    </a:lnTo>
                    <a:lnTo>
                      <a:pt x="859" y="225"/>
                    </a:lnTo>
                    <a:lnTo>
                      <a:pt x="857" y="220"/>
                    </a:lnTo>
                    <a:lnTo>
                      <a:pt x="852" y="215"/>
                    </a:lnTo>
                    <a:lnTo>
                      <a:pt x="839" y="213"/>
                    </a:lnTo>
                    <a:lnTo>
                      <a:pt x="845" y="213"/>
                    </a:lnTo>
                    <a:lnTo>
                      <a:pt x="843" y="209"/>
                    </a:lnTo>
                    <a:lnTo>
                      <a:pt x="838" y="206"/>
                    </a:lnTo>
                    <a:lnTo>
                      <a:pt x="839" y="206"/>
                    </a:lnTo>
                    <a:lnTo>
                      <a:pt x="839" y="202"/>
                    </a:lnTo>
                    <a:lnTo>
                      <a:pt x="845" y="202"/>
                    </a:lnTo>
                    <a:lnTo>
                      <a:pt x="838" y="197"/>
                    </a:lnTo>
                    <a:lnTo>
                      <a:pt x="836" y="195"/>
                    </a:lnTo>
                    <a:lnTo>
                      <a:pt x="839" y="189"/>
                    </a:lnTo>
                    <a:lnTo>
                      <a:pt x="843" y="191"/>
                    </a:lnTo>
                    <a:lnTo>
                      <a:pt x="850" y="191"/>
                    </a:lnTo>
                    <a:lnTo>
                      <a:pt x="859" y="200"/>
                    </a:lnTo>
                    <a:lnTo>
                      <a:pt x="864" y="198"/>
                    </a:lnTo>
                    <a:lnTo>
                      <a:pt x="863" y="191"/>
                    </a:lnTo>
                    <a:lnTo>
                      <a:pt x="861" y="188"/>
                    </a:lnTo>
                    <a:lnTo>
                      <a:pt x="839" y="177"/>
                    </a:lnTo>
                    <a:lnTo>
                      <a:pt x="838" y="172"/>
                    </a:lnTo>
                    <a:lnTo>
                      <a:pt x="836" y="170"/>
                    </a:lnTo>
                    <a:lnTo>
                      <a:pt x="832" y="173"/>
                    </a:lnTo>
                    <a:lnTo>
                      <a:pt x="825" y="193"/>
                    </a:lnTo>
                    <a:lnTo>
                      <a:pt x="820" y="193"/>
                    </a:lnTo>
                    <a:lnTo>
                      <a:pt x="818" y="188"/>
                    </a:lnTo>
                    <a:lnTo>
                      <a:pt x="823" y="168"/>
                    </a:lnTo>
                    <a:lnTo>
                      <a:pt x="827" y="163"/>
                    </a:lnTo>
                    <a:lnTo>
                      <a:pt x="827" y="159"/>
                    </a:lnTo>
                    <a:lnTo>
                      <a:pt x="825" y="155"/>
                    </a:lnTo>
                    <a:lnTo>
                      <a:pt x="832" y="120"/>
                    </a:lnTo>
                    <a:lnTo>
                      <a:pt x="829" y="120"/>
                    </a:lnTo>
                    <a:lnTo>
                      <a:pt x="827" y="118"/>
                    </a:lnTo>
                    <a:lnTo>
                      <a:pt x="830" y="116"/>
                    </a:lnTo>
                    <a:lnTo>
                      <a:pt x="830" y="109"/>
                    </a:lnTo>
                    <a:lnTo>
                      <a:pt x="830" y="105"/>
                    </a:lnTo>
                    <a:lnTo>
                      <a:pt x="830" y="104"/>
                    </a:lnTo>
                    <a:lnTo>
                      <a:pt x="834" y="105"/>
                    </a:lnTo>
                    <a:lnTo>
                      <a:pt x="839" y="100"/>
                    </a:lnTo>
                    <a:lnTo>
                      <a:pt x="845" y="102"/>
                    </a:lnTo>
                    <a:lnTo>
                      <a:pt x="850" y="96"/>
                    </a:lnTo>
                    <a:lnTo>
                      <a:pt x="848" y="79"/>
                    </a:lnTo>
                    <a:lnTo>
                      <a:pt x="850" y="79"/>
                    </a:lnTo>
                    <a:lnTo>
                      <a:pt x="854" y="77"/>
                    </a:lnTo>
                    <a:lnTo>
                      <a:pt x="854" y="79"/>
                    </a:lnTo>
                    <a:lnTo>
                      <a:pt x="855" y="79"/>
                    </a:lnTo>
                    <a:lnTo>
                      <a:pt x="855" y="71"/>
                    </a:lnTo>
                    <a:lnTo>
                      <a:pt x="857" y="68"/>
                    </a:lnTo>
                    <a:lnTo>
                      <a:pt x="859" y="66"/>
                    </a:lnTo>
                    <a:lnTo>
                      <a:pt x="859" y="71"/>
                    </a:lnTo>
                    <a:lnTo>
                      <a:pt x="863" y="62"/>
                    </a:lnTo>
                    <a:lnTo>
                      <a:pt x="855" y="61"/>
                    </a:lnTo>
                    <a:lnTo>
                      <a:pt x="850" y="75"/>
                    </a:lnTo>
                    <a:lnTo>
                      <a:pt x="854" y="52"/>
                    </a:lnTo>
                    <a:lnTo>
                      <a:pt x="852" y="50"/>
                    </a:lnTo>
                    <a:lnTo>
                      <a:pt x="855" y="30"/>
                    </a:lnTo>
                    <a:lnTo>
                      <a:pt x="859" y="23"/>
                    </a:lnTo>
                    <a:lnTo>
                      <a:pt x="861" y="21"/>
                    </a:lnTo>
                    <a:lnTo>
                      <a:pt x="872" y="25"/>
                    </a:lnTo>
                    <a:lnTo>
                      <a:pt x="879" y="21"/>
                    </a:lnTo>
                    <a:lnTo>
                      <a:pt x="882" y="14"/>
                    </a:lnTo>
                    <a:lnTo>
                      <a:pt x="882" y="11"/>
                    </a:lnTo>
                    <a:lnTo>
                      <a:pt x="886" y="5"/>
                    </a:lnTo>
                    <a:lnTo>
                      <a:pt x="886" y="0"/>
                    </a:lnTo>
                    <a:lnTo>
                      <a:pt x="888" y="0"/>
                    </a:lnTo>
                    <a:lnTo>
                      <a:pt x="854" y="0"/>
                    </a:lnTo>
                    <a:lnTo>
                      <a:pt x="848" y="7"/>
                    </a:lnTo>
                    <a:lnTo>
                      <a:pt x="846" y="12"/>
                    </a:lnTo>
                    <a:lnTo>
                      <a:pt x="846" y="18"/>
                    </a:lnTo>
                    <a:lnTo>
                      <a:pt x="850" y="18"/>
                    </a:lnTo>
                    <a:lnTo>
                      <a:pt x="845" y="21"/>
                    </a:lnTo>
                    <a:lnTo>
                      <a:pt x="841" y="14"/>
                    </a:lnTo>
                    <a:lnTo>
                      <a:pt x="838" y="12"/>
                    </a:lnTo>
                    <a:lnTo>
                      <a:pt x="841" y="5"/>
                    </a:lnTo>
                    <a:lnTo>
                      <a:pt x="841" y="2"/>
                    </a:lnTo>
                    <a:lnTo>
                      <a:pt x="841" y="0"/>
                    </a:lnTo>
                    <a:lnTo>
                      <a:pt x="131" y="0"/>
                    </a:lnTo>
                    <a:lnTo>
                      <a:pt x="12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9" name="Freeform 3677"/>
              <p:cNvSpPr>
                <a:spLocks/>
              </p:cNvSpPr>
              <p:nvPr/>
            </p:nvSpPr>
            <p:spPr bwMode="auto">
              <a:xfrm>
                <a:off x="4165" y="471"/>
                <a:ext cx="39" cy="32"/>
              </a:xfrm>
              <a:custGeom>
                <a:avLst/>
                <a:gdLst>
                  <a:gd name="T0" fmla="*/ 0 w 39"/>
                  <a:gd name="T1" fmla="*/ 5 h 32"/>
                  <a:gd name="T2" fmla="*/ 4 w 39"/>
                  <a:gd name="T3" fmla="*/ 7 h 32"/>
                  <a:gd name="T4" fmla="*/ 5 w 39"/>
                  <a:gd name="T5" fmla="*/ 12 h 32"/>
                  <a:gd name="T6" fmla="*/ 2 w 39"/>
                  <a:gd name="T7" fmla="*/ 14 h 32"/>
                  <a:gd name="T8" fmla="*/ 12 w 39"/>
                  <a:gd name="T9" fmla="*/ 19 h 32"/>
                  <a:gd name="T10" fmla="*/ 18 w 39"/>
                  <a:gd name="T11" fmla="*/ 23 h 32"/>
                  <a:gd name="T12" fmla="*/ 16 w 39"/>
                  <a:gd name="T13" fmla="*/ 25 h 32"/>
                  <a:gd name="T14" fmla="*/ 12 w 39"/>
                  <a:gd name="T15" fmla="*/ 25 h 32"/>
                  <a:gd name="T16" fmla="*/ 11 w 39"/>
                  <a:gd name="T17" fmla="*/ 27 h 32"/>
                  <a:gd name="T18" fmla="*/ 7 w 39"/>
                  <a:gd name="T19" fmla="*/ 23 h 32"/>
                  <a:gd name="T20" fmla="*/ 4 w 39"/>
                  <a:gd name="T21" fmla="*/ 23 h 32"/>
                  <a:gd name="T22" fmla="*/ 2 w 39"/>
                  <a:gd name="T23" fmla="*/ 25 h 32"/>
                  <a:gd name="T24" fmla="*/ 9 w 39"/>
                  <a:gd name="T25" fmla="*/ 32 h 32"/>
                  <a:gd name="T26" fmla="*/ 16 w 39"/>
                  <a:gd name="T27" fmla="*/ 28 h 32"/>
                  <a:gd name="T28" fmla="*/ 18 w 39"/>
                  <a:gd name="T29" fmla="*/ 27 h 32"/>
                  <a:gd name="T30" fmla="*/ 21 w 39"/>
                  <a:gd name="T31" fmla="*/ 28 h 32"/>
                  <a:gd name="T32" fmla="*/ 27 w 39"/>
                  <a:gd name="T33" fmla="*/ 27 h 32"/>
                  <a:gd name="T34" fmla="*/ 36 w 39"/>
                  <a:gd name="T35" fmla="*/ 16 h 32"/>
                  <a:gd name="T36" fmla="*/ 38 w 39"/>
                  <a:gd name="T37" fmla="*/ 14 h 32"/>
                  <a:gd name="T38" fmla="*/ 39 w 39"/>
                  <a:gd name="T39" fmla="*/ 11 h 32"/>
                  <a:gd name="T40" fmla="*/ 39 w 39"/>
                  <a:gd name="T41" fmla="*/ 7 h 32"/>
                  <a:gd name="T42" fmla="*/ 30 w 39"/>
                  <a:gd name="T43" fmla="*/ 2 h 32"/>
                  <a:gd name="T44" fmla="*/ 2 w 39"/>
                  <a:gd name="T45" fmla="*/ 0 h 32"/>
                  <a:gd name="T46" fmla="*/ 0 w 39"/>
                  <a:gd name="T47" fmla="*/ 3 h 32"/>
                  <a:gd name="T48" fmla="*/ 0 w 39"/>
                  <a:gd name="T49" fmla="*/ 5 h 32"/>
                  <a:gd name="T50" fmla="*/ 0 w 39"/>
                  <a:gd name="T51" fmla="*/ 5 h 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9"/>
                  <a:gd name="T79" fmla="*/ 0 h 32"/>
                  <a:gd name="T80" fmla="*/ 39 w 39"/>
                  <a:gd name="T81" fmla="*/ 32 h 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9" h="32">
                    <a:moveTo>
                      <a:pt x="0" y="5"/>
                    </a:moveTo>
                    <a:lnTo>
                      <a:pt x="4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2" y="19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9" y="32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8"/>
                    </a:lnTo>
                    <a:lnTo>
                      <a:pt x="27" y="27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39" y="11"/>
                    </a:lnTo>
                    <a:lnTo>
                      <a:pt x="39" y="7"/>
                    </a:lnTo>
                    <a:lnTo>
                      <a:pt x="30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0" name="Rectangle 3678"/>
              <p:cNvSpPr>
                <a:spLocks noChangeArrowheads="1"/>
              </p:cNvSpPr>
              <p:nvPr/>
            </p:nvSpPr>
            <p:spPr bwMode="auto">
              <a:xfrm>
                <a:off x="4208" y="471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1" name="Freeform 3679"/>
              <p:cNvSpPr>
                <a:spLocks/>
              </p:cNvSpPr>
              <p:nvPr/>
            </p:nvSpPr>
            <p:spPr bwMode="auto">
              <a:xfrm>
                <a:off x="4192" y="471"/>
                <a:ext cx="118" cy="107"/>
              </a:xfrm>
              <a:custGeom>
                <a:avLst/>
                <a:gdLst>
                  <a:gd name="T0" fmla="*/ 23 w 118"/>
                  <a:gd name="T1" fmla="*/ 12 h 107"/>
                  <a:gd name="T2" fmla="*/ 27 w 118"/>
                  <a:gd name="T3" fmla="*/ 18 h 107"/>
                  <a:gd name="T4" fmla="*/ 16 w 118"/>
                  <a:gd name="T5" fmla="*/ 21 h 107"/>
                  <a:gd name="T6" fmla="*/ 5 w 118"/>
                  <a:gd name="T7" fmla="*/ 41 h 107"/>
                  <a:gd name="T8" fmla="*/ 3 w 118"/>
                  <a:gd name="T9" fmla="*/ 43 h 107"/>
                  <a:gd name="T10" fmla="*/ 5 w 118"/>
                  <a:gd name="T11" fmla="*/ 46 h 107"/>
                  <a:gd name="T12" fmla="*/ 9 w 118"/>
                  <a:gd name="T13" fmla="*/ 41 h 107"/>
                  <a:gd name="T14" fmla="*/ 12 w 118"/>
                  <a:gd name="T15" fmla="*/ 45 h 107"/>
                  <a:gd name="T16" fmla="*/ 14 w 118"/>
                  <a:gd name="T17" fmla="*/ 48 h 107"/>
                  <a:gd name="T18" fmla="*/ 21 w 118"/>
                  <a:gd name="T19" fmla="*/ 46 h 107"/>
                  <a:gd name="T20" fmla="*/ 25 w 118"/>
                  <a:gd name="T21" fmla="*/ 71 h 107"/>
                  <a:gd name="T22" fmla="*/ 30 w 118"/>
                  <a:gd name="T23" fmla="*/ 80 h 107"/>
                  <a:gd name="T24" fmla="*/ 36 w 118"/>
                  <a:gd name="T25" fmla="*/ 87 h 107"/>
                  <a:gd name="T26" fmla="*/ 46 w 118"/>
                  <a:gd name="T27" fmla="*/ 86 h 107"/>
                  <a:gd name="T28" fmla="*/ 52 w 118"/>
                  <a:gd name="T29" fmla="*/ 87 h 107"/>
                  <a:gd name="T30" fmla="*/ 53 w 118"/>
                  <a:gd name="T31" fmla="*/ 91 h 107"/>
                  <a:gd name="T32" fmla="*/ 68 w 118"/>
                  <a:gd name="T33" fmla="*/ 98 h 107"/>
                  <a:gd name="T34" fmla="*/ 75 w 118"/>
                  <a:gd name="T35" fmla="*/ 102 h 107"/>
                  <a:gd name="T36" fmla="*/ 95 w 118"/>
                  <a:gd name="T37" fmla="*/ 107 h 107"/>
                  <a:gd name="T38" fmla="*/ 102 w 118"/>
                  <a:gd name="T39" fmla="*/ 105 h 107"/>
                  <a:gd name="T40" fmla="*/ 105 w 118"/>
                  <a:gd name="T41" fmla="*/ 100 h 107"/>
                  <a:gd name="T42" fmla="*/ 109 w 118"/>
                  <a:gd name="T43" fmla="*/ 93 h 107"/>
                  <a:gd name="T44" fmla="*/ 109 w 118"/>
                  <a:gd name="T45" fmla="*/ 86 h 107"/>
                  <a:gd name="T46" fmla="*/ 107 w 118"/>
                  <a:gd name="T47" fmla="*/ 75 h 107"/>
                  <a:gd name="T48" fmla="*/ 98 w 118"/>
                  <a:gd name="T49" fmla="*/ 68 h 107"/>
                  <a:gd name="T50" fmla="*/ 109 w 118"/>
                  <a:gd name="T51" fmla="*/ 66 h 107"/>
                  <a:gd name="T52" fmla="*/ 109 w 118"/>
                  <a:gd name="T53" fmla="*/ 46 h 107"/>
                  <a:gd name="T54" fmla="*/ 113 w 118"/>
                  <a:gd name="T55" fmla="*/ 32 h 107"/>
                  <a:gd name="T56" fmla="*/ 116 w 118"/>
                  <a:gd name="T57" fmla="*/ 28 h 107"/>
                  <a:gd name="T58" fmla="*/ 113 w 118"/>
                  <a:gd name="T59" fmla="*/ 25 h 107"/>
                  <a:gd name="T60" fmla="*/ 113 w 118"/>
                  <a:gd name="T61" fmla="*/ 18 h 107"/>
                  <a:gd name="T62" fmla="*/ 107 w 118"/>
                  <a:gd name="T63" fmla="*/ 3 h 107"/>
                  <a:gd name="T64" fmla="*/ 104 w 118"/>
                  <a:gd name="T65" fmla="*/ 0 h 107"/>
                  <a:gd name="T66" fmla="*/ 98 w 118"/>
                  <a:gd name="T67" fmla="*/ 0 h 107"/>
                  <a:gd name="T68" fmla="*/ 89 w 118"/>
                  <a:gd name="T69" fmla="*/ 0 h 107"/>
                  <a:gd name="T70" fmla="*/ 89 w 118"/>
                  <a:gd name="T71" fmla="*/ 9 h 107"/>
                  <a:gd name="T72" fmla="*/ 79 w 118"/>
                  <a:gd name="T73" fmla="*/ 21 h 107"/>
                  <a:gd name="T74" fmla="*/ 70 w 118"/>
                  <a:gd name="T75" fmla="*/ 27 h 107"/>
                  <a:gd name="T76" fmla="*/ 75 w 118"/>
                  <a:gd name="T77" fmla="*/ 18 h 107"/>
                  <a:gd name="T78" fmla="*/ 77 w 118"/>
                  <a:gd name="T79" fmla="*/ 12 h 107"/>
                  <a:gd name="T80" fmla="*/ 84 w 118"/>
                  <a:gd name="T81" fmla="*/ 0 h 107"/>
                  <a:gd name="T82" fmla="*/ 28 w 118"/>
                  <a:gd name="T83" fmla="*/ 0 h 107"/>
                  <a:gd name="T84" fmla="*/ 23 w 118"/>
                  <a:gd name="T85" fmla="*/ 9 h 1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8"/>
                  <a:gd name="T130" fmla="*/ 0 h 107"/>
                  <a:gd name="T131" fmla="*/ 118 w 118"/>
                  <a:gd name="T132" fmla="*/ 107 h 1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8" h="107">
                    <a:moveTo>
                      <a:pt x="23" y="9"/>
                    </a:moveTo>
                    <a:lnTo>
                      <a:pt x="23" y="12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3" y="19"/>
                    </a:lnTo>
                    <a:lnTo>
                      <a:pt x="16" y="21"/>
                    </a:lnTo>
                    <a:lnTo>
                      <a:pt x="14" y="30"/>
                    </a:lnTo>
                    <a:lnTo>
                      <a:pt x="5" y="41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1"/>
                    </a:lnTo>
                    <a:lnTo>
                      <a:pt x="9" y="41"/>
                    </a:lnTo>
                    <a:lnTo>
                      <a:pt x="11" y="46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8"/>
                    </a:lnTo>
                    <a:lnTo>
                      <a:pt x="18" y="46"/>
                    </a:lnTo>
                    <a:lnTo>
                      <a:pt x="21" y="46"/>
                    </a:lnTo>
                    <a:lnTo>
                      <a:pt x="21" y="68"/>
                    </a:lnTo>
                    <a:lnTo>
                      <a:pt x="25" y="71"/>
                    </a:lnTo>
                    <a:lnTo>
                      <a:pt x="28" y="73"/>
                    </a:lnTo>
                    <a:lnTo>
                      <a:pt x="30" y="80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6" y="73"/>
                    </a:lnTo>
                    <a:lnTo>
                      <a:pt x="46" y="86"/>
                    </a:lnTo>
                    <a:lnTo>
                      <a:pt x="48" y="87"/>
                    </a:lnTo>
                    <a:lnTo>
                      <a:pt x="52" y="87"/>
                    </a:lnTo>
                    <a:lnTo>
                      <a:pt x="53" y="87"/>
                    </a:lnTo>
                    <a:lnTo>
                      <a:pt x="53" y="91"/>
                    </a:lnTo>
                    <a:lnTo>
                      <a:pt x="66" y="95"/>
                    </a:lnTo>
                    <a:lnTo>
                      <a:pt x="68" y="98"/>
                    </a:lnTo>
                    <a:lnTo>
                      <a:pt x="73" y="100"/>
                    </a:lnTo>
                    <a:lnTo>
                      <a:pt x="75" y="102"/>
                    </a:lnTo>
                    <a:lnTo>
                      <a:pt x="77" y="105"/>
                    </a:lnTo>
                    <a:lnTo>
                      <a:pt x="95" y="107"/>
                    </a:lnTo>
                    <a:lnTo>
                      <a:pt x="98" y="105"/>
                    </a:lnTo>
                    <a:lnTo>
                      <a:pt x="102" y="105"/>
                    </a:lnTo>
                    <a:lnTo>
                      <a:pt x="102" y="102"/>
                    </a:lnTo>
                    <a:lnTo>
                      <a:pt x="105" y="100"/>
                    </a:lnTo>
                    <a:lnTo>
                      <a:pt x="109" y="98"/>
                    </a:lnTo>
                    <a:lnTo>
                      <a:pt x="109" y="93"/>
                    </a:lnTo>
                    <a:lnTo>
                      <a:pt x="111" y="91"/>
                    </a:lnTo>
                    <a:lnTo>
                      <a:pt x="109" y="86"/>
                    </a:lnTo>
                    <a:lnTo>
                      <a:pt x="105" y="80"/>
                    </a:lnTo>
                    <a:lnTo>
                      <a:pt x="107" y="75"/>
                    </a:lnTo>
                    <a:lnTo>
                      <a:pt x="104" y="75"/>
                    </a:lnTo>
                    <a:lnTo>
                      <a:pt x="98" y="68"/>
                    </a:lnTo>
                    <a:lnTo>
                      <a:pt x="98" y="61"/>
                    </a:lnTo>
                    <a:lnTo>
                      <a:pt x="109" y="66"/>
                    </a:lnTo>
                    <a:lnTo>
                      <a:pt x="109" y="62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3" y="32"/>
                    </a:lnTo>
                    <a:lnTo>
                      <a:pt x="118" y="30"/>
                    </a:lnTo>
                    <a:lnTo>
                      <a:pt x="116" y="28"/>
                    </a:lnTo>
                    <a:lnTo>
                      <a:pt x="113" y="28"/>
                    </a:lnTo>
                    <a:lnTo>
                      <a:pt x="113" y="25"/>
                    </a:lnTo>
                    <a:lnTo>
                      <a:pt x="114" y="16"/>
                    </a:lnTo>
                    <a:lnTo>
                      <a:pt x="113" y="18"/>
                    </a:lnTo>
                    <a:lnTo>
                      <a:pt x="113" y="14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89" y="0"/>
                    </a:lnTo>
                    <a:lnTo>
                      <a:pt x="89" y="9"/>
                    </a:lnTo>
                    <a:lnTo>
                      <a:pt x="82" y="14"/>
                    </a:lnTo>
                    <a:lnTo>
                      <a:pt x="79" y="21"/>
                    </a:lnTo>
                    <a:lnTo>
                      <a:pt x="73" y="21"/>
                    </a:lnTo>
                    <a:lnTo>
                      <a:pt x="70" y="27"/>
                    </a:lnTo>
                    <a:lnTo>
                      <a:pt x="64" y="27"/>
                    </a:lnTo>
                    <a:lnTo>
                      <a:pt x="75" y="18"/>
                    </a:lnTo>
                    <a:lnTo>
                      <a:pt x="77" y="19"/>
                    </a:lnTo>
                    <a:lnTo>
                      <a:pt x="77" y="12"/>
                    </a:lnTo>
                    <a:lnTo>
                      <a:pt x="84" y="9"/>
                    </a:lnTo>
                    <a:lnTo>
                      <a:pt x="84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2" name="Freeform 3680"/>
              <p:cNvSpPr>
                <a:spLocks/>
              </p:cNvSpPr>
              <p:nvPr/>
            </p:nvSpPr>
            <p:spPr bwMode="auto">
              <a:xfrm>
                <a:off x="3467" y="471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0 w 5"/>
                  <a:gd name="T5" fmla="*/ 0 h 3"/>
                  <a:gd name="T6" fmla="*/ 0 w 5"/>
                  <a:gd name="T7" fmla="*/ 3 h 3"/>
                  <a:gd name="T8" fmla="*/ 3 w 5"/>
                  <a:gd name="T9" fmla="*/ 0 h 3"/>
                  <a:gd name="T10" fmla="*/ 3 w 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3" name="Freeform 3681"/>
              <p:cNvSpPr>
                <a:spLocks/>
              </p:cNvSpPr>
              <p:nvPr/>
            </p:nvSpPr>
            <p:spPr bwMode="auto">
              <a:xfrm>
                <a:off x="3642" y="471"/>
                <a:ext cx="18" cy="12"/>
              </a:xfrm>
              <a:custGeom>
                <a:avLst/>
                <a:gdLst>
                  <a:gd name="T0" fmla="*/ 0 w 18"/>
                  <a:gd name="T1" fmla="*/ 3 h 12"/>
                  <a:gd name="T2" fmla="*/ 4 w 18"/>
                  <a:gd name="T3" fmla="*/ 5 h 12"/>
                  <a:gd name="T4" fmla="*/ 2 w 18"/>
                  <a:gd name="T5" fmla="*/ 9 h 12"/>
                  <a:gd name="T6" fmla="*/ 4 w 18"/>
                  <a:gd name="T7" fmla="*/ 11 h 12"/>
                  <a:gd name="T8" fmla="*/ 6 w 18"/>
                  <a:gd name="T9" fmla="*/ 7 h 12"/>
                  <a:gd name="T10" fmla="*/ 7 w 18"/>
                  <a:gd name="T11" fmla="*/ 9 h 12"/>
                  <a:gd name="T12" fmla="*/ 7 w 18"/>
                  <a:gd name="T13" fmla="*/ 11 h 12"/>
                  <a:gd name="T14" fmla="*/ 7 w 18"/>
                  <a:gd name="T15" fmla="*/ 12 h 12"/>
                  <a:gd name="T16" fmla="*/ 9 w 18"/>
                  <a:gd name="T17" fmla="*/ 12 h 12"/>
                  <a:gd name="T18" fmla="*/ 15 w 18"/>
                  <a:gd name="T19" fmla="*/ 11 h 12"/>
                  <a:gd name="T20" fmla="*/ 15 w 18"/>
                  <a:gd name="T21" fmla="*/ 9 h 12"/>
                  <a:gd name="T22" fmla="*/ 18 w 18"/>
                  <a:gd name="T23" fmla="*/ 9 h 12"/>
                  <a:gd name="T24" fmla="*/ 18 w 18"/>
                  <a:gd name="T25" fmla="*/ 7 h 12"/>
                  <a:gd name="T26" fmla="*/ 18 w 18"/>
                  <a:gd name="T27" fmla="*/ 5 h 12"/>
                  <a:gd name="T28" fmla="*/ 18 w 18"/>
                  <a:gd name="T29" fmla="*/ 0 h 12"/>
                  <a:gd name="T30" fmla="*/ 16 w 18"/>
                  <a:gd name="T31" fmla="*/ 0 h 12"/>
                  <a:gd name="T32" fmla="*/ 2 w 18"/>
                  <a:gd name="T33" fmla="*/ 0 h 12"/>
                  <a:gd name="T34" fmla="*/ 0 w 18"/>
                  <a:gd name="T35" fmla="*/ 0 h 12"/>
                  <a:gd name="T36" fmla="*/ 0 w 18"/>
                  <a:gd name="T37" fmla="*/ 3 h 12"/>
                  <a:gd name="T38" fmla="*/ 0 w 18"/>
                  <a:gd name="T39" fmla="*/ 3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"/>
                  <a:gd name="T61" fmla="*/ 0 h 12"/>
                  <a:gd name="T62" fmla="*/ 18 w 18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" h="12">
                    <a:moveTo>
                      <a:pt x="0" y="3"/>
                    </a:moveTo>
                    <a:lnTo>
                      <a:pt x="4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1" name="Group 3883"/>
            <p:cNvGrpSpPr>
              <a:grpSpLocks/>
            </p:cNvGrpSpPr>
            <p:nvPr/>
          </p:nvGrpSpPr>
          <p:grpSpPr bwMode="auto">
            <a:xfrm>
              <a:off x="1537742" y="1305848"/>
              <a:ext cx="8031162" cy="2598738"/>
              <a:chOff x="523" y="580"/>
              <a:chExt cx="5059" cy="1637"/>
            </a:xfrm>
            <a:solidFill>
              <a:schemeClr val="bg2"/>
            </a:solidFill>
          </p:grpSpPr>
          <p:sp>
            <p:nvSpPr>
              <p:cNvPr id="2344" name="Freeform 3683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5" name="Freeform 3684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6" name="Freeform 3685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7" name="Freeform 3686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8" name="Freeform 3687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9" name="Freeform 3688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0" name="Freeform 3689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1" name="Freeform 3690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2" name="Freeform 3691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3" name="Freeform 3692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4" name="Freeform 3693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5" name="Freeform 3694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6" name="Freeform 3695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7" name="Freeform 3696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8" name="Freeform 3697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9" name="Freeform 3698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0" name="Freeform 3699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1" name="Freeform 3700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2" name="Freeform 3701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3" name="Freeform 3702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4" name="Freeform 3703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5" name="Freeform 3704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6" name="Freeform 3705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7" name="Freeform 3706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8" name="Freeform 3707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9" name="Freeform 3708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0" name="Freeform 3709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1" name="Freeform 3710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2" name="Freeform 3711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3" name="Freeform 3712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4" name="Freeform 3713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5" name="Freeform 3714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6" name="Freeform 3715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7" name="Freeform 3716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8" name="Freeform 3717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9" name="Freeform 3718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0" name="Freeform 3719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1" name="Freeform 3720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2" name="Freeform 3721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3" name="Freeform 3722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4" name="Freeform 3723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5" name="Freeform 3724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6" name="Freeform 3725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7" name="Freeform 3726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8" name="Freeform 3727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9" name="Freeform 3728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0" name="Freeform 3729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1" name="Freeform 3730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2" name="Freeform 3731"/>
              <p:cNvSpPr>
                <a:spLocks/>
              </p:cNvSpPr>
              <p:nvPr/>
            </p:nvSpPr>
            <p:spPr bwMode="auto">
              <a:xfrm>
                <a:off x="2724" y="2024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5 w 5"/>
                  <a:gd name="T5" fmla="*/ 0 h 6"/>
                  <a:gd name="T6" fmla="*/ 5 w 5"/>
                  <a:gd name="T7" fmla="*/ 2 h 6"/>
                  <a:gd name="T8" fmla="*/ 2 w 5"/>
                  <a:gd name="T9" fmla="*/ 6 h 6"/>
                  <a:gd name="T10" fmla="*/ 0 w 5"/>
                  <a:gd name="T11" fmla="*/ 4 h 6"/>
                  <a:gd name="T12" fmla="*/ 2 w 5"/>
                  <a:gd name="T13" fmla="*/ 2 h 6"/>
                  <a:gd name="T14" fmla="*/ 4 w 5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6"/>
                  <a:gd name="T26" fmla="*/ 5 w 5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3" name="Freeform 3732"/>
              <p:cNvSpPr>
                <a:spLocks/>
              </p:cNvSpPr>
              <p:nvPr/>
            </p:nvSpPr>
            <p:spPr bwMode="auto">
              <a:xfrm>
                <a:off x="2724" y="2024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5 w 5"/>
                  <a:gd name="T5" fmla="*/ 0 h 6"/>
                  <a:gd name="T6" fmla="*/ 5 w 5"/>
                  <a:gd name="T7" fmla="*/ 2 h 6"/>
                  <a:gd name="T8" fmla="*/ 2 w 5"/>
                  <a:gd name="T9" fmla="*/ 6 h 6"/>
                  <a:gd name="T10" fmla="*/ 0 w 5"/>
                  <a:gd name="T11" fmla="*/ 4 h 6"/>
                  <a:gd name="T12" fmla="*/ 2 w 5"/>
                  <a:gd name="T13" fmla="*/ 2 h 6"/>
                  <a:gd name="T14" fmla="*/ 4 w 5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6"/>
                  <a:gd name="T26" fmla="*/ 5 w 5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4" name="Freeform 3733"/>
              <p:cNvSpPr>
                <a:spLocks/>
              </p:cNvSpPr>
              <p:nvPr/>
            </p:nvSpPr>
            <p:spPr bwMode="auto">
              <a:xfrm>
                <a:off x="2744" y="2006"/>
                <a:ext cx="16" cy="15"/>
              </a:xfrm>
              <a:custGeom>
                <a:avLst/>
                <a:gdLst>
                  <a:gd name="T0" fmla="*/ 12 w 16"/>
                  <a:gd name="T1" fmla="*/ 0 h 15"/>
                  <a:gd name="T2" fmla="*/ 11 w 16"/>
                  <a:gd name="T3" fmla="*/ 4 h 15"/>
                  <a:gd name="T4" fmla="*/ 11 w 16"/>
                  <a:gd name="T5" fmla="*/ 4 h 15"/>
                  <a:gd name="T6" fmla="*/ 14 w 16"/>
                  <a:gd name="T7" fmla="*/ 4 h 15"/>
                  <a:gd name="T8" fmla="*/ 16 w 16"/>
                  <a:gd name="T9" fmla="*/ 6 h 15"/>
                  <a:gd name="T10" fmla="*/ 14 w 16"/>
                  <a:gd name="T11" fmla="*/ 11 h 15"/>
                  <a:gd name="T12" fmla="*/ 11 w 16"/>
                  <a:gd name="T13" fmla="*/ 15 h 15"/>
                  <a:gd name="T14" fmla="*/ 5 w 16"/>
                  <a:gd name="T15" fmla="*/ 11 h 15"/>
                  <a:gd name="T16" fmla="*/ 5 w 16"/>
                  <a:gd name="T17" fmla="*/ 9 h 15"/>
                  <a:gd name="T18" fmla="*/ 2 w 16"/>
                  <a:gd name="T19" fmla="*/ 9 h 15"/>
                  <a:gd name="T20" fmla="*/ 2 w 16"/>
                  <a:gd name="T21" fmla="*/ 9 h 15"/>
                  <a:gd name="T22" fmla="*/ 0 w 16"/>
                  <a:gd name="T23" fmla="*/ 7 h 15"/>
                  <a:gd name="T24" fmla="*/ 2 w 16"/>
                  <a:gd name="T25" fmla="*/ 4 h 15"/>
                  <a:gd name="T26" fmla="*/ 12 w 16"/>
                  <a:gd name="T27" fmla="*/ 0 h 15"/>
                  <a:gd name="T28" fmla="*/ 12 w 16"/>
                  <a:gd name="T29" fmla="*/ 0 h 15"/>
                  <a:gd name="T30" fmla="*/ 12 w 16"/>
                  <a:gd name="T31" fmla="*/ 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15"/>
                  <a:gd name="T50" fmla="*/ 16 w 1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15">
                    <a:moveTo>
                      <a:pt x="12" y="0"/>
                    </a:moveTo>
                    <a:lnTo>
                      <a:pt x="11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4" y="11"/>
                    </a:lnTo>
                    <a:lnTo>
                      <a:pt x="11" y="15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5" name="Freeform 3734"/>
              <p:cNvSpPr>
                <a:spLocks/>
              </p:cNvSpPr>
              <p:nvPr/>
            </p:nvSpPr>
            <p:spPr bwMode="auto">
              <a:xfrm>
                <a:off x="2744" y="2006"/>
                <a:ext cx="16" cy="15"/>
              </a:xfrm>
              <a:custGeom>
                <a:avLst/>
                <a:gdLst>
                  <a:gd name="T0" fmla="*/ 12 w 16"/>
                  <a:gd name="T1" fmla="*/ 0 h 15"/>
                  <a:gd name="T2" fmla="*/ 11 w 16"/>
                  <a:gd name="T3" fmla="*/ 4 h 15"/>
                  <a:gd name="T4" fmla="*/ 11 w 16"/>
                  <a:gd name="T5" fmla="*/ 4 h 15"/>
                  <a:gd name="T6" fmla="*/ 14 w 16"/>
                  <a:gd name="T7" fmla="*/ 4 h 15"/>
                  <a:gd name="T8" fmla="*/ 16 w 16"/>
                  <a:gd name="T9" fmla="*/ 6 h 15"/>
                  <a:gd name="T10" fmla="*/ 14 w 16"/>
                  <a:gd name="T11" fmla="*/ 11 h 15"/>
                  <a:gd name="T12" fmla="*/ 11 w 16"/>
                  <a:gd name="T13" fmla="*/ 15 h 15"/>
                  <a:gd name="T14" fmla="*/ 5 w 16"/>
                  <a:gd name="T15" fmla="*/ 11 h 15"/>
                  <a:gd name="T16" fmla="*/ 5 w 16"/>
                  <a:gd name="T17" fmla="*/ 9 h 15"/>
                  <a:gd name="T18" fmla="*/ 2 w 16"/>
                  <a:gd name="T19" fmla="*/ 9 h 15"/>
                  <a:gd name="T20" fmla="*/ 2 w 16"/>
                  <a:gd name="T21" fmla="*/ 9 h 15"/>
                  <a:gd name="T22" fmla="*/ 0 w 16"/>
                  <a:gd name="T23" fmla="*/ 7 h 15"/>
                  <a:gd name="T24" fmla="*/ 2 w 16"/>
                  <a:gd name="T25" fmla="*/ 4 h 15"/>
                  <a:gd name="T26" fmla="*/ 12 w 16"/>
                  <a:gd name="T27" fmla="*/ 0 h 15"/>
                  <a:gd name="T28" fmla="*/ 12 w 16"/>
                  <a:gd name="T29" fmla="*/ 0 h 15"/>
                  <a:gd name="T30" fmla="*/ 12 w 16"/>
                  <a:gd name="T31" fmla="*/ 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15"/>
                  <a:gd name="T50" fmla="*/ 16 w 1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15">
                    <a:moveTo>
                      <a:pt x="12" y="0"/>
                    </a:moveTo>
                    <a:lnTo>
                      <a:pt x="11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4" y="11"/>
                    </a:lnTo>
                    <a:lnTo>
                      <a:pt x="11" y="15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1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6" name="Freeform 3735"/>
              <p:cNvSpPr>
                <a:spLocks/>
              </p:cNvSpPr>
              <p:nvPr/>
            </p:nvSpPr>
            <p:spPr bwMode="auto">
              <a:xfrm>
                <a:off x="2767" y="200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4 h 4"/>
                  <a:gd name="T6" fmla="*/ 4 w 5"/>
                  <a:gd name="T7" fmla="*/ 4 h 4"/>
                  <a:gd name="T8" fmla="*/ 2 w 5"/>
                  <a:gd name="T9" fmla="*/ 4 h 4"/>
                  <a:gd name="T10" fmla="*/ 0 w 5"/>
                  <a:gd name="T11" fmla="*/ 0 h 4"/>
                  <a:gd name="T12" fmla="*/ 0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7" name="Freeform 3736"/>
              <p:cNvSpPr>
                <a:spLocks/>
              </p:cNvSpPr>
              <p:nvPr/>
            </p:nvSpPr>
            <p:spPr bwMode="auto">
              <a:xfrm>
                <a:off x="2767" y="200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4 h 4"/>
                  <a:gd name="T6" fmla="*/ 4 w 5"/>
                  <a:gd name="T7" fmla="*/ 4 h 4"/>
                  <a:gd name="T8" fmla="*/ 2 w 5"/>
                  <a:gd name="T9" fmla="*/ 4 h 4"/>
                  <a:gd name="T10" fmla="*/ 0 w 5"/>
                  <a:gd name="T11" fmla="*/ 0 h 4"/>
                  <a:gd name="T12" fmla="*/ 0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8" name="Freeform 3737"/>
              <p:cNvSpPr>
                <a:spLocks/>
              </p:cNvSpPr>
              <p:nvPr/>
            </p:nvSpPr>
            <p:spPr bwMode="auto">
              <a:xfrm>
                <a:off x="2873" y="212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0 h 4"/>
                  <a:gd name="T12" fmla="*/ 1 w 3"/>
                  <a:gd name="T13" fmla="*/ 0 h 4"/>
                  <a:gd name="T14" fmla="*/ 3 w 3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9" name="Freeform 3738"/>
              <p:cNvSpPr>
                <a:spLocks/>
              </p:cNvSpPr>
              <p:nvPr/>
            </p:nvSpPr>
            <p:spPr bwMode="auto">
              <a:xfrm>
                <a:off x="2873" y="212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0 h 4"/>
                  <a:gd name="T12" fmla="*/ 1 w 3"/>
                  <a:gd name="T13" fmla="*/ 0 h 4"/>
                  <a:gd name="T14" fmla="*/ 3 w 3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0" name="Freeform 3739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1" name="Freeform 3740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2" name="Freeform 3741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3" name="Freeform 3742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4" name="Freeform 3743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5" name="Freeform 3744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6" name="Freeform 3745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7" name="Freeform 3746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8" name="Freeform 3747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9" name="Freeform 3748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0" name="Freeform 3749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1" name="Freeform 3750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2" name="Freeform 3751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3" name="Freeform 3752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4" name="Freeform 3753"/>
              <p:cNvSpPr>
                <a:spLocks/>
              </p:cNvSpPr>
              <p:nvPr/>
            </p:nvSpPr>
            <p:spPr bwMode="auto">
              <a:xfrm>
                <a:off x="2894" y="1750"/>
                <a:ext cx="111" cy="65"/>
              </a:xfrm>
              <a:custGeom>
                <a:avLst/>
                <a:gdLst>
                  <a:gd name="T0" fmla="*/ 108 w 111"/>
                  <a:gd name="T1" fmla="*/ 42 h 65"/>
                  <a:gd name="T2" fmla="*/ 102 w 111"/>
                  <a:gd name="T3" fmla="*/ 45 h 65"/>
                  <a:gd name="T4" fmla="*/ 99 w 111"/>
                  <a:gd name="T5" fmla="*/ 47 h 65"/>
                  <a:gd name="T6" fmla="*/ 97 w 111"/>
                  <a:gd name="T7" fmla="*/ 54 h 65"/>
                  <a:gd name="T8" fmla="*/ 95 w 111"/>
                  <a:gd name="T9" fmla="*/ 56 h 65"/>
                  <a:gd name="T10" fmla="*/ 86 w 111"/>
                  <a:gd name="T11" fmla="*/ 59 h 65"/>
                  <a:gd name="T12" fmla="*/ 82 w 111"/>
                  <a:gd name="T13" fmla="*/ 58 h 65"/>
                  <a:gd name="T14" fmla="*/ 79 w 111"/>
                  <a:gd name="T15" fmla="*/ 61 h 65"/>
                  <a:gd name="T16" fmla="*/ 66 w 111"/>
                  <a:gd name="T17" fmla="*/ 58 h 65"/>
                  <a:gd name="T18" fmla="*/ 50 w 111"/>
                  <a:gd name="T19" fmla="*/ 52 h 65"/>
                  <a:gd name="T20" fmla="*/ 45 w 111"/>
                  <a:gd name="T21" fmla="*/ 61 h 65"/>
                  <a:gd name="T22" fmla="*/ 36 w 111"/>
                  <a:gd name="T23" fmla="*/ 61 h 65"/>
                  <a:gd name="T24" fmla="*/ 29 w 111"/>
                  <a:gd name="T25" fmla="*/ 59 h 65"/>
                  <a:gd name="T26" fmla="*/ 6 w 111"/>
                  <a:gd name="T27" fmla="*/ 29 h 65"/>
                  <a:gd name="T28" fmla="*/ 0 w 111"/>
                  <a:gd name="T29" fmla="*/ 24 h 65"/>
                  <a:gd name="T30" fmla="*/ 0 w 111"/>
                  <a:gd name="T31" fmla="*/ 20 h 65"/>
                  <a:gd name="T32" fmla="*/ 6 w 111"/>
                  <a:gd name="T33" fmla="*/ 24 h 65"/>
                  <a:gd name="T34" fmla="*/ 22 w 111"/>
                  <a:gd name="T35" fmla="*/ 13 h 65"/>
                  <a:gd name="T36" fmla="*/ 34 w 111"/>
                  <a:gd name="T37" fmla="*/ 6 h 65"/>
                  <a:gd name="T38" fmla="*/ 38 w 111"/>
                  <a:gd name="T39" fmla="*/ 0 h 65"/>
                  <a:gd name="T40" fmla="*/ 45 w 111"/>
                  <a:gd name="T41" fmla="*/ 8 h 65"/>
                  <a:gd name="T42" fmla="*/ 50 w 111"/>
                  <a:gd name="T43" fmla="*/ 4 h 65"/>
                  <a:gd name="T44" fmla="*/ 56 w 111"/>
                  <a:gd name="T45" fmla="*/ 8 h 65"/>
                  <a:gd name="T46" fmla="*/ 65 w 111"/>
                  <a:gd name="T47" fmla="*/ 9 h 65"/>
                  <a:gd name="T48" fmla="*/ 70 w 111"/>
                  <a:gd name="T49" fmla="*/ 13 h 65"/>
                  <a:gd name="T50" fmla="*/ 70 w 111"/>
                  <a:gd name="T51" fmla="*/ 15 h 65"/>
                  <a:gd name="T52" fmla="*/ 75 w 111"/>
                  <a:gd name="T53" fmla="*/ 22 h 65"/>
                  <a:gd name="T54" fmla="*/ 81 w 111"/>
                  <a:gd name="T55" fmla="*/ 22 h 65"/>
                  <a:gd name="T56" fmla="*/ 79 w 111"/>
                  <a:gd name="T57" fmla="*/ 18 h 65"/>
                  <a:gd name="T58" fmla="*/ 93 w 111"/>
                  <a:gd name="T59" fmla="*/ 25 h 65"/>
                  <a:gd name="T60" fmla="*/ 97 w 111"/>
                  <a:gd name="T61" fmla="*/ 27 h 65"/>
                  <a:gd name="T62" fmla="*/ 106 w 111"/>
                  <a:gd name="T63" fmla="*/ 36 h 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1"/>
                  <a:gd name="T97" fmla="*/ 0 h 65"/>
                  <a:gd name="T98" fmla="*/ 111 w 111"/>
                  <a:gd name="T99" fmla="*/ 65 h 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1" h="65">
                    <a:moveTo>
                      <a:pt x="111" y="40"/>
                    </a:moveTo>
                    <a:lnTo>
                      <a:pt x="108" y="42"/>
                    </a:lnTo>
                    <a:lnTo>
                      <a:pt x="106" y="42"/>
                    </a:lnTo>
                    <a:lnTo>
                      <a:pt x="102" y="45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50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5" y="56"/>
                    </a:lnTo>
                    <a:lnTo>
                      <a:pt x="91" y="59"/>
                    </a:lnTo>
                    <a:lnTo>
                      <a:pt x="86" y="59"/>
                    </a:lnTo>
                    <a:lnTo>
                      <a:pt x="84" y="58"/>
                    </a:lnTo>
                    <a:lnTo>
                      <a:pt x="82" y="58"/>
                    </a:lnTo>
                    <a:lnTo>
                      <a:pt x="79" y="65"/>
                    </a:lnTo>
                    <a:lnTo>
                      <a:pt x="79" y="61"/>
                    </a:lnTo>
                    <a:lnTo>
                      <a:pt x="77" y="58"/>
                    </a:lnTo>
                    <a:lnTo>
                      <a:pt x="66" y="58"/>
                    </a:lnTo>
                    <a:lnTo>
                      <a:pt x="59" y="54"/>
                    </a:lnTo>
                    <a:lnTo>
                      <a:pt x="50" y="52"/>
                    </a:lnTo>
                    <a:lnTo>
                      <a:pt x="47" y="58"/>
                    </a:lnTo>
                    <a:lnTo>
                      <a:pt x="45" y="61"/>
                    </a:lnTo>
                    <a:lnTo>
                      <a:pt x="41" y="61"/>
                    </a:lnTo>
                    <a:lnTo>
                      <a:pt x="36" y="61"/>
                    </a:lnTo>
                    <a:lnTo>
                      <a:pt x="32" y="59"/>
                    </a:lnTo>
                    <a:lnTo>
                      <a:pt x="29" y="59"/>
                    </a:lnTo>
                    <a:lnTo>
                      <a:pt x="7" y="36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22" y="13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8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65" y="9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68" y="18"/>
                    </a:lnTo>
                    <a:lnTo>
                      <a:pt x="75" y="22"/>
                    </a:lnTo>
                    <a:lnTo>
                      <a:pt x="77" y="24"/>
                    </a:lnTo>
                    <a:lnTo>
                      <a:pt x="81" y="22"/>
                    </a:lnTo>
                    <a:lnTo>
                      <a:pt x="79" y="20"/>
                    </a:lnTo>
                    <a:lnTo>
                      <a:pt x="79" y="18"/>
                    </a:lnTo>
                    <a:lnTo>
                      <a:pt x="93" y="22"/>
                    </a:lnTo>
                    <a:lnTo>
                      <a:pt x="93" y="25"/>
                    </a:lnTo>
                    <a:lnTo>
                      <a:pt x="95" y="27"/>
                    </a:lnTo>
                    <a:lnTo>
                      <a:pt x="97" y="27"/>
                    </a:lnTo>
                    <a:lnTo>
                      <a:pt x="99" y="29"/>
                    </a:lnTo>
                    <a:lnTo>
                      <a:pt x="106" y="36"/>
                    </a:lnTo>
                    <a:lnTo>
                      <a:pt x="111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5" name="Freeform 3754"/>
              <p:cNvSpPr>
                <a:spLocks/>
              </p:cNvSpPr>
              <p:nvPr/>
            </p:nvSpPr>
            <p:spPr bwMode="auto">
              <a:xfrm>
                <a:off x="2894" y="1750"/>
                <a:ext cx="111" cy="65"/>
              </a:xfrm>
              <a:custGeom>
                <a:avLst/>
                <a:gdLst>
                  <a:gd name="T0" fmla="*/ 108 w 111"/>
                  <a:gd name="T1" fmla="*/ 42 h 65"/>
                  <a:gd name="T2" fmla="*/ 102 w 111"/>
                  <a:gd name="T3" fmla="*/ 45 h 65"/>
                  <a:gd name="T4" fmla="*/ 99 w 111"/>
                  <a:gd name="T5" fmla="*/ 47 h 65"/>
                  <a:gd name="T6" fmla="*/ 97 w 111"/>
                  <a:gd name="T7" fmla="*/ 54 h 65"/>
                  <a:gd name="T8" fmla="*/ 95 w 111"/>
                  <a:gd name="T9" fmla="*/ 56 h 65"/>
                  <a:gd name="T10" fmla="*/ 86 w 111"/>
                  <a:gd name="T11" fmla="*/ 59 h 65"/>
                  <a:gd name="T12" fmla="*/ 82 w 111"/>
                  <a:gd name="T13" fmla="*/ 58 h 65"/>
                  <a:gd name="T14" fmla="*/ 79 w 111"/>
                  <a:gd name="T15" fmla="*/ 61 h 65"/>
                  <a:gd name="T16" fmla="*/ 66 w 111"/>
                  <a:gd name="T17" fmla="*/ 58 h 65"/>
                  <a:gd name="T18" fmla="*/ 50 w 111"/>
                  <a:gd name="T19" fmla="*/ 52 h 65"/>
                  <a:gd name="T20" fmla="*/ 45 w 111"/>
                  <a:gd name="T21" fmla="*/ 61 h 65"/>
                  <a:gd name="T22" fmla="*/ 36 w 111"/>
                  <a:gd name="T23" fmla="*/ 61 h 65"/>
                  <a:gd name="T24" fmla="*/ 29 w 111"/>
                  <a:gd name="T25" fmla="*/ 59 h 65"/>
                  <a:gd name="T26" fmla="*/ 6 w 111"/>
                  <a:gd name="T27" fmla="*/ 29 h 65"/>
                  <a:gd name="T28" fmla="*/ 0 w 111"/>
                  <a:gd name="T29" fmla="*/ 24 h 65"/>
                  <a:gd name="T30" fmla="*/ 0 w 111"/>
                  <a:gd name="T31" fmla="*/ 20 h 65"/>
                  <a:gd name="T32" fmla="*/ 6 w 111"/>
                  <a:gd name="T33" fmla="*/ 24 h 65"/>
                  <a:gd name="T34" fmla="*/ 22 w 111"/>
                  <a:gd name="T35" fmla="*/ 13 h 65"/>
                  <a:gd name="T36" fmla="*/ 34 w 111"/>
                  <a:gd name="T37" fmla="*/ 6 h 65"/>
                  <a:gd name="T38" fmla="*/ 38 w 111"/>
                  <a:gd name="T39" fmla="*/ 0 h 65"/>
                  <a:gd name="T40" fmla="*/ 45 w 111"/>
                  <a:gd name="T41" fmla="*/ 8 h 65"/>
                  <a:gd name="T42" fmla="*/ 50 w 111"/>
                  <a:gd name="T43" fmla="*/ 4 h 65"/>
                  <a:gd name="T44" fmla="*/ 56 w 111"/>
                  <a:gd name="T45" fmla="*/ 8 h 65"/>
                  <a:gd name="T46" fmla="*/ 65 w 111"/>
                  <a:gd name="T47" fmla="*/ 9 h 65"/>
                  <a:gd name="T48" fmla="*/ 70 w 111"/>
                  <a:gd name="T49" fmla="*/ 13 h 65"/>
                  <a:gd name="T50" fmla="*/ 70 w 111"/>
                  <a:gd name="T51" fmla="*/ 15 h 65"/>
                  <a:gd name="T52" fmla="*/ 75 w 111"/>
                  <a:gd name="T53" fmla="*/ 22 h 65"/>
                  <a:gd name="T54" fmla="*/ 81 w 111"/>
                  <a:gd name="T55" fmla="*/ 22 h 65"/>
                  <a:gd name="T56" fmla="*/ 79 w 111"/>
                  <a:gd name="T57" fmla="*/ 18 h 65"/>
                  <a:gd name="T58" fmla="*/ 93 w 111"/>
                  <a:gd name="T59" fmla="*/ 25 h 65"/>
                  <a:gd name="T60" fmla="*/ 97 w 111"/>
                  <a:gd name="T61" fmla="*/ 27 h 65"/>
                  <a:gd name="T62" fmla="*/ 106 w 111"/>
                  <a:gd name="T63" fmla="*/ 36 h 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1"/>
                  <a:gd name="T97" fmla="*/ 0 h 65"/>
                  <a:gd name="T98" fmla="*/ 111 w 111"/>
                  <a:gd name="T99" fmla="*/ 65 h 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1" h="65">
                    <a:moveTo>
                      <a:pt x="111" y="40"/>
                    </a:moveTo>
                    <a:lnTo>
                      <a:pt x="108" y="42"/>
                    </a:lnTo>
                    <a:lnTo>
                      <a:pt x="106" y="42"/>
                    </a:lnTo>
                    <a:lnTo>
                      <a:pt x="102" y="45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50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5" y="56"/>
                    </a:lnTo>
                    <a:lnTo>
                      <a:pt x="91" y="59"/>
                    </a:lnTo>
                    <a:lnTo>
                      <a:pt x="86" y="59"/>
                    </a:lnTo>
                    <a:lnTo>
                      <a:pt x="84" y="58"/>
                    </a:lnTo>
                    <a:lnTo>
                      <a:pt x="82" y="58"/>
                    </a:lnTo>
                    <a:lnTo>
                      <a:pt x="79" y="65"/>
                    </a:lnTo>
                    <a:lnTo>
                      <a:pt x="79" y="61"/>
                    </a:lnTo>
                    <a:lnTo>
                      <a:pt x="77" y="58"/>
                    </a:lnTo>
                    <a:lnTo>
                      <a:pt x="66" y="58"/>
                    </a:lnTo>
                    <a:lnTo>
                      <a:pt x="59" y="54"/>
                    </a:lnTo>
                    <a:lnTo>
                      <a:pt x="50" y="52"/>
                    </a:lnTo>
                    <a:lnTo>
                      <a:pt x="47" y="58"/>
                    </a:lnTo>
                    <a:lnTo>
                      <a:pt x="45" y="61"/>
                    </a:lnTo>
                    <a:lnTo>
                      <a:pt x="41" y="61"/>
                    </a:lnTo>
                    <a:lnTo>
                      <a:pt x="36" y="61"/>
                    </a:lnTo>
                    <a:lnTo>
                      <a:pt x="32" y="59"/>
                    </a:lnTo>
                    <a:lnTo>
                      <a:pt x="29" y="59"/>
                    </a:lnTo>
                    <a:lnTo>
                      <a:pt x="7" y="36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22" y="13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8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65" y="9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68" y="18"/>
                    </a:lnTo>
                    <a:lnTo>
                      <a:pt x="75" y="22"/>
                    </a:lnTo>
                    <a:lnTo>
                      <a:pt x="77" y="24"/>
                    </a:lnTo>
                    <a:lnTo>
                      <a:pt x="81" y="22"/>
                    </a:lnTo>
                    <a:lnTo>
                      <a:pt x="79" y="20"/>
                    </a:lnTo>
                    <a:lnTo>
                      <a:pt x="79" y="18"/>
                    </a:lnTo>
                    <a:lnTo>
                      <a:pt x="93" y="22"/>
                    </a:lnTo>
                    <a:lnTo>
                      <a:pt x="93" y="25"/>
                    </a:lnTo>
                    <a:lnTo>
                      <a:pt x="95" y="27"/>
                    </a:lnTo>
                    <a:lnTo>
                      <a:pt x="97" y="27"/>
                    </a:lnTo>
                    <a:lnTo>
                      <a:pt x="99" y="29"/>
                    </a:lnTo>
                    <a:lnTo>
                      <a:pt x="106" y="36"/>
                    </a:lnTo>
                    <a:lnTo>
                      <a:pt x="111" y="4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6" name="Freeform 3755"/>
              <p:cNvSpPr>
                <a:spLocks/>
              </p:cNvSpPr>
              <p:nvPr/>
            </p:nvSpPr>
            <p:spPr bwMode="auto">
              <a:xfrm>
                <a:off x="2799" y="1834"/>
                <a:ext cx="70" cy="43"/>
              </a:xfrm>
              <a:custGeom>
                <a:avLst/>
                <a:gdLst>
                  <a:gd name="T0" fmla="*/ 16 w 70"/>
                  <a:gd name="T1" fmla="*/ 43 h 43"/>
                  <a:gd name="T2" fmla="*/ 15 w 70"/>
                  <a:gd name="T3" fmla="*/ 40 h 43"/>
                  <a:gd name="T4" fmla="*/ 13 w 70"/>
                  <a:gd name="T5" fmla="*/ 40 h 43"/>
                  <a:gd name="T6" fmla="*/ 13 w 70"/>
                  <a:gd name="T7" fmla="*/ 31 h 43"/>
                  <a:gd name="T8" fmla="*/ 11 w 70"/>
                  <a:gd name="T9" fmla="*/ 31 h 43"/>
                  <a:gd name="T10" fmla="*/ 6 w 70"/>
                  <a:gd name="T11" fmla="*/ 31 h 43"/>
                  <a:gd name="T12" fmla="*/ 2 w 70"/>
                  <a:gd name="T13" fmla="*/ 34 h 43"/>
                  <a:gd name="T14" fmla="*/ 0 w 70"/>
                  <a:gd name="T15" fmla="*/ 36 h 43"/>
                  <a:gd name="T16" fmla="*/ 0 w 70"/>
                  <a:gd name="T17" fmla="*/ 36 h 43"/>
                  <a:gd name="T18" fmla="*/ 2 w 70"/>
                  <a:gd name="T19" fmla="*/ 26 h 43"/>
                  <a:gd name="T20" fmla="*/ 2 w 70"/>
                  <a:gd name="T21" fmla="*/ 26 h 43"/>
                  <a:gd name="T22" fmla="*/ 4 w 70"/>
                  <a:gd name="T23" fmla="*/ 24 h 43"/>
                  <a:gd name="T24" fmla="*/ 6 w 70"/>
                  <a:gd name="T25" fmla="*/ 22 h 43"/>
                  <a:gd name="T26" fmla="*/ 6 w 70"/>
                  <a:gd name="T27" fmla="*/ 20 h 43"/>
                  <a:gd name="T28" fmla="*/ 7 w 70"/>
                  <a:gd name="T29" fmla="*/ 18 h 43"/>
                  <a:gd name="T30" fmla="*/ 15 w 70"/>
                  <a:gd name="T31" fmla="*/ 8 h 43"/>
                  <a:gd name="T32" fmla="*/ 15 w 70"/>
                  <a:gd name="T33" fmla="*/ 6 h 43"/>
                  <a:gd name="T34" fmla="*/ 15 w 70"/>
                  <a:gd name="T35" fmla="*/ 4 h 43"/>
                  <a:gd name="T36" fmla="*/ 20 w 70"/>
                  <a:gd name="T37" fmla="*/ 4 h 43"/>
                  <a:gd name="T38" fmla="*/ 22 w 70"/>
                  <a:gd name="T39" fmla="*/ 4 h 43"/>
                  <a:gd name="T40" fmla="*/ 25 w 70"/>
                  <a:gd name="T41" fmla="*/ 2 h 43"/>
                  <a:gd name="T42" fmla="*/ 27 w 70"/>
                  <a:gd name="T43" fmla="*/ 4 h 43"/>
                  <a:gd name="T44" fmla="*/ 45 w 70"/>
                  <a:gd name="T45" fmla="*/ 0 h 43"/>
                  <a:gd name="T46" fmla="*/ 56 w 70"/>
                  <a:gd name="T47" fmla="*/ 6 h 43"/>
                  <a:gd name="T48" fmla="*/ 58 w 70"/>
                  <a:gd name="T49" fmla="*/ 8 h 43"/>
                  <a:gd name="T50" fmla="*/ 56 w 70"/>
                  <a:gd name="T51" fmla="*/ 13 h 43"/>
                  <a:gd name="T52" fmla="*/ 59 w 70"/>
                  <a:gd name="T53" fmla="*/ 17 h 43"/>
                  <a:gd name="T54" fmla="*/ 63 w 70"/>
                  <a:gd name="T55" fmla="*/ 18 h 43"/>
                  <a:gd name="T56" fmla="*/ 67 w 70"/>
                  <a:gd name="T57" fmla="*/ 20 h 43"/>
                  <a:gd name="T58" fmla="*/ 68 w 70"/>
                  <a:gd name="T59" fmla="*/ 18 h 43"/>
                  <a:gd name="T60" fmla="*/ 70 w 70"/>
                  <a:gd name="T61" fmla="*/ 20 h 43"/>
                  <a:gd name="T62" fmla="*/ 70 w 70"/>
                  <a:gd name="T63" fmla="*/ 24 h 43"/>
                  <a:gd name="T64" fmla="*/ 70 w 70"/>
                  <a:gd name="T65" fmla="*/ 26 h 43"/>
                  <a:gd name="T66" fmla="*/ 68 w 70"/>
                  <a:gd name="T67" fmla="*/ 26 h 43"/>
                  <a:gd name="T68" fmla="*/ 65 w 70"/>
                  <a:gd name="T69" fmla="*/ 26 h 43"/>
                  <a:gd name="T70" fmla="*/ 65 w 70"/>
                  <a:gd name="T71" fmla="*/ 27 h 43"/>
                  <a:gd name="T72" fmla="*/ 65 w 70"/>
                  <a:gd name="T73" fmla="*/ 31 h 43"/>
                  <a:gd name="T74" fmla="*/ 67 w 70"/>
                  <a:gd name="T75" fmla="*/ 31 h 43"/>
                  <a:gd name="T76" fmla="*/ 65 w 70"/>
                  <a:gd name="T77" fmla="*/ 33 h 43"/>
                  <a:gd name="T78" fmla="*/ 56 w 70"/>
                  <a:gd name="T79" fmla="*/ 31 h 43"/>
                  <a:gd name="T80" fmla="*/ 54 w 70"/>
                  <a:gd name="T81" fmla="*/ 31 h 43"/>
                  <a:gd name="T82" fmla="*/ 52 w 70"/>
                  <a:gd name="T83" fmla="*/ 29 h 43"/>
                  <a:gd name="T84" fmla="*/ 52 w 70"/>
                  <a:gd name="T85" fmla="*/ 33 h 43"/>
                  <a:gd name="T86" fmla="*/ 49 w 70"/>
                  <a:gd name="T87" fmla="*/ 38 h 43"/>
                  <a:gd name="T88" fmla="*/ 49 w 70"/>
                  <a:gd name="T89" fmla="*/ 40 h 43"/>
                  <a:gd name="T90" fmla="*/ 47 w 70"/>
                  <a:gd name="T91" fmla="*/ 42 h 43"/>
                  <a:gd name="T92" fmla="*/ 45 w 70"/>
                  <a:gd name="T93" fmla="*/ 40 h 43"/>
                  <a:gd name="T94" fmla="*/ 43 w 70"/>
                  <a:gd name="T95" fmla="*/ 38 h 43"/>
                  <a:gd name="T96" fmla="*/ 40 w 70"/>
                  <a:gd name="T97" fmla="*/ 36 h 43"/>
                  <a:gd name="T98" fmla="*/ 38 w 70"/>
                  <a:gd name="T99" fmla="*/ 31 h 43"/>
                  <a:gd name="T100" fmla="*/ 34 w 70"/>
                  <a:gd name="T101" fmla="*/ 33 h 43"/>
                  <a:gd name="T102" fmla="*/ 34 w 70"/>
                  <a:gd name="T103" fmla="*/ 34 h 43"/>
                  <a:gd name="T104" fmla="*/ 34 w 70"/>
                  <a:gd name="T105" fmla="*/ 36 h 43"/>
                  <a:gd name="T106" fmla="*/ 29 w 70"/>
                  <a:gd name="T107" fmla="*/ 42 h 43"/>
                  <a:gd name="T108" fmla="*/ 16 w 70"/>
                  <a:gd name="T109" fmla="*/ 43 h 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0"/>
                  <a:gd name="T166" fmla="*/ 0 h 43"/>
                  <a:gd name="T167" fmla="*/ 70 w 70"/>
                  <a:gd name="T168" fmla="*/ 43 h 4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0" h="43">
                    <a:moveTo>
                      <a:pt x="16" y="43"/>
                    </a:moveTo>
                    <a:lnTo>
                      <a:pt x="15" y="40"/>
                    </a:lnTo>
                    <a:lnTo>
                      <a:pt x="13" y="40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6" y="31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45" y="0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56" y="13"/>
                    </a:lnTo>
                    <a:lnTo>
                      <a:pt x="59" y="17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5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33"/>
                    </a:lnTo>
                    <a:lnTo>
                      <a:pt x="49" y="38"/>
                    </a:lnTo>
                    <a:lnTo>
                      <a:pt x="49" y="40"/>
                    </a:lnTo>
                    <a:lnTo>
                      <a:pt x="47" y="42"/>
                    </a:lnTo>
                    <a:lnTo>
                      <a:pt x="45" y="40"/>
                    </a:lnTo>
                    <a:lnTo>
                      <a:pt x="43" y="38"/>
                    </a:lnTo>
                    <a:lnTo>
                      <a:pt x="40" y="36"/>
                    </a:lnTo>
                    <a:lnTo>
                      <a:pt x="38" y="31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29" y="42"/>
                    </a:lnTo>
                    <a:lnTo>
                      <a:pt x="1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7" name="Freeform 3756"/>
              <p:cNvSpPr>
                <a:spLocks/>
              </p:cNvSpPr>
              <p:nvPr/>
            </p:nvSpPr>
            <p:spPr bwMode="auto">
              <a:xfrm>
                <a:off x="2799" y="1834"/>
                <a:ext cx="70" cy="43"/>
              </a:xfrm>
              <a:custGeom>
                <a:avLst/>
                <a:gdLst>
                  <a:gd name="T0" fmla="*/ 16 w 70"/>
                  <a:gd name="T1" fmla="*/ 43 h 43"/>
                  <a:gd name="T2" fmla="*/ 15 w 70"/>
                  <a:gd name="T3" fmla="*/ 40 h 43"/>
                  <a:gd name="T4" fmla="*/ 13 w 70"/>
                  <a:gd name="T5" fmla="*/ 40 h 43"/>
                  <a:gd name="T6" fmla="*/ 13 w 70"/>
                  <a:gd name="T7" fmla="*/ 31 h 43"/>
                  <a:gd name="T8" fmla="*/ 11 w 70"/>
                  <a:gd name="T9" fmla="*/ 31 h 43"/>
                  <a:gd name="T10" fmla="*/ 6 w 70"/>
                  <a:gd name="T11" fmla="*/ 31 h 43"/>
                  <a:gd name="T12" fmla="*/ 2 w 70"/>
                  <a:gd name="T13" fmla="*/ 34 h 43"/>
                  <a:gd name="T14" fmla="*/ 0 w 70"/>
                  <a:gd name="T15" fmla="*/ 36 h 43"/>
                  <a:gd name="T16" fmla="*/ 0 w 70"/>
                  <a:gd name="T17" fmla="*/ 36 h 43"/>
                  <a:gd name="T18" fmla="*/ 2 w 70"/>
                  <a:gd name="T19" fmla="*/ 26 h 43"/>
                  <a:gd name="T20" fmla="*/ 2 w 70"/>
                  <a:gd name="T21" fmla="*/ 26 h 43"/>
                  <a:gd name="T22" fmla="*/ 4 w 70"/>
                  <a:gd name="T23" fmla="*/ 24 h 43"/>
                  <a:gd name="T24" fmla="*/ 6 w 70"/>
                  <a:gd name="T25" fmla="*/ 22 h 43"/>
                  <a:gd name="T26" fmla="*/ 6 w 70"/>
                  <a:gd name="T27" fmla="*/ 20 h 43"/>
                  <a:gd name="T28" fmla="*/ 7 w 70"/>
                  <a:gd name="T29" fmla="*/ 18 h 43"/>
                  <a:gd name="T30" fmla="*/ 15 w 70"/>
                  <a:gd name="T31" fmla="*/ 8 h 43"/>
                  <a:gd name="T32" fmla="*/ 15 w 70"/>
                  <a:gd name="T33" fmla="*/ 6 h 43"/>
                  <a:gd name="T34" fmla="*/ 15 w 70"/>
                  <a:gd name="T35" fmla="*/ 4 h 43"/>
                  <a:gd name="T36" fmla="*/ 20 w 70"/>
                  <a:gd name="T37" fmla="*/ 4 h 43"/>
                  <a:gd name="T38" fmla="*/ 22 w 70"/>
                  <a:gd name="T39" fmla="*/ 4 h 43"/>
                  <a:gd name="T40" fmla="*/ 25 w 70"/>
                  <a:gd name="T41" fmla="*/ 2 h 43"/>
                  <a:gd name="T42" fmla="*/ 27 w 70"/>
                  <a:gd name="T43" fmla="*/ 4 h 43"/>
                  <a:gd name="T44" fmla="*/ 45 w 70"/>
                  <a:gd name="T45" fmla="*/ 0 h 43"/>
                  <a:gd name="T46" fmla="*/ 56 w 70"/>
                  <a:gd name="T47" fmla="*/ 6 h 43"/>
                  <a:gd name="T48" fmla="*/ 58 w 70"/>
                  <a:gd name="T49" fmla="*/ 8 h 43"/>
                  <a:gd name="T50" fmla="*/ 56 w 70"/>
                  <a:gd name="T51" fmla="*/ 13 h 43"/>
                  <a:gd name="T52" fmla="*/ 59 w 70"/>
                  <a:gd name="T53" fmla="*/ 17 h 43"/>
                  <a:gd name="T54" fmla="*/ 63 w 70"/>
                  <a:gd name="T55" fmla="*/ 18 h 43"/>
                  <a:gd name="T56" fmla="*/ 67 w 70"/>
                  <a:gd name="T57" fmla="*/ 20 h 43"/>
                  <a:gd name="T58" fmla="*/ 68 w 70"/>
                  <a:gd name="T59" fmla="*/ 18 h 43"/>
                  <a:gd name="T60" fmla="*/ 70 w 70"/>
                  <a:gd name="T61" fmla="*/ 20 h 43"/>
                  <a:gd name="T62" fmla="*/ 70 w 70"/>
                  <a:gd name="T63" fmla="*/ 24 h 43"/>
                  <a:gd name="T64" fmla="*/ 70 w 70"/>
                  <a:gd name="T65" fmla="*/ 26 h 43"/>
                  <a:gd name="T66" fmla="*/ 68 w 70"/>
                  <a:gd name="T67" fmla="*/ 26 h 43"/>
                  <a:gd name="T68" fmla="*/ 65 w 70"/>
                  <a:gd name="T69" fmla="*/ 26 h 43"/>
                  <a:gd name="T70" fmla="*/ 65 w 70"/>
                  <a:gd name="T71" fmla="*/ 27 h 43"/>
                  <a:gd name="T72" fmla="*/ 65 w 70"/>
                  <a:gd name="T73" fmla="*/ 31 h 43"/>
                  <a:gd name="T74" fmla="*/ 67 w 70"/>
                  <a:gd name="T75" fmla="*/ 31 h 43"/>
                  <a:gd name="T76" fmla="*/ 65 w 70"/>
                  <a:gd name="T77" fmla="*/ 33 h 43"/>
                  <a:gd name="T78" fmla="*/ 56 w 70"/>
                  <a:gd name="T79" fmla="*/ 31 h 43"/>
                  <a:gd name="T80" fmla="*/ 54 w 70"/>
                  <a:gd name="T81" fmla="*/ 31 h 43"/>
                  <a:gd name="T82" fmla="*/ 52 w 70"/>
                  <a:gd name="T83" fmla="*/ 29 h 43"/>
                  <a:gd name="T84" fmla="*/ 52 w 70"/>
                  <a:gd name="T85" fmla="*/ 33 h 43"/>
                  <a:gd name="T86" fmla="*/ 49 w 70"/>
                  <a:gd name="T87" fmla="*/ 38 h 43"/>
                  <a:gd name="T88" fmla="*/ 49 w 70"/>
                  <a:gd name="T89" fmla="*/ 40 h 43"/>
                  <a:gd name="T90" fmla="*/ 47 w 70"/>
                  <a:gd name="T91" fmla="*/ 42 h 43"/>
                  <a:gd name="T92" fmla="*/ 45 w 70"/>
                  <a:gd name="T93" fmla="*/ 40 h 43"/>
                  <a:gd name="T94" fmla="*/ 43 w 70"/>
                  <a:gd name="T95" fmla="*/ 38 h 43"/>
                  <a:gd name="T96" fmla="*/ 40 w 70"/>
                  <a:gd name="T97" fmla="*/ 36 h 43"/>
                  <a:gd name="T98" fmla="*/ 38 w 70"/>
                  <a:gd name="T99" fmla="*/ 31 h 43"/>
                  <a:gd name="T100" fmla="*/ 34 w 70"/>
                  <a:gd name="T101" fmla="*/ 33 h 43"/>
                  <a:gd name="T102" fmla="*/ 34 w 70"/>
                  <a:gd name="T103" fmla="*/ 34 h 43"/>
                  <a:gd name="T104" fmla="*/ 34 w 70"/>
                  <a:gd name="T105" fmla="*/ 36 h 43"/>
                  <a:gd name="T106" fmla="*/ 29 w 70"/>
                  <a:gd name="T107" fmla="*/ 42 h 43"/>
                  <a:gd name="T108" fmla="*/ 16 w 70"/>
                  <a:gd name="T109" fmla="*/ 43 h 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0"/>
                  <a:gd name="T166" fmla="*/ 0 h 43"/>
                  <a:gd name="T167" fmla="*/ 70 w 70"/>
                  <a:gd name="T168" fmla="*/ 43 h 4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0" h="43">
                    <a:moveTo>
                      <a:pt x="16" y="43"/>
                    </a:moveTo>
                    <a:lnTo>
                      <a:pt x="15" y="40"/>
                    </a:lnTo>
                    <a:lnTo>
                      <a:pt x="13" y="40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6" y="31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45" y="0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56" y="13"/>
                    </a:lnTo>
                    <a:lnTo>
                      <a:pt x="59" y="17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5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33"/>
                    </a:lnTo>
                    <a:lnTo>
                      <a:pt x="49" y="38"/>
                    </a:lnTo>
                    <a:lnTo>
                      <a:pt x="49" y="40"/>
                    </a:lnTo>
                    <a:lnTo>
                      <a:pt x="47" y="42"/>
                    </a:lnTo>
                    <a:lnTo>
                      <a:pt x="45" y="40"/>
                    </a:lnTo>
                    <a:lnTo>
                      <a:pt x="43" y="38"/>
                    </a:lnTo>
                    <a:lnTo>
                      <a:pt x="40" y="36"/>
                    </a:lnTo>
                    <a:lnTo>
                      <a:pt x="38" y="31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29" y="42"/>
                    </a:lnTo>
                    <a:lnTo>
                      <a:pt x="16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8" name="Freeform 3757"/>
              <p:cNvSpPr>
                <a:spLocks/>
              </p:cNvSpPr>
              <p:nvPr/>
            </p:nvSpPr>
            <p:spPr bwMode="auto">
              <a:xfrm>
                <a:off x="2747" y="1741"/>
                <a:ext cx="56" cy="47"/>
              </a:xfrm>
              <a:custGeom>
                <a:avLst/>
                <a:gdLst>
                  <a:gd name="T0" fmla="*/ 47 w 56"/>
                  <a:gd name="T1" fmla="*/ 47 h 47"/>
                  <a:gd name="T2" fmla="*/ 45 w 56"/>
                  <a:gd name="T3" fmla="*/ 47 h 47"/>
                  <a:gd name="T4" fmla="*/ 42 w 56"/>
                  <a:gd name="T5" fmla="*/ 47 h 47"/>
                  <a:gd name="T6" fmla="*/ 36 w 56"/>
                  <a:gd name="T7" fmla="*/ 43 h 47"/>
                  <a:gd name="T8" fmla="*/ 36 w 56"/>
                  <a:gd name="T9" fmla="*/ 42 h 47"/>
                  <a:gd name="T10" fmla="*/ 36 w 56"/>
                  <a:gd name="T11" fmla="*/ 42 h 47"/>
                  <a:gd name="T12" fmla="*/ 36 w 56"/>
                  <a:gd name="T13" fmla="*/ 34 h 47"/>
                  <a:gd name="T14" fmla="*/ 34 w 56"/>
                  <a:gd name="T15" fmla="*/ 34 h 47"/>
                  <a:gd name="T16" fmla="*/ 31 w 56"/>
                  <a:gd name="T17" fmla="*/ 38 h 47"/>
                  <a:gd name="T18" fmla="*/ 27 w 56"/>
                  <a:gd name="T19" fmla="*/ 38 h 47"/>
                  <a:gd name="T20" fmla="*/ 24 w 56"/>
                  <a:gd name="T21" fmla="*/ 38 h 47"/>
                  <a:gd name="T22" fmla="*/ 24 w 56"/>
                  <a:gd name="T23" fmla="*/ 31 h 47"/>
                  <a:gd name="T24" fmla="*/ 22 w 56"/>
                  <a:gd name="T25" fmla="*/ 29 h 47"/>
                  <a:gd name="T26" fmla="*/ 11 w 56"/>
                  <a:gd name="T27" fmla="*/ 24 h 47"/>
                  <a:gd name="T28" fmla="*/ 8 w 56"/>
                  <a:gd name="T29" fmla="*/ 18 h 47"/>
                  <a:gd name="T30" fmla="*/ 6 w 56"/>
                  <a:gd name="T31" fmla="*/ 18 h 47"/>
                  <a:gd name="T32" fmla="*/ 2 w 56"/>
                  <a:gd name="T33" fmla="*/ 17 h 47"/>
                  <a:gd name="T34" fmla="*/ 0 w 56"/>
                  <a:gd name="T35" fmla="*/ 15 h 47"/>
                  <a:gd name="T36" fmla="*/ 0 w 56"/>
                  <a:gd name="T37" fmla="*/ 9 h 47"/>
                  <a:gd name="T38" fmla="*/ 11 w 56"/>
                  <a:gd name="T39" fmla="*/ 4 h 47"/>
                  <a:gd name="T40" fmla="*/ 13 w 56"/>
                  <a:gd name="T41" fmla="*/ 4 h 47"/>
                  <a:gd name="T42" fmla="*/ 13 w 56"/>
                  <a:gd name="T43" fmla="*/ 4 h 47"/>
                  <a:gd name="T44" fmla="*/ 18 w 56"/>
                  <a:gd name="T45" fmla="*/ 6 h 47"/>
                  <a:gd name="T46" fmla="*/ 27 w 56"/>
                  <a:gd name="T47" fmla="*/ 2 h 47"/>
                  <a:gd name="T48" fmla="*/ 36 w 56"/>
                  <a:gd name="T49" fmla="*/ 0 h 47"/>
                  <a:gd name="T50" fmla="*/ 38 w 56"/>
                  <a:gd name="T51" fmla="*/ 2 h 47"/>
                  <a:gd name="T52" fmla="*/ 38 w 56"/>
                  <a:gd name="T53" fmla="*/ 2 h 47"/>
                  <a:gd name="T54" fmla="*/ 38 w 56"/>
                  <a:gd name="T55" fmla="*/ 4 h 47"/>
                  <a:gd name="T56" fmla="*/ 42 w 56"/>
                  <a:gd name="T57" fmla="*/ 6 h 47"/>
                  <a:gd name="T58" fmla="*/ 43 w 56"/>
                  <a:gd name="T59" fmla="*/ 6 h 47"/>
                  <a:gd name="T60" fmla="*/ 47 w 56"/>
                  <a:gd name="T61" fmla="*/ 8 h 47"/>
                  <a:gd name="T62" fmla="*/ 47 w 56"/>
                  <a:gd name="T63" fmla="*/ 17 h 47"/>
                  <a:gd name="T64" fmla="*/ 49 w 56"/>
                  <a:gd name="T65" fmla="*/ 18 h 47"/>
                  <a:gd name="T66" fmla="*/ 52 w 56"/>
                  <a:gd name="T67" fmla="*/ 18 h 47"/>
                  <a:gd name="T68" fmla="*/ 54 w 56"/>
                  <a:gd name="T69" fmla="*/ 20 h 47"/>
                  <a:gd name="T70" fmla="*/ 54 w 56"/>
                  <a:gd name="T71" fmla="*/ 24 h 47"/>
                  <a:gd name="T72" fmla="*/ 56 w 56"/>
                  <a:gd name="T73" fmla="*/ 25 h 47"/>
                  <a:gd name="T74" fmla="*/ 56 w 56"/>
                  <a:gd name="T75" fmla="*/ 29 h 47"/>
                  <a:gd name="T76" fmla="*/ 52 w 56"/>
                  <a:gd name="T77" fmla="*/ 33 h 47"/>
                  <a:gd name="T78" fmla="*/ 51 w 56"/>
                  <a:gd name="T79" fmla="*/ 33 h 47"/>
                  <a:gd name="T80" fmla="*/ 49 w 56"/>
                  <a:gd name="T81" fmla="*/ 36 h 47"/>
                  <a:gd name="T82" fmla="*/ 47 w 56"/>
                  <a:gd name="T83" fmla="*/ 40 h 47"/>
                  <a:gd name="T84" fmla="*/ 47 w 56"/>
                  <a:gd name="T85" fmla="*/ 43 h 47"/>
                  <a:gd name="T86" fmla="*/ 47 w 56"/>
                  <a:gd name="T87" fmla="*/ 47 h 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6"/>
                  <a:gd name="T133" fmla="*/ 0 h 47"/>
                  <a:gd name="T134" fmla="*/ 56 w 56"/>
                  <a:gd name="T135" fmla="*/ 47 h 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6" h="47">
                    <a:moveTo>
                      <a:pt x="47" y="47"/>
                    </a:moveTo>
                    <a:lnTo>
                      <a:pt x="45" y="47"/>
                    </a:lnTo>
                    <a:lnTo>
                      <a:pt x="42" y="47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1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4" y="31"/>
                    </a:lnTo>
                    <a:lnTo>
                      <a:pt x="22" y="29"/>
                    </a:lnTo>
                    <a:lnTo>
                      <a:pt x="11" y="24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7" y="8"/>
                    </a:lnTo>
                    <a:lnTo>
                      <a:pt x="47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5"/>
                    </a:lnTo>
                    <a:lnTo>
                      <a:pt x="56" y="29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49" y="36"/>
                    </a:lnTo>
                    <a:lnTo>
                      <a:pt x="47" y="40"/>
                    </a:lnTo>
                    <a:lnTo>
                      <a:pt x="47" y="43"/>
                    </a:lnTo>
                    <a:lnTo>
                      <a:pt x="47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9" name="Freeform 3758"/>
              <p:cNvSpPr>
                <a:spLocks/>
              </p:cNvSpPr>
              <p:nvPr/>
            </p:nvSpPr>
            <p:spPr bwMode="auto">
              <a:xfrm>
                <a:off x="2747" y="1741"/>
                <a:ext cx="56" cy="47"/>
              </a:xfrm>
              <a:custGeom>
                <a:avLst/>
                <a:gdLst>
                  <a:gd name="T0" fmla="*/ 47 w 56"/>
                  <a:gd name="T1" fmla="*/ 47 h 47"/>
                  <a:gd name="T2" fmla="*/ 45 w 56"/>
                  <a:gd name="T3" fmla="*/ 47 h 47"/>
                  <a:gd name="T4" fmla="*/ 42 w 56"/>
                  <a:gd name="T5" fmla="*/ 47 h 47"/>
                  <a:gd name="T6" fmla="*/ 36 w 56"/>
                  <a:gd name="T7" fmla="*/ 43 h 47"/>
                  <a:gd name="T8" fmla="*/ 36 w 56"/>
                  <a:gd name="T9" fmla="*/ 42 h 47"/>
                  <a:gd name="T10" fmla="*/ 36 w 56"/>
                  <a:gd name="T11" fmla="*/ 42 h 47"/>
                  <a:gd name="T12" fmla="*/ 36 w 56"/>
                  <a:gd name="T13" fmla="*/ 34 h 47"/>
                  <a:gd name="T14" fmla="*/ 34 w 56"/>
                  <a:gd name="T15" fmla="*/ 34 h 47"/>
                  <a:gd name="T16" fmla="*/ 31 w 56"/>
                  <a:gd name="T17" fmla="*/ 38 h 47"/>
                  <a:gd name="T18" fmla="*/ 27 w 56"/>
                  <a:gd name="T19" fmla="*/ 38 h 47"/>
                  <a:gd name="T20" fmla="*/ 24 w 56"/>
                  <a:gd name="T21" fmla="*/ 38 h 47"/>
                  <a:gd name="T22" fmla="*/ 24 w 56"/>
                  <a:gd name="T23" fmla="*/ 31 h 47"/>
                  <a:gd name="T24" fmla="*/ 22 w 56"/>
                  <a:gd name="T25" fmla="*/ 29 h 47"/>
                  <a:gd name="T26" fmla="*/ 11 w 56"/>
                  <a:gd name="T27" fmla="*/ 24 h 47"/>
                  <a:gd name="T28" fmla="*/ 8 w 56"/>
                  <a:gd name="T29" fmla="*/ 18 h 47"/>
                  <a:gd name="T30" fmla="*/ 6 w 56"/>
                  <a:gd name="T31" fmla="*/ 18 h 47"/>
                  <a:gd name="T32" fmla="*/ 2 w 56"/>
                  <a:gd name="T33" fmla="*/ 17 h 47"/>
                  <a:gd name="T34" fmla="*/ 0 w 56"/>
                  <a:gd name="T35" fmla="*/ 15 h 47"/>
                  <a:gd name="T36" fmla="*/ 0 w 56"/>
                  <a:gd name="T37" fmla="*/ 9 h 47"/>
                  <a:gd name="T38" fmla="*/ 11 w 56"/>
                  <a:gd name="T39" fmla="*/ 4 h 47"/>
                  <a:gd name="T40" fmla="*/ 13 w 56"/>
                  <a:gd name="T41" fmla="*/ 4 h 47"/>
                  <a:gd name="T42" fmla="*/ 13 w 56"/>
                  <a:gd name="T43" fmla="*/ 4 h 47"/>
                  <a:gd name="T44" fmla="*/ 18 w 56"/>
                  <a:gd name="T45" fmla="*/ 6 h 47"/>
                  <a:gd name="T46" fmla="*/ 27 w 56"/>
                  <a:gd name="T47" fmla="*/ 2 h 47"/>
                  <a:gd name="T48" fmla="*/ 36 w 56"/>
                  <a:gd name="T49" fmla="*/ 0 h 47"/>
                  <a:gd name="T50" fmla="*/ 38 w 56"/>
                  <a:gd name="T51" fmla="*/ 2 h 47"/>
                  <a:gd name="T52" fmla="*/ 38 w 56"/>
                  <a:gd name="T53" fmla="*/ 2 h 47"/>
                  <a:gd name="T54" fmla="*/ 38 w 56"/>
                  <a:gd name="T55" fmla="*/ 4 h 47"/>
                  <a:gd name="T56" fmla="*/ 42 w 56"/>
                  <a:gd name="T57" fmla="*/ 6 h 47"/>
                  <a:gd name="T58" fmla="*/ 43 w 56"/>
                  <a:gd name="T59" fmla="*/ 6 h 47"/>
                  <a:gd name="T60" fmla="*/ 47 w 56"/>
                  <a:gd name="T61" fmla="*/ 8 h 47"/>
                  <a:gd name="T62" fmla="*/ 47 w 56"/>
                  <a:gd name="T63" fmla="*/ 17 h 47"/>
                  <a:gd name="T64" fmla="*/ 49 w 56"/>
                  <a:gd name="T65" fmla="*/ 18 h 47"/>
                  <a:gd name="T66" fmla="*/ 52 w 56"/>
                  <a:gd name="T67" fmla="*/ 18 h 47"/>
                  <a:gd name="T68" fmla="*/ 54 w 56"/>
                  <a:gd name="T69" fmla="*/ 20 h 47"/>
                  <a:gd name="T70" fmla="*/ 54 w 56"/>
                  <a:gd name="T71" fmla="*/ 24 h 47"/>
                  <a:gd name="T72" fmla="*/ 56 w 56"/>
                  <a:gd name="T73" fmla="*/ 25 h 47"/>
                  <a:gd name="T74" fmla="*/ 56 w 56"/>
                  <a:gd name="T75" fmla="*/ 29 h 47"/>
                  <a:gd name="T76" fmla="*/ 52 w 56"/>
                  <a:gd name="T77" fmla="*/ 33 h 47"/>
                  <a:gd name="T78" fmla="*/ 51 w 56"/>
                  <a:gd name="T79" fmla="*/ 33 h 47"/>
                  <a:gd name="T80" fmla="*/ 49 w 56"/>
                  <a:gd name="T81" fmla="*/ 36 h 47"/>
                  <a:gd name="T82" fmla="*/ 47 w 56"/>
                  <a:gd name="T83" fmla="*/ 40 h 47"/>
                  <a:gd name="T84" fmla="*/ 47 w 56"/>
                  <a:gd name="T85" fmla="*/ 43 h 47"/>
                  <a:gd name="T86" fmla="*/ 47 w 56"/>
                  <a:gd name="T87" fmla="*/ 47 h 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6"/>
                  <a:gd name="T133" fmla="*/ 0 h 47"/>
                  <a:gd name="T134" fmla="*/ 56 w 56"/>
                  <a:gd name="T135" fmla="*/ 47 h 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6" h="47">
                    <a:moveTo>
                      <a:pt x="47" y="47"/>
                    </a:moveTo>
                    <a:lnTo>
                      <a:pt x="45" y="47"/>
                    </a:lnTo>
                    <a:lnTo>
                      <a:pt x="42" y="47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1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4" y="31"/>
                    </a:lnTo>
                    <a:lnTo>
                      <a:pt x="22" y="29"/>
                    </a:lnTo>
                    <a:lnTo>
                      <a:pt x="11" y="24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7" y="8"/>
                    </a:lnTo>
                    <a:lnTo>
                      <a:pt x="47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5"/>
                    </a:lnTo>
                    <a:lnTo>
                      <a:pt x="56" y="29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49" y="36"/>
                    </a:lnTo>
                    <a:lnTo>
                      <a:pt x="47" y="40"/>
                    </a:lnTo>
                    <a:lnTo>
                      <a:pt x="47" y="43"/>
                    </a:lnTo>
                    <a:lnTo>
                      <a:pt x="47" y="4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0" name="Freeform 3759"/>
              <p:cNvSpPr>
                <a:spLocks/>
              </p:cNvSpPr>
              <p:nvPr/>
            </p:nvSpPr>
            <p:spPr bwMode="auto">
              <a:xfrm>
                <a:off x="2556" y="1926"/>
                <a:ext cx="202" cy="159"/>
              </a:xfrm>
              <a:custGeom>
                <a:avLst/>
                <a:gdLst>
                  <a:gd name="T0" fmla="*/ 30 w 202"/>
                  <a:gd name="T1" fmla="*/ 129 h 159"/>
                  <a:gd name="T2" fmla="*/ 37 w 202"/>
                  <a:gd name="T3" fmla="*/ 116 h 159"/>
                  <a:gd name="T4" fmla="*/ 34 w 202"/>
                  <a:gd name="T5" fmla="*/ 109 h 159"/>
                  <a:gd name="T6" fmla="*/ 37 w 202"/>
                  <a:gd name="T7" fmla="*/ 98 h 159"/>
                  <a:gd name="T8" fmla="*/ 32 w 202"/>
                  <a:gd name="T9" fmla="*/ 87 h 159"/>
                  <a:gd name="T10" fmla="*/ 37 w 202"/>
                  <a:gd name="T11" fmla="*/ 84 h 159"/>
                  <a:gd name="T12" fmla="*/ 41 w 202"/>
                  <a:gd name="T13" fmla="*/ 78 h 159"/>
                  <a:gd name="T14" fmla="*/ 41 w 202"/>
                  <a:gd name="T15" fmla="*/ 59 h 159"/>
                  <a:gd name="T16" fmla="*/ 50 w 202"/>
                  <a:gd name="T17" fmla="*/ 44 h 159"/>
                  <a:gd name="T18" fmla="*/ 36 w 202"/>
                  <a:gd name="T19" fmla="*/ 39 h 159"/>
                  <a:gd name="T20" fmla="*/ 21 w 202"/>
                  <a:gd name="T21" fmla="*/ 41 h 159"/>
                  <a:gd name="T22" fmla="*/ 20 w 202"/>
                  <a:gd name="T23" fmla="*/ 36 h 159"/>
                  <a:gd name="T24" fmla="*/ 9 w 202"/>
                  <a:gd name="T25" fmla="*/ 41 h 159"/>
                  <a:gd name="T26" fmla="*/ 7 w 202"/>
                  <a:gd name="T27" fmla="*/ 37 h 159"/>
                  <a:gd name="T28" fmla="*/ 11 w 202"/>
                  <a:gd name="T29" fmla="*/ 30 h 159"/>
                  <a:gd name="T30" fmla="*/ 9 w 202"/>
                  <a:gd name="T31" fmla="*/ 28 h 159"/>
                  <a:gd name="T32" fmla="*/ 9 w 202"/>
                  <a:gd name="T33" fmla="*/ 23 h 159"/>
                  <a:gd name="T34" fmla="*/ 5 w 202"/>
                  <a:gd name="T35" fmla="*/ 23 h 159"/>
                  <a:gd name="T36" fmla="*/ 0 w 202"/>
                  <a:gd name="T37" fmla="*/ 16 h 159"/>
                  <a:gd name="T38" fmla="*/ 5 w 202"/>
                  <a:gd name="T39" fmla="*/ 10 h 159"/>
                  <a:gd name="T40" fmla="*/ 14 w 202"/>
                  <a:gd name="T41" fmla="*/ 9 h 159"/>
                  <a:gd name="T42" fmla="*/ 16 w 202"/>
                  <a:gd name="T43" fmla="*/ 3 h 159"/>
                  <a:gd name="T44" fmla="*/ 25 w 202"/>
                  <a:gd name="T45" fmla="*/ 0 h 159"/>
                  <a:gd name="T46" fmla="*/ 50 w 202"/>
                  <a:gd name="T47" fmla="*/ 3 h 159"/>
                  <a:gd name="T48" fmla="*/ 120 w 202"/>
                  <a:gd name="T49" fmla="*/ 7 h 159"/>
                  <a:gd name="T50" fmla="*/ 129 w 202"/>
                  <a:gd name="T51" fmla="*/ 16 h 159"/>
                  <a:gd name="T52" fmla="*/ 138 w 202"/>
                  <a:gd name="T53" fmla="*/ 19 h 159"/>
                  <a:gd name="T54" fmla="*/ 157 w 202"/>
                  <a:gd name="T55" fmla="*/ 23 h 159"/>
                  <a:gd name="T56" fmla="*/ 163 w 202"/>
                  <a:gd name="T57" fmla="*/ 21 h 159"/>
                  <a:gd name="T58" fmla="*/ 172 w 202"/>
                  <a:gd name="T59" fmla="*/ 28 h 159"/>
                  <a:gd name="T60" fmla="*/ 175 w 202"/>
                  <a:gd name="T61" fmla="*/ 28 h 159"/>
                  <a:gd name="T62" fmla="*/ 179 w 202"/>
                  <a:gd name="T63" fmla="*/ 28 h 159"/>
                  <a:gd name="T64" fmla="*/ 199 w 202"/>
                  <a:gd name="T65" fmla="*/ 28 h 159"/>
                  <a:gd name="T66" fmla="*/ 202 w 202"/>
                  <a:gd name="T67" fmla="*/ 32 h 159"/>
                  <a:gd name="T68" fmla="*/ 199 w 202"/>
                  <a:gd name="T69" fmla="*/ 36 h 159"/>
                  <a:gd name="T70" fmla="*/ 197 w 202"/>
                  <a:gd name="T71" fmla="*/ 41 h 159"/>
                  <a:gd name="T72" fmla="*/ 165 w 202"/>
                  <a:gd name="T73" fmla="*/ 59 h 159"/>
                  <a:gd name="T74" fmla="*/ 161 w 202"/>
                  <a:gd name="T75" fmla="*/ 64 h 159"/>
                  <a:gd name="T76" fmla="*/ 143 w 202"/>
                  <a:gd name="T77" fmla="*/ 93 h 159"/>
                  <a:gd name="T78" fmla="*/ 145 w 202"/>
                  <a:gd name="T79" fmla="*/ 95 h 159"/>
                  <a:gd name="T80" fmla="*/ 147 w 202"/>
                  <a:gd name="T81" fmla="*/ 102 h 159"/>
                  <a:gd name="T82" fmla="*/ 150 w 202"/>
                  <a:gd name="T83" fmla="*/ 104 h 159"/>
                  <a:gd name="T84" fmla="*/ 150 w 202"/>
                  <a:gd name="T85" fmla="*/ 107 h 159"/>
                  <a:gd name="T86" fmla="*/ 136 w 202"/>
                  <a:gd name="T87" fmla="*/ 127 h 159"/>
                  <a:gd name="T88" fmla="*/ 127 w 202"/>
                  <a:gd name="T89" fmla="*/ 130 h 159"/>
                  <a:gd name="T90" fmla="*/ 118 w 202"/>
                  <a:gd name="T91" fmla="*/ 143 h 159"/>
                  <a:gd name="T92" fmla="*/ 114 w 202"/>
                  <a:gd name="T93" fmla="*/ 145 h 159"/>
                  <a:gd name="T94" fmla="*/ 107 w 202"/>
                  <a:gd name="T95" fmla="*/ 146 h 159"/>
                  <a:gd name="T96" fmla="*/ 93 w 202"/>
                  <a:gd name="T97" fmla="*/ 145 h 159"/>
                  <a:gd name="T98" fmla="*/ 79 w 202"/>
                  <a:gd name="T99" fmla="*/ 146 h 159"/>
                  <a:gd name="T100" fmla="*/ 71 w 202"/>
                  <a:gd name="T101" fmla="*/ 150 h 159"/>
                  <a:gd name="T102" fmla="*/ 66 w 202"/>
                  <a:gd name="T103" fmla="*/ 154 h 159"/>
                  <a:gd name="T104" fmla="*/ 64 w 202"/>
                  <a:gd name="T105" fmla="*/ 157 h 159"/>
                  <a:gd name="T106" fmla="*/ 57 w 202"/>
                  <a:gd name="T107" fmla="*/ 157 h 159"/>
                  <a:gd name="T108" fmla="*/ 50 w 202"/>
                  <a:gd name="T109" fmla="*/ 150 h 159"/>
                  <a:gd name="T110" fmla="*/ 48 w 202"/>
                  <a:gd name="T111" fmla="*/ 146 h 159"/>
                  <a:gd name="T112" fmla="*/ 43 w 202"/>
                  <a:gd name="T113" fmla="*/ 139 h 159"/>
                  <a:gd name="T114" fmla="*/ 37 w 202"/>
                  <a:gd name="T115" fmla="*/ 136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2"/>
                  <a:gd name="T175" fmla="*/ 0 h 159"/>
                  <a:gd name="T176" fmla="*/ 202 w 202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2" h="159">
                    <a:moveTo>
                      <a:pt x="30" y="136"/>
                    </a:moveTo>
                    <a:lnTo>
                      <a:pt x="30" y="129"/>
                    </a:lnTo>
                    <a:lnTo>
                      <a:pt x="37" y="120"/>
                    </a:lnTo>
                    <a:lnTo>
                      <a:pt x="37" y="116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5"/>
                    </a:lnTo>
                    <a:lnTo>
                      <a:pt x="37" y="98"/>
                    </a:lnTo>
                    <a:lnTo>
                      <a:pt x="32" y="93"/>
                    </a:lnTo>
                    <a:lnTo>
                      <a:pt x="32" y="87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9" y="82"/>
                    </a:lnTo>
                    <a:lnTo>
                      <a:pt x="41" y="78"/>
                    </a:lnTo>
                    <a:lnTo>
                      <a:pt x="37" y="75"/>
                    </a:lnTo>
                    <a:lnTo>
                      <a:pt x="41" y="59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46" y="39"/>
                    </a:lnTo>
                    <a:lnTo>
                      <a:pt x="36" y="39"/>
                    </a:lnTo>
                    <a:lnTo>
                      <a:pt x="32" y="41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9" y="34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50" y="3"/>
                    </a:lnTo>
                    <a:lnTo>
                      <a:pt x="54" y="2"/>
                    </a:lnTo>
                    <a:lnTo>
                      <a:pt x="120" y="7"/>
                    </a:lnTo>
                    <a:lnTo>
                      <a:pt x="120" y="9"/>
                    </a:lnTo>
                    <a:lnTo>
                      <a:pt x="129" y="16"/>
                    </a:lnTo>
                    <a:lnTo>
                      <a:pt x="132" y="16"/>
                    </a:lnTo>
                    <a:lnTo>
                      <a:pt x="138" y="19"/>
                    </a:lnTo>
                    <a:lnTo>
                      <a:pt x="156" y="23"/>
                    </a:lnTo>
                    <a:lnTo>
                      <a:pt x="157" y="23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72" y="27"/>
                    </a:lnTo>
                    <a:lnTo>
                      <a:pt x="172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5" y="27"/>
                    </a:lnTo>
                    <a:lnTo>
                      <a:pt x="179" y="28"/>
                    </a:lnTo>
                    <a:lnTo>
                      <a:pt x="181" y="30"/>
                    </a:lnTo>
                    <a:lnTo>
                      <a:pt x="199" y="28"/>
                    </a:lnTo>
                    <a:lnTo>
                      <a:pt x="200" y="30"/>
                    </a:lnTo>
                    <a:lnTo>
                      <a:pt x="202" y="32"/>
                    </a:lnTo>
                    <a:lnTo>
                      <a:pt x="199" y="32"/>
                    </a:lnTo>
                    <a:lnTo>
                      <a:pt x="199" y="36"/>
                    </a:lnTo>
                    <a:lnTo>
                      <a:pt x="200" y="37"/>
                    </a:lnTo>
                    <a:lnTo>
                      <a:pt x="197" y="41"/>
                    </a:lnTo>
                    <a:lnTo>
                      <a:pt x="182" y="52"/>
                    </a:lnTo>
                    <a:lnTo>
                      <a:pt x="165" y="59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45" y="87"/>
                    </a:lnTo>
                    <a:lnTo>
                      <a:pt x="143" y="93"/>
                    </a:lnTo>
                    <a:lnTo>
                      <a:pt x="145" y="95"/>
                    </a:lnTo>
                    <a:lnTo>
                      <a:pt x="145" y="100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4"/>
                    </a:lnTo>
                    <a:lnTo>
                      <a:pt x="152" y="105"/>
                    </a:lnTo>
                    <a:lnTo>
                      <a:pt x="150" y="107"/>
                    </a:lnTo>
                    <a:lnTo>
                      <a:pt x="141" y="114"/>
                    </a:lnTo>
                    <a:lnTo>
                      <a:pt x="136" y="127"/>
                    </a:lnTo>
                    <a:lnTo>
                      <a:pt x="138" y="129"/>
                    </a:lnTo>
                    <a:lnTo>
                      <a:pt x="127" y="130"/>
                    </a:lnTo>
                    <a:lnTo>
                      <a:pt x="122" y="136"/>
                    </a:lnTo>
                    <a:lnTo>
                      <a:pt x="118" y="143"/>
                    </a:lnTo>
                    <a:lnTo>
                      <a:pt x="116" y="145"/>
                    </a:lnTo>
                    <a:lnTo>
                      <a:pt x="114" y="145"/>
                    </a:lnTo>
                    <a:lnTo>
                      <a:pt x="111" y="145"/>
                    </a:lnTo>
                    <a:lnTo>
                      <a:pt x="107" y="146"/>
                    </a:lnTo>
                    <a:lnTo>
                      <a:pt x="98" y="145"/>
                    </a:lnTo>
                    <a:lnTo>
                      <a:pt x="93" y="145"/>
                    </a:lnTo>
                    <a:lnTo>
                      <a:pt x="89" y="145"/>
                    </a:lnTo>
                    <a:lnTo>
                      <a:pt x="79" y="146"/>
                    </a:lnTo>
                    <a:lnTo>
                      <a:pt x="75" y="150"/>
                    </a:lnTo>
                    <a:lnTo>
                      <a:pt x="71" y="150"/>
                    </a:lnTo>
                    <a:lnTo>
                      <a:pt x="70" y="152"/>
                    </a:lnTo>
                    <a:lnTo>
                      <a:pt x="66" y="154"/>
                    </a:lnTo>
                    <a:lnTo>
                      <a:pt x="66" y="155"/>
                    </a:lnTo>
                    <a:lnTo>
                      <a:pt x="64" y="157"/>
                    </a:lnTo>
                    <a:lnTo>
                      <a:pt x="63" y="159"/>
                    </a:lnTo>
                    <a:lnTo>
                      <a:pt x="57" y="157"/>
                    </a:lnTo>
                    <a:lnTo>
                      <a:pt x="54" y="155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48" y="146"/>
                    </a:lnTo>
                    <a:lnTo>
                      <a:pt x="46" y="141"/>
                    </a:lnTo>
                    <a:lnTo>
                      <a:pt x="43" y="139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0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1" name="Freeform 3760"/>
              <p:cNvSpPr>
                <a:spLocks/>
              </p:cNvSpPr>
              <p:nvPr/>
            </p:nvSpPr>
            <p:spPr bwMode="auto">
              <a:xfrm>
                <a:off x="2556" y="1926"/>
                <a:ext cx="202" cy="159"/>
              </a:xfrm>
              <a:custGeom>
                <a:avLst/>
                <a:gdLst>
                  <a:gd name="T0" fmla="*/ 30 w 202"/>
                  <a:gd name="T1" fmla="*/ 129 h 159"/>
                  <a:gd name="T2" fmla="*/ 37 w 202"/>
                  <a:gd name="T3" fmla="*/ 116 h 159"/>
                  <a:gd name="T4" fmla="*/ 34 w 202"/>
                  <a:gd name="T5" fmla="*/ 109 h 159"/>
                  <a:gd name="T6" fmla="*/ 37 w 202"/>
                  <a:gd name="T7" fmla="*/ 98 h 159"/>
                  <a:gd name="T8" fmla="*/ 32 w 202"/>
                  <a:gd name="T9" fmla="*/ 87 h 159"/>
                  <a:gd name="T10" fmla="*/ 37 w 202"/>
                  <a:gd name="T11" fmla="*/ 84 h 159"/>
                  <a:gd name="T12" fmla="*/ 41 w 202"/>
                  <a:gd name="T13" fmla="*/ 78 h 159"/>
                  <a:gd name="T14" fmla="*/ 41 w 202"/>
                  <a:gd name="T15" fmla="*/ 59 h 159"/>
                  <a:gd name="T16" fmla="*/ 50 w 202"/>
                  <a:gd name="T17" fmla="*/ 44 h 159"/>
                  <a:gd name="T18" fmla="*/ 36 w 202"/>
                  <a:gd name="T19" fmla="*/ 39 h 159"/>
                  <a:gd name="T20" fmla="*/ 21 w 202"/>
                  <a:gd name="T21" fmla="*/ 41 h 159"/>
                  <a:gd name="T22" fmla="*/ 20 w 202"/>
                  <a:gd name="T23" fmla="*/ 36 h 159"/>
                  <a:gd name="T24" fmla="*/ 9 w 202"/>
                  <a:gd name="T25" fmla="*/ 41 h 159"/>
                  <a:gd name="T26" fmla="*/ 7 w 202"/>
                  <a:gd name="T27" fmla="*/ 37 h 159"/>
                  <a:gd name="T28" fmla="*/ 11 w 202"/>
                  <a:gd name="T29" fmla="*/ 30 h 159"/>
                  <a:gd name="T30" fmla="*/ 9 w 202"/>
                  <a:gd name="T31" fmla="*/ 28 h 159"/>
                  <a:gd name="T32" fmla="*/ 9 w 202"/>
                  <a:gd name="T33" fmla="*/ 23 h 159"/>
                  <a:gd name="T34" fmla="*/ 5 w 202"/>
                  <a:gd name="T35" fmla="*/ 23 h 159"/>
                  <a:gd name="T36" fmla="*/ 0 w 202"/>
                  <a:gd name="T37" fmla="*/ 16 h 159"/>
                  <a:gd name="T38" fmla="*/ 5 w 202"/>
                  <a:gd name="T39" fmla="*/ 10 h 159"/>
                  <a:gd name="T40" fmla="*/ 14 w 202"/>
                  <a:gd name="T41" fmla="*/ 9 h 159"/>
                  <a:gd name="T42" fmla="*/ 16 w 202"/>
                  <a:gd name="T43" fmla="*/ 3 h 159"/>
                  <a:gd name="T44" fmla="*/ 25 w 202"/>
                  <a:gd name="T45" fmla="*/ 0 h 159"/>
                  <a:gd name="T46" fmla="*/ 50 w 202"/>
                  <a:gd name="T47" fmla="*/ 3 h 159"/>
                  <a:gd name="T48" fmla="*/ 120 w 202"/>
                  <a:gd name="T49" fmla="*/ 7 h 159"/>
                  <a:gd name="T50" fmla="*/ 129 w 202"/>
                  <a:gd name="T51" fmla="*/ 16 h 159"/>
                  <a:gd name="T52" fmla="*/ 138 w 202"/>
                  <a:gd name="T53" fmla="*/ 19 h 159"/>
                  <a:gd name="T54" fmla="*/ 157 w 202"/>
                  <a:gd name="T55" fmla="*/ 23 h 159"/>
                  <a:gd name="T56" fmla="*/ 163 w 202"/>
                  <a:gd name="T57" fmla="*/ 21 h 159"/>
                  <a:gd name="T58" fmla="*/ 172 w 202"/>
                  <a:gd name="T59" fmla="*/ 28 h 159"/>
                  <a:gd name="T60" fmla="*/ 175 w 202"/>
                  <a:gd name="T61" fmla="*/ 28 h 159"/>
                  <a:gd name="T62" fmla="*/ 179 w 202"/>
                  <a:gd name="T63" fmla="*/ 28 h 159"/>
                  <a:gd name="T64" fmla="*/ 199 w 202"/>
                  <a:gd name="T65" fmla="*/ 28 h 159"/>
                  <a:gd name="T66" fmla="*/ 202 w 202"/>
                  <a:gd name="T67" fmla="*/ 32 h 159"/>
                  <a:gd name="T68" fmla="*/ 199 w 202"/>
                  <a:gd name="T69" fmla="*/ 36 h 159"/>
                  <a:gd name="T70" fmla="*/ 197 w 202"/>
                  <a:gd name="T71" fmla="*/ 41 h 159"/>
                  <a:gd name="T72" fmla="*/ 165 w 202"/>
                  <a:gd name="T73" fmla="*/ 59 h 159"/>
                  <a:gd name="T74" fmla="*/ 161 w 202"/>
                  <a:gd name="T75" fmla="*/ 64 h 159"/>
                  <a:gd name="T76" fmla="*/ 143 w 202"/>
                  <a:gd name="T77" fmla="*/ 93 h 159"/>
                  <a:gd name="T78" fmla="*/ 145 w 202"/>
                  <a:gd name="T79" fmla="*/ 95 h 159"/>
                  <a:gd name="T80" fmla="*/ 147 w 202"/>
                  <a:gd name="T81" fmla="*/ 102 h 159"/>
                  <a:gd name="T82" fmla="*/ 150 w 202"/>
                  <a:gd name="T83" fmla="*/ 104 h 159"/>
                  <a:gd name="T84" fmla="*/ 150 w 202"/>
                  <a:gd name="T85" fmla="*/ 107 h 159"/>
                  <a:gd name="T86" fmla="*/ 136 w 202"/>
                  <a:gd name="T87" fmla="*/ 127 h 159"/>
                  <a:gd name="T88" fmla="*/ 127 w 202"/>
                  <a:gd name="T89" fmla="*/ 130 h 159"/>
                  <a:gd name="T90" fmla="*/ 118 w 202"/>
                  <a:gd name="T91" fmla="*/ 143 h 159"/>
                  <a:gd name="T92" fmla="*/ 114 w 202"/>
                  <a:gd name="T93" fmla="*/ 145 h 159"/>
                  <a:gd name="T94" fmla="*/ 107 w 202"/>
                  <a:gd name="T95" fmla="*/ 146 h 159"/>
                  <a:gd name="T96" fmla="*/ 93 w 202"/>
                  <a:gd name="T97" fmla="*/ 145 h 159"/>
                  <a:gd name="T98" fmla="*/ 79 w 202"/>
                  <a:gd name="T99" fmla="*/ 146 h 159"/>
                  <a:gd name="T100" fmla="*/ 71 w 202"/>
                  <a:gd name="T101" fmla="*/ 150 h 159"/>
                  <a:gd name="T102" fmla="*/ 66 w 202"/>
                  <a:gd name="T103" fmla="*/ 154 h 159"/>
                  <a:gd name="T104" fmla="*/ 64 w 202"/>
                  <a:gd name="T105" fmla="*/ 157 h 159"/>
                  <a:gd name="T106" fmla="*/ 57 w 202"/>
                  <a:gd name="T107" fmla="*/ 157 h 159"/>
                  <a:gd name="T108" fmla="*/ 50 w 202"/>
                  <a:gd name="T109" fmla="*/ 150 h 159"/>
                  <a:gd name="T110" fmla="*/ 48 w 202"/>
                  <a:gd name="T111" fmla="*/ 146 h 159"/>
                  <a:gd name="T112" fmla="*/ 43 w 202"/>
                  <a:gd name="T113" fmla="*/ 139 h 159"/>
                  <a:gd name="T114" fmla="*/ 37 w 202"/>
                  <a:gd name="T115" fmla="*/ 136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2"/>
                  <a:gd name="T175" fmla="*/ 0 h 159"/>
                  <a:gd name="T176" fmla="*/ 202 w 202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2" h="159">
                    <a:moveTo>
                      <a:pt x="30" y="136"/>
                    </a:moveTo>
                    <a:lnTo>
                      <a:pt x="30" y="129"/>
                    </a:lnTo>
                    <a:lnTo>
                      <a:pt x="37" y="120"/>
                    </a:lnTo>
                    <a:lnTo>
                      <a:pt x="37" y="116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5"/>
                    </a:lnTo>
                    <a:lnTo>
                      <a:pt x="37" y="98"/>
                    </a:lnTo>
                    <a:lnTo>
                      <a:pt x="32" y="93"/>
                    </a:lnTo>
                    <a:lnTo>
                      <a:pt x="32" y="87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9" y="82"/>
                    </a:lnTo>
                    <a:lnTo>
                      <a:pt x="41" y="78"/>
                    </a:lnTo>
                    <a:lnTo>
                      <a:pt x="37" y="75"/>
                    </a:lnTo>
                    <a:lnTo>
                      <a:pt x="41" y="59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46" y="39"/>
                    </a:lnTo>
                    <a:lnTo>
                      <a:pt x="36" y="39"/>
                    </a:lnTo>
                    <a:lnTo>
                      <a:pt x="32" y="41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9" y="34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50" y="3"/>
                    </a:lnTo>
                    <a:lnTo>
                      <a:pt x="54" y="2"/>
                    </a:lnTo>
                    <a:lnTo>
                      <a:pt x="120" y="7"/>
                    </a:lnTo>
                    <a:lnTo>
                      <a:pt x="120" y="9"/>
                    </a:lnTo>
                    <a:lnTo>
                      <a:pt x="129" y="16"/>
                    </a:lnTo>
                    <a:lnTo>
                      <a:pt x="132" y="16"/>
                    </a:lnTo>
                    <a:lnTo>
                      <a:pt x="138" y="19"/>
                    </a:lnTo>
                    <a:lnTo>
                      <a:pt x="156" y="23"/>
                    </a:lnTo>
                    <a:lnTo>
                      <a:pt x="157" y="23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72" y="27"/>
                    </a:lnTo>
                    <a:lnTo>
                      <a:pt x="172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5" y="27"/>
                    </a:lnTo>
                    <a:lnTo>
                      <a:pt x="179" y="28"/>
                    </a:lnTo>
                    <a:lnTo>
                      <a:pt x="181" y="30"/>
                    </a:lnTo>
                    <a:lnTo>
                      <a:pt x="199" y="28"/>
                    </a:lnTo>
                    <a:lnTo>
                      <a:pt x="200" y="30"/>
                    </a:lnTo>
                    <a:lnTo>
                      <a:pt x="202" y="32"/>
                    </a:lnTo>
                    <a:lnTo>
                      <a:pt x="199" y="32"/>
                    </a:lnTo>
                    <a:lnTo>
                      <a:pt x="199" y="36"/>
                    </a:lnTo>
                    <a:lnTo>
                      <a:pt x="200" y="37"/>
                    </a:lnTo>
                    <a:lnTo>
                      <a:pt x="197" y="41"/>
                    </a:lnTo>
                    <a:lnTo>
                      <a:pt x="182" y="52"/>
                    </a:lnTo>
                    <a:lnTo>
                      <a:pt x="165" y="59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45" y="87"/>
                    </a:lnTo>
                    <a:lnTo>
                      <a:pt x="143" y="93"/>
                    </a:lnTo>
                    <a:lnTo>
                      <a:pt x="145" y="95"/>
                    </a:lnTo>
                    <a:lnTo>
                      <a:pt x="145" y="100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4"/>
                    </a:lnTo>
                    <a:lnTo>
                      <a:pt x="152" y="105"/>
                    </a:lnTo>
                    <a:lnTo>
                      <a:pt x="150" y="107"/>
                    </a:lnTo>
                    <a:lnTo>
                      <a:pt x="141" y="114"/>
                    </a:lnTo>
                    <a:lnTo>
                      <a:pt x="136" y="127"/>
                    </a:lnTo>
                    <a:lnTo>
                      <a:pt x="138" y="129"/>
                    </a:lnTo>
                    <a:lnTo>
                      <a:pt x="127" y="130"/>
                    </a:lnTo>
                    <a:lnTo>
                      <a:pt x="122" y="136"/>
                    </a:lnTo>
                    <a:lnTo>
                      <a:pt x="118" y="143"/>
                    </a:lnTo>
                    <a:lnTo>
                      <a:pt x="116" y="145"/>
                    </a:lnTo>
                    <a:lnTo>
                      <a:pt x="114" y="145"/>
                    </a:lnTo>
                    <a:lnTo>
                      <a:pt x="111" y="145"/>
                    </a:lnTo>
                    <a:lnTo>
                      <a:pt x="107" y="146"/>
                    </a:lnTo>
                    <a:lnTo>
                      <a:pt x="98" y="145"/>
                    </a:lnTo>
                    <a:lnTo>
                      <a:pt x="93" y="145"/>
                    </a:lnTo>
                    <a:lnTo>
                      <a:pt x="89" y="145"/>
                    </a:lnTo>
                    <a:lnTo>
                      <a:pt x="79" y="146"/>
                    </a:lnTo>
                    <a:lnTo>
                      <a:pt x="75" y="150"/>
                    </a:lnTo>
                    <a:lnTo>
                      <a:pt x="71" y="150"/>
                    </a:lnTo>
                    <a:lnTo>
                      <a:pt x="70" y="152"/>
                    </a:lnTo>
                    <a:lnTo>
                      <a:pt x="66" y="154"/>
                    </a:lnTo>
                    <a:lnTo>
                      <a:pt x="66" y="155"/>
                    </a:lnTo>
                    <a:lnTo>
                      <a:pt x="64" y="157"/>
                    </a:lnTo>
                    <a:lnTo>
                      <a:pt x="63" y="159"/>
                    </a:lnTo>
                    <a:lnTo>
                      <a:pt x="57" y="157"/>
                    </a:lnTo>
                    <a:lnTo>
                      <a:pt x="54" y="155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48" y="146"/>
                    </a:lnTo>
                    <a:lnTo>
                      <a:pt x="46" y="141"/>
                    </a:lnTo>
                    <a:lnTo>
                      <a:pt x="43" y="139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0" y="1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2" name="Freeform 3761"/>
              <p:cNvSpPr>
                <a:spLocks/>
              </p:cNvSpPr>
              <p:nvPr/>
            </p:nvSpPr>
            <p:spPr bwMode="auto">
              <a:xfrm>
                <a:off x="3326" y="2056"/>
                <a:ext cx="155" cy="161"/>
              </a:xfrm>
              <a:custGeom>
                <a:avLst/>
                <a:gdLst>
                  <a:gd name="T0" fmla="*/ 155 w 155"/>
                  <a:gd name="T1" fmla="*/ 144 h 161"/>
                  <a:gd name="T2" fmla="*/ 153 w 155"/>
                  <a:gd name="T3" fmla="*/ 147 h 161"/>
                  <a:gd name="T4" fmla="*/ 148 w 155"/>
                  <a:gd name="T5" fmla="*/ 144 h 161"/>
                  <a:gd name="T6" fmla="*/ 148 w 155"/>
                  <a:gd name="T7" fmla="*/ 144 h 161"/>
                  <a:gd name="T8" fmla="*/ 146 w 155"/>
                  <a:gd name="T9" fmla="*/ 145 h 161"/>
                  <a:gd name="T10" fmla="*/ 139 w 155"/>
                  <a:gd name="T11" fmla="*/ 144 h 161"/>
                  <a:gd name="T12" fmla="*/ 136 w 155"/>
                  <a:gd name="T13" fmla="*/ 145 h 161"/>
                  <a:gd name="T14" fmla="*/ 128 w 155"/>
                  <a:gd name="T15" fmla="*/ 156 h 161"/>
                  <a:gd name="T16" fmla="*/ 123 w 155"/>
                  <a:gd name="T17" fmla="*/ 161 h 161"/>
                  <a:gd name="T18" fmla="*/ 94 w 155"/>
                  <a:gd name="T19" fmla="*/ 160 h 161"/>
                  <a:gd name="T20" fmla="*/ 76 w 155"/>
                  <a:gd name="T21" fmla="*/ 151 h 161"/>
                  <a:gd name="T22" fmla="*/ 76 w 155"/>
                  <a:gd name="T23" fmla="*/ 149 h 161"/>
                  <a:gd name="T24" fmla="*/ 76 w 155"/>
                  <a:gd name="T25" fmla="*/ 138 h 161"/>
                  <a:gd name="T26" fmla="*/ 75 w 155"/>
                  <a:gd name="T27" fmla="*/ 138 h 161"/>
                  <a:gd name="T28" fmla="*/ 68 w 155"/>
                  <a:gd name="T29" fmla="*/ 136 h 161"/>
                  <a:gd name="T30" fmla="*/ 64 w 155"/>
                  <a:gd name="T31" fmla="*/ 131 h 161"/>
                  <a:gd name="T32" fmla="*/ 5 w 155"/>
                  <a:gd name="T33" fmla="*/ 104 h 161"/>
                  <a:gd name="T34" fmla="*/ 0 w 155"/>
                  <a:gd name="T35" fmla="*/ 81 h 161"/>
                  <a:gd name="T36" fmla="*/ 35 w 155"/>
                  <a:gd name="T37" fmla="*/ 59 h 161"/>
                  <a:gd name="T38" fmla="*/ 39 w 155"/>
                  <a:gd name="T39" fmla="*/ 52 h 161"/>
                  <a:gd name="T40" fmla="*/ 41 w 155"/>
                  <a:gd name="T41" fmla="*/ 22 h 161"/>
                  <a:gd name="T42" fmla="*/ 50 w 155"/>
                  <a:gd name="T43" fmla="*/ 18 h 161"/>
                  <a:gd name="T44" fmla="*/ 55 w 155"/>
                  <a:gd name="T45" fmla="*/ 9 h 161"/>
                  <a:gd name="T46" fmla="*/ 66 w 155"/>
                  <a:gd name="T47" fmla="*/ 0 h 161"/>
                  <a:gd name="T48" fmla="*/ 73 w 155"/>
                  <a:gd name="T49" fmla="*/ 2 h 161"/>
                  <a:gd name="T50" fmla="*/ 85 w 155"/>
                  <a:gd name="T51" fmla="*/ 2 h 161"/>
                  <a:gd name="T52" fmla="*/ 89 w 155"/>
                  <a:gd name="T53" fmla="*/ 6 h 161"/>
                  <a:gd name="T54" fmla="*/ 93 w 155"/>
                  <a:gd name="T55" fmla="*/ 6 h 161"/>
                  <a:gd name="T56" fmla="*/ 96 w 155"/>
                  <a:gd name="T57" fmla="*/ 4 h 161"/>
                  <a:gd name="T58" fmla="*/ 96 w 155"/>
                  <a:gd name="T59" fmla="*/ 15 h 161"/>
                  <a:gd name="T60" fmla="*/ 100 w 155"/>
                  <a:gd name="T61" fmla="*/ 18 h 161"/>
                  <a:gd name="T62" fmla="*/ 103 w 155"/>
                  <a:gd name="T63" fmla="*/ 22 h 161"/>
                  <a:gd name="T64" fmla="*/ 105 w 155"/>
                  <a:gd name="T65" fmla="*/ 29 h 161"/>
                  <a:gd name="T66" fmla="*/ 109 w 155"/>
                  <a:gd name="T67" fmla="*/ 31 h 161"/>
                  <a:gd name="T68" fmla="*/ 119 w 155"/>
                  <a:gd name="T69" fmla="*/ 33 h 161"/>
                  <a:gd name="T70" fmla="*/ 118 w 155"/>
                  <a:gd name="T71" fmla="*/ 34 h 161"/>
                  <a:gd name="T72" fmla="*/ 116 w 155"/>
                  <a:gd name="T73" fmla="*/ 40 h 161"/>
                  <a:gd name="T74" fmla="*/ 118 w 155"/>
                  <a:gd name="T75" fmla="*/ 45 h 161"/>
                  <a:gd name="T76" fmla="*/ 110 w 155"/>
                  <a:gd name="T77" fmla="*/ 54 h 161"/>
                  <a:gd name="T78" fmla="*/ 110 w 155"/>
                  <a:gd name="T79" fmla="*/ 56 h 161"/>
                  <a:gd name="T80" fmla="*/ 109 w 155"/>
                  <a:gd name="T81" fmla="*/ 58 h 161"/>
                  <a:gd name="T82" fmla="*/ 107 w 155"/>
                  <a:gd name="T83" fmla="*/ 59 h 161"/>
                  <a:gd name="T84" fmla="*/ 107 w 155"/>
                  <a:gd name="T85" fmla="*/ 67 h 161"/>
                  <a:gd name="T86" fmla="*/ 105 w 155"/>
                  <a:gd name="T87" fmla="*/ 68 h 161"/>
                  <a:gd name="T88" fmla="*/ 105 w 155"/>
                  <a:gd name="T89" fmla="*/ 68 h 161"/>
                  <a:gd name="T90" fmla="*/ 105 w 155"/>
                  <a:gd name="T91" fmla="*/ 74 h 161"/>
                  <a:gd name="T92" fmla="*/ 107 w 155"/>
                  <a:gd name="T93" fmla="*/ 76 h 161"/>
                  <a:gd name="T94" fmla="*/ 109 w 155"/>
                  <a:gd name="T95" fmla="*/ 76 h 161"/>
                  <a:gd name="T96" fmla="*/ 110 w 155"/>
                  <a:gd name="T97" fmla="*/ 77 h 161"/>
                  <a:gd name="T98" fmla="*/ 112 w 155"/>
                  <a:gd name="T99" fmla="*/ 79 h 161"/>
                  <a:gd name="T100" fmla="*/ 114 w 155"/>
                  <a:gd name="T101" fmla="*/ 83 h 161"/>
                  <a:gd name="T102" fmla="*/ 114 w 155"/>
                  <a:gd name="T103" fmla="*/ 86 h 161"/>
                  <a:gd name="T104" fmla="*/ 128 w 155"/>
                  <a:gd name="T105" fmla="*/ 95 h 161"/>
                  <a:gd name="T106" fmla="*/ 134 w 155"/>
                  <a:gd name="T107" fmla="*/ 97 h 161"/>
                  <a:gd name="T108" fmla="*/ 141 w 155"/>
                  <a:gd name="T109" fmla="*/ 111 h 161"/>
                  <a:gd name="T110" fmla="*/ 141 w 155"/>
                  <a:gd name="T111" fmla="*/ 126 h 161"/>
                  <a:gd name="T112" fmla="*/ 144 w 155"/>
                  <a:gd name="T113" fmla="*/ 127 h 161"/>
                  <a:gd name="T114" fmla="*/ 144 w 155"/>
                  <a:gd name="T115" fmla="*/ 133 h 161"/>
                  <a:gd name="T116" fmla="*/ 155 w 155"/>
                  <a:gd name="T117" fmla="*/ 144 h 1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5"/>
                  <a:gd name="T178" fmla="*/ 0 h 161"/>
                  <a:gd name="T179" fmla="*/ 155 w 155"/>
                  <a:gd name="T180" fmla="*/ 161 h 1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5" h="161">
                    <a:moveTo>
                      <a:pt x="155" y="144"/>
                    </a:moveTo>
                    <a:lnTo>
                      <a:pt x="153" y="147"/>
                    </a:lnTo>
                    <a:lnTo>
                      <a:pt x="148" y="144"/>
                    </a:lnTo>
                    <a:lnTo>
                      <a:pt x="146" y="145"/>
                    </a:lnTo>
                    <a:lnTo>
                      <a:pt x="139" y="144"/>
                    </a:lnTo>
                    <a:lnTo>
                      <a:pt x="136" y="145"/>
                    </a:lnTo>
                    <a:lnTo>
                      <a:pt x="128" y="156"/>
                    </a:lnTo>
                    <a:lnTo>
                      <a:pt x="123" y="161"/>
                    </a:lnTo>
                    <a:lnTo>
                      <a:pt x="94" y="160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38"/>
                    </a:lnTo>
                    <a:lnTo>
                      <a:pt x="75" y="138"/>
                    </a:lnTo>
                    <a:lnTo>
                      <a:pt x="68" y="136"/>
                    </a:lnTo>
                    <a:lnTo>
                      <a:pt x="64" y="131"/>
                    </a:lnTo>
                    <a:lnTo>
                      <a:pt x="5" y="104"/>
                    </a:lnTo>
                    <a:lnTo>
                      <a:pt x="0" y="81"/>
                    </a:lnTo>
                    <a:lnTo>
                      <a:pt x="35" y="59"/>
                    </a:lnTo>
                    <a:lnTo>
                      <a:pt x="39" y="52"/>
                    </a:lnTo>
                    <a:lnTo>
                      <a:pt x="41" y="22"/>
                    </a:lnTo>
                    <a:lnTo>
                      <a:pt x="50" y="18"/>
                    </a:lnTo>
                    <a:lnTo>
                      <a:pt x="55" y="9"/>
                    </a:lnTo>
                    <a:lnTo>
                      <a:pt x="66" y="0"/>
                    </a:lnTo>
                    <a:lnTo>
                      <a:pt x="73" y="2"/>
                    </a:lnTo>
                    <a:lnTo>
                      <a:pt x="85" y="2"/>
                    </a:lnTo>
                    <a:lnTo>
                      <a:pt x="89" y="6"/>
                    </a:lnTo>
                    <a:lnTo>
                      <a:pt x="93" y="6"/>
                    </a:lnTo>
                    <a:lnTo>
                      <a:pt x="96" y="4"/>
                    </a:lnTo>
                    <a:lnTo>
                      <a:pt x="96" y="15"/>
                    </a:lnTo>
                    <a:lnTo>
                      <a:pt x="100" y="18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9" y="31"/>
                    </a:lnTo>
                    <a:lnTo>
                      <a:pt x="119" y="33"/>
                    </a:lnTo>
                    <a:lnTo>
                      <a:pt x="118" y="34"/>
                    </a:lnTo>
                    <a:lnTo>
                      <a:pt x="116" y="40"/>
                    </a:lnTo>
                    <a:lnTo>
                      <a:pt x="118" y="45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09" y="58"/>
                    </a:lnTo>
                    <a:lnTo>
                      <a:pt x="107" y="59"/>
                    </a:lnTo>
                    <a:lnTo>
                      <a:pt x="107" y="67"/>
                    </a:lnTo>
                    <a:lnTo>
                      <a:pt x="105" y="68"/>
                    </a:lnTo>
                    <a:lnTo>
                      <a:pt x="105" y="74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10" y="77"/>
                    </a:lnTo>
                    <a:lnTo>
                      <a:pt x="112" y="79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28" y="95"/>
                    </a:lnTo>
                    <a:lnTo>
                      <a:pt x="134" y="97"/>
                    </a:lnTo>
                    <a:lnTo>
                      <a:pt x="141" y="111"/>
                    </a:lnTo>
                    <a:lnTo>
                      <a:pt x="141" y="126"/>
                    </a:lnTo>
                    <a:lnTo>
                      <a:pt x="144" y="127"/>
                    </a:lnTo>
                    <a:lnTo>
                      <a:pt x="144" y="133"/>
                    </a:lnTo>
                    <a:lnTo>
                      <a:pt x="155" y="1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3" name="Freeform 3762"/>
              <p:cNvSpPr>
                <a:spLocks/>
              </p:cNvSpPr>
              <p:nvPr/>
            </p:nvSpPr>
            <p:spPr bwMode="auto">
              <a:xfrm>
                <a:off x="3326" y="2056"/>
                <a:ext cx="155" cy="161"/>
              </a:xfrm>
              <a:custGeom>
                <a:avLst/>
                <a:gdLst>
                  <a:gd name="T0" fmla="*/ 155 w 155"/>
                  <a:gd name="T1" fmla="*/ 144 h 161"/>
                  <a:gd name="T2" fmla="*/ 153 w 155"/>
                  <a:gd name="T3" fmla="*/ 147 h 161"/>
                  <a:gd name="T4" fmla="*/ 148 w 155"/>
                  <a:gd name="T5" fmla="*/ 144 h 161"/>
                  <a:gd name="T6" fmla="*/ 148 w 155"/>
                  <a:gd name="T7" fmla="*/ 144 h 161"/>
                  <a:gd name="T8" fmla="*/ 146 w 155"/>
                  <a:gd name="T9" fmla="*/ 145 h 161"/>
                  <a:gd name="T10" fmla="*/ 139 w 155"/>
                  <a:gd name="T11" fmla="*/ 144 h 161"/>
                  <a:gd name="T12" fmla="*/ 136 w 155"/>
                  <a:gd name="T13" fmla="*/ 145 h 161"/>
                  <a:gd name="T14" fmla="*/ 128 w 155"/>
                  <a:gd name="T15" fmla="*/ 156 h 161"/>
                  <a:gd name="T16" fmla="*/ 123 w 155"/>
                  <a:gd name="T17" fmla="*/ 161 h 161"/>
                  <a:gd name="T18" fmla="*/ 94 w 155"/>
                  <a:gd name="T19" fmla="*/ 160 h 161"/>
                  <a:gd name="T20" fmla="*/ 76 w 155"/>
                  <a:gd name="T21" fmla="*/ 151 h 161"/>
                  <a:gd name="T22" fmla="*/ 76 w 155"/>
                  <a:gd name="T23" fmla="*/ 149 h 161"/>
                  <a:gd name="T24" fmla="*/ 76 w 155"/>
                  <a:gd name="T25" fmla="*/ 138 h 161"/>
                  <a:gd name="T26" fmla="*/ 75 w 155"/>
                  <a:gd name="T27" fmla="*/ 138 h 161"/>
                  <a:gd name="T28" fmla="*/ 68 w 155"/>
                  <a:gd name="T29" fmla="*/ 136 h 161"/>
                  <a:gd name="T30" fmla="*/ 64 w 155"/>
                  <a:gd name="T31" fmla="*/ 131 h 161"/>
                  <a:gd name="T32" fmla="*/ 5 w 155"/>
                  <a:gd name="T33" fmla="*/ 104 h 161"/>
                  <a:gd name="T34" fmla="*/ 0 w 155"/>
                  <a:gd name="T35" fmla="*/ 81 h 161"/>
                  <a:gd name="T36" fmla="*/ 35 w 155"/>
                  <a:gd name="T37" fmla="*/ 59 h 161"/>
                  <a:gd name="T38" fmla="*/ 39 w 155"/>
                  <a:gd name="T39" fmla="*/ 52 h 161"/>
                  <a:gd name="T40" fmla="*/ 41 w 155"/>
                  <a:gd name="T41" fmla="*/ 22 h 161"/>
                  <a:gd name="T42" fmla="*/ 50 w 155"/>
                  <a:gd name="T43" fmla="*/ 18 h 161"/>
                  <a:gd name="T44" fmla="*/ 55 w 155"/>
                  <a:gd name="T45" fmla="*/ 9 h 161"/>
                  <a:gd name="T46" fmla="*/ 66 w 155"/>
                  <a:gd name="T47" fmla="*/ 0 h 161"/>
                  <a:gd name="T48" fmla="*/ 73 w 155"/>
                  <a:gd name="T49" fmla="*/ 2 h 161"/>
                  <a:gd name="T50" fmla="*/ 85 w 155"/>
                  <a:gd name="T51" fmla="*/ 2 h 161"/>
                  <a:gd name="T52" fmla="*/ 89 w 155"/>
                  <a:gd name="T53" fmla="*/ 6 h 161"/>
                  <a:gd name="T54" fmla="*/ 93 w 155"/>
                  <a:gd name="T55" fmla="*/ 6 h 161"/>
                  <a:gd name="T56" fmla="*/ 96 w 155"/>
                  <a:gd name="T57" fmla="*/ 4 h 161"/>
                  <a:gd name="T58" fmla="*/ 96 w 155"/>
                  <a:gd name="T59" fmla="*/ 15 h 161"/>
                  <a:gd name="T60" fmla="*/ 100 w 155"/>
                  <a:gd name="T61" fmla="*/ 18 h 161"/>
                  <a:gd name="T62" fmla="*/ 103 w 155"/>
                  <a:gd name="T63" fmla="*/ 22 h 161"/>
                  <a:gd name="T64" fmla="*/ 105 w 155"/>
                  <a:gd name="T65" fmla="*/ 29 h 161"/>
                  <a:gd name="T66" fmla="*/ 109 w 155"/>
                  <a:gd name="T67" fmla="*/ 31 h 161"/>
                  <a:gd name="T68" fmla="*/ 119 w 155"/>
                  <a:gd name="T69" fmla="*/ 33 h 161"/>
                  <a:gd name="T70" fmla="*/ 118 w 155"/>
                  <a:gd name="T71" fmla="*/ 34 h 161"/>
                  <a:gd name="T72" fmla="*/ 116 w 155"/>
                  <a:gd name="T73" fmla="*/ 40 h 161"/>
                  <a:gd name="T74" fmla="*/ 118 w 155"/>
                  <a:gd name="T75" fmla="*/ 45 h 161"/>
                  <a:gd name="T76" fmla="*/ 110 w 155"/>
                  <a:gd name="T77" fmla="*/ 54 h 161"/>
                  <a:gd name="T78" fmla="*/ 110 w 155"/>
                  <a:gd name="T79" fmla="*/ 56 h 161"/>
                  <a:gd name="T80" fmla="*/ 109 w 155"/>
                  <a:gd name="T81" fmla="*/ 58 h 161"/>
                  <a:gd name="T82" fmla="*/ 107 w 155"/>
                  <a:gd name="T83" fmla="*/ 59 h 161"/>
                  <a:gd name="T84" fmla="*/ 107 w 155"/>
                  <a:gd name="T85" fmla="*/ 67 h 161"/>
                  <a:gd name="T86" fmla="*/ 105 w 155"/>
                  <a:gd name="T87" fmla="*/ 68 h 161"/>
                  <a:gd name="T88" fmla="*/ 105 w 155"/>
                  <a:gd name="T89" fmla="*/ 68 h 161"/>
                  <a:gd name="T90" fmla="*/ 105 w 155"/>
                  <a:gd name="T91" fmla="*/ 74 h 161"/>
                  <a:gd name="T92" fmla="*/ 107 w 155"/>
                  <a:gd name="T93" fmla="*/ 76 h 161"/>
                  <a:gd name="T94" fmla="*/ 109 w 155"/>
                  <a:gd name="T95" fmla="*/ 76 h 161"/>
                  <a:gd name="T96" fmla="*/ 110 w 155"/>
                  <a:gd name="T97" fmla="*/ 77 h 161"/>
                  <a:gd name="T98" fmla="*/ 112 w 155"/>
                  <a:gd name="T99" fmla="*/ 79 h 161"/>
                  <a:gd name="T100" fmla="*/ 114 w 155"/>
                  <a:gd name="T101" fmla="*/ 83 h 161"/>
                  <a:gd name="T102" fmla="*/ 114 w 155"/>
                  <a:gd name="T103" fmla="*/ 86 h 161"/>
                  <a:gd name="T104" fmla="*/ 128 w 155"/>
                  <a:gd name="T105" fmla="*/ 95 h 161"/>
                  <a:gd name="T106" fmla="*/ 134 w 155"/>
                  <a:gd name="T107" fmla="*/ 97 h 161"/>
                  <a:gd name="T108" fmla="*/ 141 w 155"/>
                  <a:gd name="T109" fmla="*/ 111 h 161"/>
                  <a:gd name="T110" fmla="*/ 141 w 155"/>
                  <a:gd name="T111" fmla="*/ 126 h 161"/>
                  <a:gd name="T112" fmla="*/ 144 w 155"/>
                  <a:gd name="T113" fmla="*/ 127 h 161"/>
                  <a:gd name="T114" fmla="*/ 144 w 155"/>
                  <a:gd name="T115" fmla="*/ 133 h 161"/>
                  <a:gd name="T116" fmla="*/ 155 w 155"/>
                  <a:gd name="T117" fmla="*/ 144 h 1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5"/>
                  <a:gd name="T178" fmla="*/ 0 h 161"/>
                  <a:gd name="T179" fmla="*/ 155 w 155"/>
                  <a:gd name="T180" fmla="*/ 161 h 1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5" h="161">
                    <a:moveTo>
                      <a:pt x="155" y="144"/>
                    </a:moveTo>
                    <a:lnTo>
                      <a:pt x="153" y="147"/>
                    </a:lnTo>
                    <a:lnTo>
                      <a:pt x="148" y="144"/>
                    </a:lnTo>
                    <a:lnTo>
                      <a:pt x="146" y="145"/>
                    </a:lnTo>
                    <a:lnTo>
                      <a:pt x="139" y="144"/>
                    </a:lnTo>
                    <a:lnTo>
                      <a:pt x="136" y="145"/>
                    </a:lnTo>
                    <a:lnTo>
                      <a:pt x="128" y="156"/>
                    </a:lnTo>
                    <a:lnTo>
                      <a:pt x="123" y="161"/>
                    </a:lnTo>
                    <a:lnTo>
                      <a:pt x="94" y="160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38"/>
                    </a:lnTo>
                    <a:lnTo>
                      <a:pt x="75" y="138"/>
                    </a:lnTo>
                    <a:lnTo>
                      <a:pt x="68" y="136"/>
                    </a:lnTo>
                    <a:lnTo>
                      <a:pt x="64" y="131"/>
                    </a:lnTo>
                    <a:lnTo>
                      <a:pt x="5" y="104"/>
                    </a:lnTo>
                    <a:lnTo>
                      <a:pt x="0" y="81"/>
                    </a:lnTo>
                    <a:lnTo>
                      <a:pt x="35" y="59"/>
                    </a:lnTo>
                    <a:lnTo>
                      <a:pt x="39" y="52"/>
                    </a:lnTo>
                    <a:lnTo>
                      <a:pt x="41" y="22"/>
                    </a:lnTo>
                    <a:lnTo>
                      <a:pt x="50" y="18"/>
                    </a:lnTo>
                    <a:lnTo>
                      <a:pt x="55" y="9"/>
                    </a:lnTo>
                    <a:lnTo>
                      <a:pt x="66" y="0"/>
                    </a:lnTo>
                    <a:lnTo>
                      <a:pt x="73" y="2"/>
                    </a:lnTo>
                    <a:lnTo>
                      <a:pt x="85" y="2"/>
                    </a:lnTo>
                    <a:lnTo>
                      <a:pt x="89" y="6"/>
                    </a:lnTo>
                    <a:lnTo>
                      <a:pt x="93" y="6"/>
                    </a:lnTo>
                    <a:lnTo>
                      <a:pt x="96" y="4"/>
                    </a:lnTo>
                    <a:lnTo>
                      <a:pt x="96" y="15"/>
                    </a:lnTo>
                    <a:lnTo>
                      <a:pt x="100" y="18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9" y="31"/>
                    </a:lnTo>
                    <a:lnTo>
                      <a:pt x="119" y="33"/>
                    </a:lnTo>
                    <a:lnTo>
                      <a:pt x="118" y="34"/>
                    </a:lnTo>
                    <a:lnTo>
                      <a:pt x="116" y="40"/>
                    </a:lnTo>
                    <a:lnTo>
                      <a:pt x="118" y="45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09" y="58"/>
                    </a:lnTo>
                    <a:lnTo>
                      <a:pt x="107" y="59"/>
                    </a:lnTo>
                    <a:lnTo>
                      <a:pt x="107" y="67"/>
                    </a:lnTo>
                    <a:lnTo>
                      <a:pt x="105" y="68"/>
                    </a:lnTo>
                    <a:lnTo>
                      <a:pt x="105" y="74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10" y="77"/>
                    </a:lnTo>
                    <a:lnTo>
                      <a:pt x="112" y="79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28" y="95"/>
                    </a:lnTo>
                    <a:lnTo>
                      <a:pt x="134" y="97"/>
                    </a:lnTo>
                    <a:lnTo>
                      <a:pt x="141" y="111"/>
                    </a:lnTo>
                    <a:lnTo>
                      <a:pt x="141" y="126"/>
                    </a:lnTo>
                    <a:lnTo>
                      <a:pt x="144" y="127"/>
                    </a:lnTo>
                    <a:lnTo>
                      <a:pt x="144" y="133"/>
                    </a:lnTo>
                    <a:lnTo>
                      <a:pt x="155" y="14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4" name="Freeform 3763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5" name="Freeform 3764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6" name="Freeform 3765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7" name="Freeform 3766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8" name="Freeform 3767"/>
              <p:cNvSpPr>
                <a:spLocks/>
              </p:cNvSpPr>
              <p:nvPr/>
            </p:nvSpPr>
            <p:spPr bwMode="auto">
              <a:xfrm>
                <a:off x="2934" y="1892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3 w 5"/>
                  <a:gd name="T3" fmla="*/ 2 h 5"/>
                  <a:gd name="T4" fmla="*/ 5 w 5"/>
                  <a:gd name="T5" fmla="*/ 3 h 5"/>
                  <a:gd name="T6" fmla="*/ 5 w 5"/>
                  <a:gd name="T7" fmla="*/ 5 h 5"/>
                  <a:gd name="T8" fmla="*/ 3 w 5"/>
                  <a:gd name="T9" fmla="*/ 3 h 5"/>
                  <a:gd name="T10" fmla="*/ 1 w 5"/>
                  <a:gd name="T11" fmla="*/ 3 h 5"/>
                  <a:gd name="T12" fmla="*/ 0 w 5"/>
                  <a:gd name="T13" fmla="*/ 3 h 5"/>
                  <a:gd name="T14" fmla="*/ 1 w 5"/>
                  <a:gd name="T15" fmla="*/ 0 h 5"/>
                  <a:gd name="T16" fmla="*/ 1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1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9" name="Freeform 3768"/>
              <p:cNvSpPr>
                <a:spLocks/>
              </p:cNvSpPr>
              <p:nvPr/>
            </p:nvSpPr>
            <p:spPr bwMode="auto">
              <a:xfrm>
                <a:off x="2934" y="1892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3 w 5"/>
                  <a:gd name="T3" fmla="*/ 2 h 5"/>
                  <a:gd name="T4" fmla="*/ 5 w 5"/>
                  <a:gd name="T5" fmla="*/ 3 h 5"/>
                  <a:gd name="T6" fmla="*/ 5 w 5"/>
                  <a:gd name="T7" fmla="*/ 5 h 5"/>
                  <a:gd name="T8" fmla="*/ 3 w 5"/>
                  <a:gd name="T9" fmla="*/ 3 h 5"/>
                  <a:gd name="T10" fmla="*/ 1 w 5"/>
                  <a:gd name="T11" fmla="*/ 3 h 5"/>
                  <a:gd name="T12" fmla="*/ 0 w 5"/>
                  <a:gd name="T13" fmla="*/ 3 h 5"/>
                  <a:gd name="T14" fmla="*/ 1 w 5"/>
                  <a:gd name="T15" fmla="*/ 0 h 5"/>
                  <a:gd name="T16" fmla="*/ 1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1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0" name="Freeform 3769"/>
              <p:cNvSpPr>
                <a:spLocks/>
              </p:cNvSpPr>
              <p:nvPr/>
            </p:nvSpPr>
            <p:spPr bwMode="auto">
              <a:xfrm>
                <a:off x="2932" y="1894"/>
                <a:ext cx="2" cy="1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2 w 2"/>
                  <a:gd name="T7" fmla="*/ 0 h 10"/>
                  <a:gd name="T8" fmla="*/ 2 w 2"/>
                  <a:gd name="T9" fmla="*/ 10 h 10"/>
                  <a:gd name="T10" fmla="*/ 0 w 2"/>
                  <a:gd name="T11" fmla="*/ 5 h 10"/>
                  <a:gd name="T12" fmla="*/ 0 w 2"/>
                  <a:gd name="T13" fmla="*/ 5 h 10"/>
                  <a:gd name="T14" fmla="*/ 2 w 2"/>
                  <a:gd name="T15" fmla="*/ 3 h 10"/>
                  <a:gd name="T16" fmla="*/ 2 w 2"/>
                  <a:gd name="T17" fmla="*/ 1 h 10"/>
                  <a:gd name="T18" fmla="*/ 0 w 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10"/>
                  <a:gd name="T32" fmla="*/ 2 w 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1" name="Freeform 3770"/>
              <p:cNvSpPr>
                <a:spLocks/>
              </p:cNvSpPr>
              <p:nvPr/>
            </p:nvSpPr>
            <p:spPr bwMode="auto">
              <a:xfrm>
                <a:off x="2932" y="1894"/>
                <a:ext cx="2" cy="1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2 w 2"/>
                  <a:gd name="T7" fmla="*/ 0 h 10"/>
                  <a:gd name="T8" fmla="*/ 2 w 2"/>
                  <a:gd name="T9" fmla="*/ 10 h 10"/>
                  <a:gd name="T10" fmla="*/ 0 w 2"/>
                  <a:gd name="T11" fmla="*/ 5 h 10"/>
                  <a:gd name="T12" fmla="*/ 0 w 2"/>
                  <a:gd name="T13" fmla="*/ 5 h 10"/>
                  <a:gd name="T14" fmla="*/ 2 w 2"/>
                  <a:gd name="T15" fmla="*/ 3 h 10"/>
                  <a:gd name="T16" fmla="*/ 2 w 2"/>
                  <a:gd name="T17" fmla="*/ 1 h 10"/>
                  <a:gd name="T18" fmla="*/ 0 w 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10"/>
                  <a:gd name="T32" fmla="*/ 2 w 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2" name="Freeform 3771"/>
              <p:cNvSpPr>
                <a:spLocks/>
              </p:cNvSpPr>
              <p:nvPr/>
            </p:nvSpPr>
            <p:spPr bwMode="auto">
              <a:xfrm>
                <a:off x="2966" y="193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7 w 7"/>
                  <a:gd name="T9" fmla="*/ 2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3" name="Freeform 3772"/>
              <p:cNvSpPr>
                <a:spLocks/>
              </p:cNvSpPr>
              <p:nvPr/>
            </p:nvSpPr>
            <p:spPr bwMode="auto">
              <a:xfrm>
                <a:off x="2966" y="193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7 w 7"/>
                  <a:gd name="T9" fmla="*/ 2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4" name="Freeform 3773"/>
              <p:cNvSpPr>
                <a:spLocks/>
              </p:cNvSpPr>
              <p:nvPr/>
            </p:nvSpPr>
            <p:spPr bwMode="auto">
              <a:xfrm>
                <a:off x="2969" y="194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0 h 2"/>
                  <a:gd name="T4" fmla="*/ 7 w 7"/>
                  <a:gd name="T5" fmla="*/ 0 h 2"/>
                  <a:gd name="T6" fmla="*/ 7 w 7"/>
                  <a:gd name="T7" fmla="*/ 0 h 2"/>
                  <a:gd name="T8" fmla="*/ 7 w 7"/>
                  <a:gd name="T9" fmla="*/ 0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5" name="Freeform 3774"/>
              <p:cNvSpPr>
                <a:spLocks/>
              </p:cNvSpPr>
              <p:nvPr/>
            </p:nvSpPr>
            <p:spPr bwMode="auto">
              <a:xfrm>
                <a:off x="2969" y="194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0 h 2"/>
                  <a:gd name="T4" fmla="*/ 7 w 7"/>
                  <a:gd name="T5" fmla="*/ 0 h 2"/>
                  <a:gd name="T6" fmla="*/ 7 w 7"/>
                  <a:gd name="T7" fmla="*/ 0 h 2"/>
                  <a:gd name="T8" fmla="*/ 7 w 7"/>
                  <a:gd name="T9" fmla="*/ 0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6" name="Freeform 3775"/>
              <p:cNvSpPr>
                <a:spLocks/>
              </p:cNvSpPr>
              <p:nvPr/>
            </p:nvSpPr>
            <p:spPr bwMode="auto">
              <a:xfrm>
                <a:off x="2976" y="1940"/>
                <a:ext cx="22" cy="13"/>
              </a:xfrm>
              <a:custGeom>
                <a:avLst/>
                <a:gdLst>
                  <a:gd name="T0" fmla="*/ 22 w 22"/>
                  <a:gd name="T1" fmla="*/ 13 h 13"/>
                  <a:gd name="T2" fmla="*/ 13 w 22"/>
                  <a:gd name="T3" fmla="*/ 5 h 13"/>
                  <a:gd name="T4" fmla="*/ 9 w 22"/>
                  <a:gd name="T5" fmla="*/ 4 h 13"/>
                  <a:gd name="T6" fmla="*/ 4 w 22"/>
                  <a:gd name="T7" fmla="*/ 2 h 13"/>
                  <a:gd name="T8" fmla="*/ 0 w 22"/>
                  <a:gd name="T9" fmla="*/ 0 h 13"/>
                  <a:gd name="T10" fmla="*/ 2 w 22"/>
                  <a:gd name="T11" fmla="*/ 0 h 13"/>
                  <a:gd name="T12" fmla="*/ 4 w 22"/>
                  <a:gd name="T13" fmla="*/ 0 h 13"/>
                  <a:gd name="T14" fmla="*/ 6 w 22"/>
                  <a:gd name="T15" fmla="*/ 2 h 13"/>
                  <a:gd name="T16" fmla="*/ 8 w 22"/>
                  <a:gd name="T17" fmla="*/ 2 h 13"/>
                  <a:gd name="T18" fmla="*/ 9 w 22"/>
                  <a:gd name="T19" fmla="*/ 2 h 13"/>
                  <a:gd name="T20" fmla="*/ 13 w 22"/>
                  <a:gd name="T21" fmla="*/ 2 h 13"/>
                  <a:gd name="T22" fmla="*/ 13 w 22"/>
                  <a:gd name="T23" fmla="*/ 4 h 13"/>
                  <a:gd name="T24" fmla="*/ 15 w 22"/>
                  <a:gd name="T25" fmla="*/ 5 h 13"/>
                  <a:gd name="T26" fmla="*/ 17 w 22"/>
                  <a:gd name="T27" fmla="*/ 5 h 13"/>
                  <a:gd name="T28" fmla="*/ 18 w 22"/>
                  <a:gd name="T29" fmla="*/ 7 h 13"/>
                  <a:gd name="T30" fmla="*/ 22 w 22"/>
                  <a:gd name="T31" fmla="*/ 7 h 13"/>
                  <a:gd name="T32" fmla="*/ 22 w 22"/>
                  <a:gd name="T33" fmla="*/ 9 h 13"/>
                  <a:gd name="T34" fmla="*/ 22 w 22"/>
                  <a:gd name="T35" fmla="*/ 9 h 13"/>
                  <a:gd name="T36" fmla="*/ 22 w 22"/>
                  <a:gd name="T37" fmla="*/ 13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3"/>
                  <a:gd name="T59" fmla="*/ 22 w 22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3">
                    <a:moveTo>
                      <a:pt x="22" y="13"/>
                    </a:moveTo>
                    <a:lnTo>
                      <a:pt x="13" y="5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7" name="Freeform 3776"/>
              <p:cNvSpPr>
                <a:spLocks/>
              </p:cNvSpPr>
              <p:nvPr/>
            </p:nvSpPr>
            <p:spPr bwMode="auto">
              <a:xfrm>
                <a:off x="2976" y="1940"/>
                <a:ext cx="22" cy="13"/>
              </a:xfrm>
              <a:custGeom>
                <a:avLst/>
                <a:gdLst>
                  <a:gd name="T0" fmla="*/ 22 w 22"/>
                  <a:gd name="T1" fmla="*/ 13 h 13"/>
                  <a:gd name="T2" fmla="*/ 13 w 22"/>
                  <a:gd name="T3" fmla="*/ 5 h 13"/>
                  <a:gd name="T4" fmla="*/ 9 w 22"/>
                  <a:gd name="T5" fmla="*/ 4 h 13"/>
                  <a:gd name="T6" fmla="*/ 4 w 22"/>
                  <a:gd name="T7" fmla="*/ 2 h 13"/>
                  <a:gd name="T8" fmla="*/ 0 w 22"/>
                  <a:gd name="T9" fmla="*/ 0 h 13"/>
                  <a:gd name="T10" fmla="*/ 2 w 22"/>
                  <a:gd name="T11" fmla="*/ 0 h 13"/>
                  <a:gd name="T12" fmla="*/ 4 w 22"/>
                  <a:gd name="T13" fmla="*/ 0 h 13"/>
                  <a:gd name="T14" fmla="*/ 6 w 22"/>
                  <a:gd name="T15" fmla="*/ 2 h 13"/>
                  <a:gd name="T16" fmla="*/ 8 w 22"/>
                  <a:gd name="T17" fmla="*/ 2 h 13"/>
                  <a:gd name="T18" fmla="*/ 9 w 22"/>
                  <a:gd name="T19" fmla="*/ 2 h 13"/>
                  <a:gd name="T20" fmla="*/ 13 w 22"/>
                  <a:gd name="T21" fmla="*/ 2 h 13"/>
                  <a:gd name="T22" fmla="*/ 13 w 22"/>
                  <a:gd name="T23" fmla="*/ 4 h 13"/>
                  <a:gd name="T24" fmla="*/ 15 w 22"/>
                  <a:gd name="T25" fmla="*/ 5 h 13"/>
                  <a:gd name="T26" fmla="*/ 17 w 22"/>
                  <a:gd name="T27" fmla="*/ 5 h 13"/>
                  <a:gd name="T28" fmla="*/ 18 w 22"/>
                  <a:gd name="T29" fmla="*/ 7 h 13"/>
                  <a:gd name="T30" fmla="*/ 22 w 22"/>
                  <a:gd name="T31" fmla="*/ 7 h 13"/>
                  <a:gd name="T32" fmla="*/ 22 w 22"/>
                  <a:gd name="T33" fmla="*/ 9 h 13"/>
                  <a:gd name="T34" fmla="*/ 22 w 22"/>
                  <a:gd name="T35" fmla="*/ 9 h 13"/>
                  <a:gd name="T36" fmla="*/ 22 w 22"/>
                  <a:gd name="T37" fmla="*/ 13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3"/>
                  <a:gd name="T59" fmla="*/ 22 w 22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3">
                    <a:moveTo>
                      <a:pt x="22" y="13"/>
                    </a:moveTo>
                    <a:lnTo>
                      <a:pt x="13" y="5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8" name="Freeform 3777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9" name="Freeform 3778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0" name="Freeform 3779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1" name="Freeform 3780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2" name="Freeform 3781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3" name="Freeform 3782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4" name="Freeform 3783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5" name="Freeform 3784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6" name="Freeform 3785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7" name="Freeform 3786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8" name="Freeform 3787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9" name="Freeform 3788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0" name="Freeform 3789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1" name="Freeform 3790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2" name="Freeform 3791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3" name="Freeform 3792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4" name="Freeform 3793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5" name="Freeform 3794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6" name="Freeform 3795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7" name="Freeform 3796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8" name="Freeform 3797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9" name="Freeform 3798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0" name="Freeform 3799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1" name="Freeform 3800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2" name="Freeform 3801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3" name="Freeform 3802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4" name="Freeform 3803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5" name="Freeform 3804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6" name="Freeform 3805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7" name="Freeform 3806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8" name="Freeform 3807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9" name="Freeform 3808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0" name="Freeform 3809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1" name="Freeform 3810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2" name="Freeform 3811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3" name="Freeform 3812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4" name="Freeform 3813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5" name="Freeform 3814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6" name="Freeform 3815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7" name="Freeform 3816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8" name="Freeform 3817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9" name="Freeform 3818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0" name="Freeform 3819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1" name="Freeform 3820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2" name="Freeform 3821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3" name="Freeform 3822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4" name="Freeform 3823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5" name="Freeform 3824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6" name="Freeform 3825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7" name="Freeform 3826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8" name="Freeform 3827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9" name="Freeform 3828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0" name="Freeform 3829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1" name="Freeform 3830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2" name="Freeform 3831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3" name="Freeform 3832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4" name="Freeform 3833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5" name="Freeform 3834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6" name="Freeform 3835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7" name="Freeform 3836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8" name="Freeform 3837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9" name="Freeform 3838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0" name="Freeform 3839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1" name="Freeform 3840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2" name="Freeform 3841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3" name="Freeform 3842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4" name="Freeform 3843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5" name="Freeform 3844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6" name="Freeform 3845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7" name="Freeform 3846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8" name="Freeform 3847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9" name="Freeform 3848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0" name="Freeform 3849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1" name="Freeform 3850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2" name="Freeform 3851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3" name="Freeform 3852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4" name="Freeform 3853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5" name="Freeform 3854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6" name="Freeform 3855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7" name="Freeform 3856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8" name="Freeform 3857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9" name="Freeform 3858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0" name="Freeform 3859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1" name="Freeform 3860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2" name="Freeform 3861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3" name="Freeform 3862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4" name="Freeform 3863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5" name="Freeform 3864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6" name="Freeform 3865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7" name="Freeform 3866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8" name="Freeform 3867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9" name="Freeform 3868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0" name="Freeform 3869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1" name="Freeform 3870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2" name="Freeform 3871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3" name="Freeform 3872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4" name="Freeform 3873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5" name="Freeform 3874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6" name="Freeform 3875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7" name="Freeform 3876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8" name="Freeform 3877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9" name="Freeform 3878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0" name="Freeform 3879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1" name="Freeform 3880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2" name="Freeform 3881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3" name="Freeform 3882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2" name="Group 4084"/>
            <p:cNvGrpSpPr>
              <a:grpSpLocks/>
            </p:cNvGrpSpPr>
            <p:nvPr/>
          </p:nvGrpSpPr>
          <p:grpSpPr bwMode="auto">
            <a:xfrm>
              <a:off x="707479" y="1132811"/>
              <a:ext cx="9166225" cy="3857625"/>
              <a:chOff x="0" y="471"/>
              <a:chExt cx="5774" cy="2430"/>
            </a:xfrm>
            <a:solidFill>
              <a:schemeClr val="bg2"/>
            </a:solidFill>
          </p:grpSpPr>
          <p:sp>
            <p:nvSpPr>
              <p:cNvPr id="2144" name="Freeform 3884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5" name="Freeform 3885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6" name="Freeform 3886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7" name="Freeform 3887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8" name="Freeform 3888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9" name="Freeform 3889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0" name="Freeform 3890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1" name="Freeform 3891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2" name="Freeform 3892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3" name="Freeform 3893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4" name="Freeform 3894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5" name="Freeform 3895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6" name="Freeform 3896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7" name="Freeform 3897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8" name="Freeform 3898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9" name="Freeform 3899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0" name="Freeform 3900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1" name="Freeform 3901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2" name="Freeform 3902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3" name="Freeform 3903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4" name="Freeform 3904"/>
              <p:cNvSpPr>
                <a:spLocks/>
              </p:cNvSpPr>
              <p:nvPr/>
            </p:nvSpPr>
            <p:spPr bwMode="auto">
              <a:xfrm>
                <a:off x="2874" y="471"/>
                <a:ext cx="172" cy="274"/>
              </a:xfrm>
              <a:custGeom>
                <a:avLst/>
                <a:gdLst>
                  <a:gd name="T0" fmla="*/ 83 w 172"/>
                  <a:gd name="T1" fmla="*/ 37 h 274"/>
                  <a:gd name="T2" fmla="*/ 90 w 172"/>
                  <a:gd name="T3" fmla="*/ 95 h 274"/>
                  <a:gd name="T4" fmla="*/ 77 w 172"/>
                  <a:gd name="T5" fmla="*/ 70 h 274"/>
                  <a:gd name="T6" fmla="*/ 54 w 172"/>
                  <a:gd name="T7" fmla="*/ 32 h 274"/>
                  <a:gd name="T8" fmla="*/ 49 w 172"/>
                  <a:gd name="T9" fmla="*/ 59 h 274"/>
                  <a:gd name="T10" fmla="*/ 40 w 172"/>
                  <a:gd name="T11" fmla="*/ 46 h 274"/>
                  <a:gd name="T12" fmla="*/ 33 w 172"/>
                  <a:gd name="T13" fmla="*/ 37 h 274"/>
                  <a:gd name="T14" fmla="*/ 51 w 172"/>
                  <a:gd name="T15" fmla="*/ 25 h 274"/>
                  <a:gd name="T16" fmla="*/ 29 w 172"/>
                  <a:gd name="T17" fmla="*/ 21 h 274"/>
                  <a:gd name="T18" fmla="*/ 22 w 172"/>
                  <a:gd name="T19" fmla="*/ 30 h 274"/>
                  <a:gd name="T20" fmla="*/ 8 w 172"/>
                  <a:gd name="T21" fmla="*/ 25 h 274"/>
                  <a:gd name="T22" fmla="*/ 6 w 172"/>
                  <a:gd name="T23" fmla="*/ 41 h 274"/>
                  <a:gd name="T24" fmla="*/ 4 w 172"/>
                  <a:gd name="T25" fmla="*/ 59 h 274"/>
                  <a:gd name="T26" fmla="*/ 9 w 172"/>
                  <a:gd name="T27" fmla="*/ 80 h 274"/>
                  <a:gd name="T28" fmla="*/ 20 w 172"/>
                  <a:gd name="T29" fmla="*/ 64 h 274"/>
                  <a:gd name="T30" fmla="*/ 17 w 172"/>
                  <a:gd name="T31" fmla="*/ 80 h 274"/>
                  <a:gd name="T32" fmla="*/ 27 w 172"/>
                  <a:gd name="T33" fmla="*/ 96 h 274"/>
                  <a:gd name="T34" fmla="*/ 17 w 172"/>
                  <a:gd name="T35" fmla="*/ 104 h 274"/>
                  <a:gd name="T36" fmla="*/ 38 w 172"/>
                  <a:gd name="T37" fmla="*/ 127 h 274"/>
                  <a:gd name="T38" fmla="*/ 31 w 172"/>
                  <a:gd name="T39" fmla="*/ 139 h 274"/>
                  <a:gd name="T40" fmla="*/ 43 w 172"/>
                  <a:gd name="T41" fmla="*/ 152 h 274"/>
                  <a:gd name="T42" fmla="*/ 56 w 172"/>
                  <a:gd name="T43" fmla="*/ 145 h 274"/>
                  <a:gd name="T44" fmla="*/ 61 w 172"/>
                  <a:gd name="T45" fmla="*/ 134 h 274"/>
                  <a:gd name="T46" fmla="*/ 70 w 172"/>
                  <a:gd name="T47" fmla="*/ 121 h 274"/>
                  <a:gd name="T48" fmla="*/ 76 w 172"/>
                  <a:gd name="T49" fmla="*/ 129 h 274"/>
                  <a:gd name="T50" fmla="*/ 92 w 172"/>
                  <a:gd name="T51" fmla="*/ 114 h 274"/>
                  <a:gd name="T52" fmla="*/ 94 w 172"/>
                  <a:gd name="T53" fmla="*/ 123 h 274"/>
                  <a:gd name="T54" fmla="*/ 97 w 172"/>
                  <a:gd name="T55" fmla="*/ 138 h 274"/>
                  <a:gd name="T56" fmla="*/ 99 w 172"/>
                  <a:gd name="T57" fmla="*/ 141 h 274"/>
                  <a:gd name="T58" fmla="*/ 79 w 172"/>
                  <a:gd name="T59" fmla="*/ 152 h 274"/>
                  <a:gd name="T60" fmla="*/ 70 w 172"/>
                  <a:gd name="T61" fmla="*/ 161 h 274"/>
                  <a:gd name="T62" fmla="*/ 54 w 172"/>
                  <a:gd name="T63" fmla="*/ 170 h 274"/>
                  <a:gd name="T64" fmla="*/ 49 w 172"/>
                  <a:gd name="T65" fmla="*/ 188 h 274"/>
                  <a:gd name="T66" fmla="*/ 65 w 172"/>
                  <a:gd name="T67" fmla="*/ 186 h 274"/>
                  <a:gd name="T68" fmla="*/ 77 w 172"/>
                  <a:gd name="T69" fmla="*/ 181 h 274"/>
                  <a:gd name="T70" fmla="*/ 99 w 172"/>
                  <a:gd name="T71" fmla="*/ 175 h 274"/>
                  <a:gd name="T72" fmla="*/ 92 w 172"/>
                  <a:gd name="T73" fmla="*/ 186 h 274"/>
                  <a:gd name="T74" fmla="*/ 70 w 172"/>
                  <a:gd name="T75" fmla="*/ 195 h 274"/>
                  <a:gd name="T76" fmla="*/ 76 w 172"/>
                  <a:gd name="T77" fmla="*/ 206 h 274"/>
                  <a:gd name="T78" fmla="*/ 61 w 172"/>
                  <a:gd name="T79" fmla="*/ 202 h 274"/>
                  <a:gd name="T80" fmla="*/ 60 w 172"/>
                  <a:gd name="T81" fmla="*/ 231 h 274"/>
                  <a:gd name="T82" fmla="*/ 81 w 172"/>
                  <a:gd name="T83" fmla="*/ 241 h 274"/>
                  <a:gd name="T84" fmla="*/ 88 w 172"/>
                  <a:gd name="T85" fmla="*/ 250 h 274"/>
                  <a:gd name="T86" fmla="*/ 92 w 172"/>
                  <a:gd name="T87" fmla="*/ 274 h 274"/>
                  <a:gd name="T88" fmla="*/ 102 w 172"/>
                  <a:gd name="T89" fmla="*/ 265 h 274"/>
                  <a:gd name="T90" fmla="*/ 108 w 172"/>
                  <a:gd name="T91" fmla="*/ 245 h 274"/>
                  <a:gd name="T92" fmla="*/ 111 w 172"/>
                  <a:gd name="T93" fmla="*/ 216 h 274"/>
                  <a:gd name="T94" fmla="*/ 122 w 172"/>
                  <a:gd name="T95" fmla="*/ 207 h 274"/>
                  <a:gd name="T96" fmla="*/ 124 w 172"/>
                  <a:gd name="T97" fmla="*/ 168 h 274"/>
                  <a:gd name="T98" fmla="*/ 135 w 172"/>
                  <a:gd name="T99" fmla="*/ 148 h 274"/>
                  <a:gd name="T100" fmla="*/ 144 w 172"/>
                  <a:gd name="T101" fmla="*/ 125 h 274"/>
                  <a:gd name="T102" fmla="*/ 167 w 172"/>
                  <a:gd name="T103" fmla="*/ 116 h 274"/>
                  <a:gd name="T104" fmla="*/ 154 w 172"/>
                  <a:gd name="T105" fmla="*/ 95 h 274"/>
                  <a:gd name="T106" fmla="*/ 129 w 172"/>
                  <a:gd name="T107" fmla="*/ 66 h 274"/>
                  <a:gd name="T108" fmla="*/ 120 w 172"/>
                  <a:gd name="T109" fmla="*/ 36 h 274"/>
                  <a:gd name="T110" fmla="*/ 110 w 172"/>
                  <a:gd name="T111" fmla="*/ 55 h 274"/>
                  <a:gd name="T112" fmla="*/ 113 w 172"/>
                  <a:gd name="T113" fmla="*/ 39 h 274"/>
                  <a:gd name="T114" fmla="*/ 99 w 172"/>
                  <a:gd name="T115" fmla="*/ 12 h 274"/>
                  <a:gd name="T116" fmla="*/ 85 w 172"/>
                  <a:gd name="T117" fmla="*/ 5 h 27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2"/>
                  <a:gd name="T178" fmla="*/ 0 h 274"/>
                  <a:gd name="T179" fmla="*/ 172 w 172"/>
                  <a:gd name="T180" fmla="*/ 274 h 27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2" h="274">
                    <a:moveTo>
                      <a:pt x="85" y="5"/>
                    </a:moveTo>
                    <a:lnTo>
                      <a:pt x="85" y="7"/>
                    </a:lnTo>
                    <a:lnTo>
                      <a:pt x="86" y="11"/>
                    </a:lnTo>
                    <a:lnTo>
                      <a:pt x="81" y="12"/>
                    </a:lnTo>
                    <a:lnTo>
                      <a:pt x="81" y="27"/>
                    </a:lnTo>
                    <a:lnTo>
                      <a:pt x="83" y="37"/>
                    </a:lnTo>
                    <a:lnTo>
                      <a:pt x="83" y="39"/>
                    </a:lnTo>
                    <a:lnTo>
                      <a:pt x="85" y="64"/>
                    </a:lnTo>
                    <a:lnTo>
                      <a:pt x="85" y="68"/>
                    </a:lnTo>
                    <a:lnTo>
                      <a:pt x="86" y="75"/>
                    </a:lnTo>
                    <a:lnTo>
                      <a:pt x="94" y="95"/>
                    </a:lnTo>
                    <a:lnTo>
                      <a:pt x="90" y="95"/>
                    </a:lnTo>
                    <a:lnTo>
                      <a:pt x="86" y="9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7" y="70"/>
                    </a:lnTo>
                    <a:lnTo>
                      <a:pt x="72" y="30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65" y="23"/>
                    </a:lnTo>
                    <a:lnTo>
                      <a:pt x="61" y="19"/>
                    </a:lnTo>
                    <a:lnTo>
                      <a:pt x="58" y="28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2" y="37"/>
                    </a:lnTo>
                    <a:lnTo>
                      <a:pt x="51" y="41"/>
                    </a:lnTo>
                    <a:lnTo>
                      <a:pt x="56" y="68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49" y="59"/>
                    </a:lnTo>
                    <a:lnTo>
                      <a:pt x="47" y="53"/>
                    </a:lnTo>
                    <a:lnTo>
                      <a:pt x="45" y="48"/>
                    </a:lnTo>
                    <a:lnTo>
                      <a:pt x="43" y="52"/>
                    </a:lnTo>
                    <a:lnTo>
                      <a:pt x="42" y="55"/>
                    </a:lnTo>
                    <a:lnTo>
                      <a:pt x="42" y="52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5" y="39"/>
                    </a:lnTo>
                    <a:lnTo>
                      <a:pt x="40" y="39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8"/>
                    </a:lnTo>
                    <a:lnTo>
                      <a:pt x="42" y="28"/>
                    </a:lnTo>
                    <a:lnTo>
                      <a:pt x="43" y="27"/>
                    </a:lnTo>
                    <a:lnTo>
                      <a:pt x="45" y="30"/>
                    </a:lnTo>
                    <a:lnTo>
                      <a:pt x="49" y="27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2" y="16"/>
                    </a:lnTo>
                    <a:lnTo>
                      <a:pt x="36" y="21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6" y="28"/>
                    </a:lnTo>
                    <a:lnTo>
                      <a:pt x="24" y="30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15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62"/>
                    </a:lnTo>
                    <a:lnTo>
                      <a:pt x="4" y="59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8" y="71"/>
                    </a:lnTo>
                    <a:lnTo>
                      <a:pt x="8" y="73"/>
                    </a:lnTo>
                    <a:lnTo>
                      <a:pt x="8" y="79"/>
                    </a:lnTo>
                    <a:lnTo>
                      <a:pt x="9" y="80"/>
                    </a:lnTo>
                    <a:lnTo>
                      <a:pt x="13" y="79"/>
                    </a:lnTo>
                    <a:lnTo>
                      <a:pt x="15" y="70"/>
                    </a:lnTo>
                    <a:lnTo>
                      <a:pt x="11" y="64"/>
                    </a:lnTo>
                    <a:lnTo>
                      <a:pt x="17" y="66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0" y="68"/>
                    </a:lnTo>
                    <a:lnTo>
                      <a:pt x="22" y="71"/>
                    </a:lnTo>
                    <a:lnTo>
                      <a:pt x="18" y="73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7" y="80"/>
                    </a:lnTo>
                    <a:lnTo>
                      <a:pt x="17" y="84"/>
                    </a:lnTo>
                    <a:lnTo>
                      <a:pt x="20" y="87"/>
                    </a:lnTo>
                    <a:lnTo>
                      <a:pt x="20" y="91"/>
                    </a:lnTo>
                    <a:lnTo>
                      <a:pt x="24" y="91"/>
                    </a:lnTo>
                    <a:lnTo>
                      <a:pt x="27" y="89"/>
                    </a:lnTo>
                    <a:lnTo>
                      <a:pt x="27" y="95"/>
                    </a:lnTo>
                    <a:lnTo>
                      <a:pt x="27" y="96"/>
                    </a:lnTo>
                    <a:lnTo>
                      <a:pt x="17" y="95"/>
                    </a:lnTo>
                    <a:lnTo>
                      <a:pt x="15" y="91"/>
                    </a:lnTo>
                    <a:lnTo>
                      <a:pt x="11" y="91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17" y="104"/>
                    </a:lnTo>
                    <a:lnTo>
                      <a:pt x="17" y="111"/>
                    </a:lnTo>
                    <a:lnTo>
                      <a:pt x="20" y="113"/>
                    </a:lnTo>
                    <a:lnTo>
                      <a:pt x="20" y="116"/>
                    </a:lnTo>
                    <a:lnTo>
                      <a:pt x="22" y="118"/>
                    </a:lnTo>
                    <a:lnTo>
                      <a:pt x="22" y="120"/>
                    </a:lnTo>
                    <a:lnTo>
                      <a:pt x="33" y="127"/>
                    </a:lnTo>
                    <a:lnTo>
                      <a:pt x="38" y="127"/>
                    </a:lnTo>
                    <a:lnTo>
                      <a:pt x="40" y="123"/>
                    </a:lnTo>
                    <a:lnTo>
                      <a:pt x="40" y="129"/>
                    </a:lnTo>
                    <a:lnTo>
                      <a:pt x="36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31" y="136"/>
                    </a:lnTo>
                    <a:lnTo>
                      <a:pt x="31" y="139"/>
                    </a:lnTo>
                    <a:lnTo>
                      <a:pt x="34" y="141"/>
                    </a:lnTo>
                    <a:lnTo>
                      <a:pt x="38" y="139"/>
                    </a:lnTo>
                    <a:lnTo>
                      <a:pt x="38" y="145"/>
                    </a:lnTo>
                    <a:lnTo>
                      <a:pt x="36" y="148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3" y="152"/>
                    </a:lnTo>
                    <a:lnTo>
                      <a:pt x="45" y="150"/>
                    </a:lnTo>
                    <a:lnTo>
                      <a:pt x="45" y="154"/>
                    </a:lnTo>
                    <a:lnTo>
                      <a:pt x="47" y="152"/>
                    </a:lnTo>
                    <a:lnTo>
                      <a:pt x="51" y="154"/>
                    </a:lnTo>
                    <a:lnTo>
                      <a:pt x="52" y="150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6" y="143"/>
                    </a:lnTo>
                    <a:lnTo>
                      <a:pt x="58" y="139"/>
                    </a:lnTo>
                    <a:lnTo>
                      <a:pt x="61" y="138"/>
                    </a:lnTo>
                    <a:lnTo>
                      <a:pt x="63" y="139"/>
                    </a:lnTo>
                    <a:lnTo>
                      <a:pt x="65" y="139"/>
                    </a:lnTo>
                    <a:lnTo>
                      <a:pt x="63" y="136"/>
                    </a:lnTo>
                    <a:lnTo>
                      <a:pt x="61" y="134"/>
                    </a:lnTo>
                    <a:lnTo>
                      <a:pt x="60" y="132"/>
                    </a:lnTo>
                    <a:lnTo>
                      <a:pt x="63" y="113"/>
                    </a:lnTo>
                    <a:lnTo>
                      <a:pt x="65" y="111"/>
                    </a:lnTo>
                    <a:lnTo>
                      <a:pt x="67" y="111"/>
                    </a:lnTo>
                    <a:lnTo>
                      <a:pt x="67" y="118"/>
                    </a:lnTo>
                    <a:lnTo>
                      <a:pt x="68" y="121"/>
                    </a:lnTo>
                    <a:lnTo>
                      <a:pt x="70" y="121"/>
                    </a:lnTo>
                    <a:lnTo>
                      <a:pt x="72" y="116"/>
                    </a:lnTo>
                    <a:lnTo>
                      <a:pt x="74" y="107"/>
                    </a:lnTo>
                    <a:lnTo>
                      <a:pt x="76" y="102"/>
                    </a:lnTo>
                    <a:lnTo>
                      <a:pt x="77" y="105"/>
                    </a:lnTo>
                    <a:lnTo>
                      <a:pt x="77" y="111"/>
                    </a:lnTo>
                    <a:lnTo>
                      <a:pt x="74" y="121"/>
                    </a:lnTo>
                    <a:lnTo>
                      <a:pt x="76" y="129"/>
                    </a:lnTo>
                    <a:lnTo>
                      <a:pt x="77" y="130"/>
                    </a:lnTo>
                    <a:lnTo>
                      <a:pt x="79" y="134"/>
                    </a:lnTo>
                    <a:lnTo>
                      <a:pt x="86" y="130"/>
                    </a:lnTo>
                    <a:lnTo>
                      <a:pt x="86" y="127"/>
                    </a:lnTo>
                    <a:lnTo>
                      <a:pt x="90" y="127"/>
                    </a:lnTo>
                    <a:lnTo>
                      <a:pt x="92" y="123"/>
                    </a:lnTo>
                    <a:lnTo>
                      <a:pt x="92" y="114"/>
                    </a:lnTo>
                    <a:lnTo>
                      <a:pt x="94" y="113"/>
                    </a:lnTo>
                    <a:lnTo>
                      <a:pt x="95" y="111"/>
                    </a:lnTo>
                    <a:lnTo>
                      <a:pt x="97" y="116"/>
                    </a:lnTo>
                    <a:lnTo>
                      <a:pt x="99" y="116"/>
                    </a:lnTo>
                    <a:lnTo>
                      <a:pt x="95" y="121"/>
                    </a:lnTo>
                    <a:lnTo>
                      <a:pt x="94" y="123"/>
                    </a:lnTo>
                    <a:lnTo>
                      <a:pt x="94" y="127"/>
                    </a:lnTo>
                    <a:lnTo>
                      <a:pt x="92" y="129"/>
                    </a:lnTo>
                    <a:lnTo>
                      <a:pt x="92" y="132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5" y="132"/>
                    </a:lnTo>
                    <a:lnTo>
                      <a:pt x="97" y="138"/>
                    </a:lnTo>
                    <a:lnTo>
                      <a:pt x="101" y="138"/>
                    </a:lnTo>
                    <a:lnTo>
                      <a:pt x="106" y="134"/>
                    </a:lnTo>
                    <a:lnTo>
                      <a:pt x="108" y="136"/>
                    </a:lnTo>
                    <a:lnTo>
                      <a:pt x="106" y="138"/>
                    </a:lnTo>
                    <a:lnTo>
                      <a:pt x="102" y="138"/>
                    </a:lnTo>
                    <a:lnTo>
                      <a:pt x="101" y="139"/>
                    </a:lnTo>
                    <a:lnTo>
                      <a:pt x="99" y="141"/>
                    </a:lnTo>
                    <a:lnTo>
                      <a:pt x="97" y="143"/>
                    </a:lnTo>
                    <a:lnTo>
                      <a:pt x="92" y="143"/>
                    </a:lnTo>
                    <a:lnTo>
                      <a:pt x="90" y="139"/>
                    </a:lnTo>
                    <a:lnTo>
                      <a:pt x="83" y="141"/>
                    </a:lnTo>
                    <a:lnTo>
                      <a:pt x="79" y="145"/>
                    </a:lnTo>
                    <a:lnTo>
                      <a:pt x="81" y="150"/>
                    </a:lnTo>
                    <a:lnTo>
                      <a:pt x="79" y="152"/>
                    </a:lnTo>
                    <a:lnTo>
                      <a:pt x="77" y="150"/>
                    </a:lnTo>
                    <a:lnTo>
                      <a:pt x="76" y="150"/>
                    </a:lnTo>
                    <a:lnTo>
                      <a:pt x="74" y="152"/>
                    </a:lnTo>
                    <a:lnTo>
                      <a:pt x="72" y="154"/>
                    </a:lnTo>
                    <a:lnTo>
                      <a:pt x="72" y="157"/>
                    </a:lnTo>
                    <a:lnTo>
                      <a:pt x="70" y="157"/>
                    </a:lnTo>
                    <a:lnTo>
                      <a:pt x="70" y="161"/>
                    </a:lnTo>
                    <a:lnTo>
                      <a:pt x="67" y="163"/>
                    </a:lnTo>
                    <a:lnTo>
                      <a:pt x="65" y="161"/>
                    </a:lnTo>
                    <a:lnTo>
                      <a:pt x="56" y="164"/>
                    </a:lnTo>
                    <a:lnTo>
                      <a:pt x="56" y="166"/>
                    </a:lnTo>
                    <a:lnTo>
                      <a:pt x="58" y="170"/>
                    </a:lnTo>
                    <a:lnTo>
                      <a:pt x="58" y="172"/>
                    </a:lnTo>
                    <a:lnTo>
                      <a:pt x="54" y="170"/>
                    </a:lnTo>
                    <a:lnTo>
                      <a:pt x="54" y="166"/>
                    </a:lnTo>
                    <a:lnTo>
                      <a:pt x="52" y="164"/>
                    </a:lnTo>
                    <a:lnTo>
                      <a:pt x="49" y="164"/>
                    </a:lnTo>
                    <a:lnTo>
                      <a:pt x="47" y="166"/>
                    </a:lnTo>
                    <a:lnTo>
                      <a:pt x="51" y="184"/>
                    </a:lnTo>
                    <a:lnTo>
                      <a:pt x="49" y="188"/>
                    </a:lnTo>
                    <a:lnTo>
                      <a:pt x="52" y="189"/>
                    </a:lnTo>
                    <a:lnTo>
                      <a:pt x="54" y="189"/>
                    </a:lnTo>
                    <a:lnTo>
                      <a:pt x="58" y="186"/>
                    </a:lnTo>
                    <a:lnTo>
                      <a:pt x="58" y="188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5" y="188"/>
                    </a:lnTo>
                    <a:lnTo>
                      <a:pt x="67" y="188"/>
                    </a:lnTo>
                    <a:lnTo>
                      <a:pt x="68" y="186"/>
                    </a:lnTo>
                    <a:lnTo>
                      <a:pt x="74" y="186"/>
                    </a:lnTo>
                    <a:lnTo>
                      <a:pt x="76" y="181"/>
                    </a:lnTo>
                    <a:lnTo>
                      <a:pt x="77" y="181"/>
                    </a:lnTo>
                    <a:lnTo>
                      <a:pt x="81" y="181"/>
                    </a:lnTo>
                    <a:lnTo>
                      <a:pt x="83" y="182"/>
                    </a:lnTo>
                    <a:lnTo>
                      <a:pt x="90" y="181"/>
                    </a:lnTo>
                    <a:lnTo>
                      <a:pt x="92" y="182"/>
                    </a:lnTo>
                    <a:lnTo>
                      <a:pt x="95" y="179"/>
                    </a:lnTo>
                    <a:lnTo>
                      <a:pt x="95" y="177"/>
                    </a:lnTo>
                    <a:lnTo>
                      <a:pt x="99" y="175"/>
                    </a:lnTo>
                    <a:lnTo>
                      <a:pt x="99" y="179"/>
                    </a:lnTo>
                    <a:lnTo>
                      <a:pt x="99" y="177"/>
                    </a:lnTo>
                    <a:lnTo>
                      <a:pt x="99" y="181"/>
                    </a:lnTo>
                    <a:lnTo>
                      <a:pt x="101" y="184"/>
                    </a:lnTo>
                    <a:lnTo>
                      <a:pt x="99" y="186"/>
                    </a:lnTo>
                    <a:lnTo>
                      <a:pt x="94" y="184"/>
                    </a:lnTo>
                    <a:lnTo>
                      <a:pt x="92" y="186"/>
                    </a:lnTo>
                    <a:lnTo>
                      <a:pt x="92" y="182"/>
                    </a:lnTo>
                    <a:lnTo>
                      <a:pt x="90" y="186"/>
                    </a:lnTo>
                    <a:lnTo>
                      <a:pt x="86" y="186"/>
                    </a:lnTo>
                    <a:lnTo>
                      <a:pt x="86" y="188"/>
                    </a:lnTo>
                    <a:lnTo>
                      <a:pt x="85" y="189"/>
                    </a:lnTo>
                    <a:lnTo>
                      <a:pt x="83" y="188"/>
                    </a:lnTo>
                    <a:lnTo>
                      <a:pt x="70" y="195"/>
                    </a:lnTo>
                    <a:lnTo>
                      <a:pt x="67" y="195"/>
                    </a:lnTo>
                    <a:lnTo>
                      <a:pt x="68" y="197"/>
                    </a:lnTo>
                    <a:lnTo>
                      <a:pt x="70" y="198"/>
                    </a:lnTo>
                    <a:lnTo>
                      <a:pt x="83" y="202"/>
                    </a:lnTo>
                    <a:lnTo>
                      <a:pt x="85" y="206"/>
                    </a:lnTo>
                    <a:lnTo>
                      <a:pt x="85" y="207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2" y="206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5" y="207"/>
                    </a:lnTo>
                    <a:lnTo>
                      <a:pt x="63" y="209"/>
                    </a:lnTo>
                    <a:lnTo>
                      <a:pt x="61" y="202"/>
                    </a:lnTo>
                    <a:lnTo>
                      <a:pt x="58" y="200"/>
                    </a:lnTo>
                    <a:lnTo>
                      <a:pt x="54" y="206"/>
                    </a:lnTo>
                    <a:lnTo>
                      <a:pt x="54" y="211"/>
                    </a:lnTo>
                    <a:lnTo>
                      <a:pt x="54" y="215"/>
                    </a:lnTo>
                    <a:lnTo>
                      <a:pt x="58" y="225"/>
                    </a:lnTo>
                    <a:lnTo>
                      <a:pt x="60" y="231"/>
                    </a:lnTo>
                    <a:lnTo>
                      <a:pt x="68" y="234"/>
                    </a:lnTo>
                    <a:lnTo>
                      <a:pt x="70" y="234"/>
                    </a:lnTo>
                    <a:lnTo>
                      <a:pt x="72" y="238"/>
                    </a:lnTo>
                    <a:lnTo>
                      <a:pt x="72" y="241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1" y="241"/>
                    </a:lnTo>
                    <a:lnTo>
                      <a:pt x="83" y="243"/>
                    </a:lnTo>
                    <a:lnTo>
                      <a:pt x="85" y="241"/>
                    </a:lnTo>
                    <a:lnTo>
                      <a:pt x="88" y="241"/>
                    </a:lnTo>
                    <a:lnTo>
                      <a:pt x="90" y="243"/>
                    </a:lnTo>
                    <a:lnTo>
                      <a:pt x="92" y="243"/>
                    </a:lnTo>
                    <a:lnTo>
                      <a:pt x="92" y="245"/>
                    </a:lnTo>
                    <a:lnTo>
                      <a:pt x="88" y="250"/>
                    </a:lnTo>
                    <a:lnTo>
                      <a:pt x="88" y="247"/>
                    </a:lnTo>
                    <a:lnTo>
                      <a:pt x="85" y="247"/>
                    </a:lnTo>
                    <a:lnTo>
                      <a:pt x="79" y="250"/>
                    </a:lnTo>
                    <a:lnTo>
                      <a:pt x="79" y="252"/>
                    </a:lnTo>
                    <a:lnTo>
                      <a:pt x="90" y="263"/>
                    </a:lnTo>
                    <a:lnTo>
                      <a:pt x="92" y="266"/>
                    </a:lnTo>
                    <a:lnTo>
                      <a:pt x="92" y="274"/>
                    </a:lnTo>
                    <a:lnTo>
                      <a:pt x="92" y="272"/>
                    </a:lnTo>
                    <a:lnTo>
                      <a:pt x="94" y="268"/>
                    </a:lnTo>
                    <a:lnTo>
                      <a:pt x="94" y="270"/>
                    </a:lnTo>
                    <a:lnTo>
                      <a:pt x="97" y="274"/>
                    </a:lnTo>
                    <a:lnTo>
                      <a:pt x="99" y="274"/>
                    </a:lnTo>
                    <a:lnTo>
                      <a:pt x="102" y="270"/>
                    </a:lnTo>
                    <a:lnTo>
                      <a:pt x="102" y="265"/>
                    </a:lnTo>
                    <a:lnTo>
                      <a:pt x="104" y="265"/>
                    </a:lnTo>
                    <a:lnTo>
                      <a:pt x="102" y="259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106" y="249"/>
                    </a:lnTo>
                    <a:lnTo>
                      <a:pt x="108" y="245"/>
                    </a:lnTo>
                    <a:lnTo>
                      <a:pt x="106" y="245"/>
                    </a:lnTo>
                    <a:lnTo>
                      <a:pt x="108" y="241"/>
                    </a:lnTo>
                    <a:lnTo>
                      <a:pt x="106" y="240"/>
                    </a:lnTo>
                    <a:lnTo>
                      <a:pt x="108" y="234"/>
                    </a:lnTo>
                    <a:lnTo>
                      <a:pt x="108" y="225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6"/>
                    </a:lnTo>
                    <a:lnTo>
                      <a:pt x="113" y="213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9" y="207"/>
                    </a:lnTo>
                    <a:lnTo>
                      <a:pt x="120" y="207"/>
                    </a:lnTo>
                    <a:lnTo>
                      <a:pt x="122" y="207"/>
                    </a:lnTo>
                    <a:lnTo>
                      <a:pt x="122" y="206"/>
                    </a:lnTo>
                    <a:lnTo>
                      <a:pt x="122" y="204"/>
                    </a:lnTo>
                    <a:lnTo>
                      <a:pt x="124" y="193"/>
                    </a:lnTo>
                    <a:lnTo>
                      <a:pt x="124" y="172"/>
                    </a:lnTo>
                    <a:lnTo>
                      <a:pt x="124" y="170"/>
                    </a:lnTo>
                    <a:lnTo>
                      <a:pt x="124" y="168"/>
                    </a:lnTo>
                    <a:lnTo>
                      <a:pt x="129" y="166"/>
                    </a:lnTo>
                    <a:lnTo>
                      <a:pt x="133" y="168"/>
                    </a:lnTo>
                    <a:lnTo>
                      <a:pt x="133" y="166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5" y="147"/>
                    </a:lnTo>
                    <a:lnTo>
                      <a:pt x="135" y="138"/>
                    </a:lnTo>
                    <a:lnTo>
                      <a:pt x="133" y="136"/>
                    </a:lnTo>
                    <a:lnTo>
                      <a:pt x="138" y="134"/>
                    </a:lnTo>
                    <a:lnTo>
                      <a:pt x="140" y="132"/>
                    </a:lnTo>
                    <a:lnTo>
                      <a:pt x="142" y="132"/>
                    </a:lnTo>
                    <a:lnTo>
                      <a:pt x="144" y="125"/>
                    </a:lnTo>
                    <a:lnTo>
                      <a:pt x="142" y="123"/>
                    </a:lnTo>
                    <a:lnTo>
                      <a:pt x="145" y="121"/>
                    </a:lnTo>
                    <a:lnTo>
                      <a:pt x="149" y="123"/>
                    </a:lnTo>
                    <a:lnTo>
                      <a:pt x="153" y="118"/>
                    </a:lnTo>
                    <a:lnTo>
                      <a:pt x="156" y="118"/>
                    </a:lnTo>
                    <a:lnTo>
                      <a:pt x="162" y="114"/>
                    </a:lnTo>
                    <a:lnTo>
                      <a:pt x="167" y="116"/>
                    </a:lnTo>
                    <a:lnTo>
                      <a:pt x="171" y="116"/>
                    </a:lnTo>
                    <a:lnTo>
                      <a:pt x="171" y="114"/>
                    </a:lnTo>
                    <a:lnTo>
                      <a:pt x="172" y="107"/>
                    </a:lnTo>
                    <a:lnTo>
                      <a:pt x="172" y="100"/>
                    </a:lnTo>
                    <a:lnTo>
                      <a:pt x="171" y="98"/>
                    </a:lnTo>
                    <a:lnTo>
                      <a:pt x="167" y="98"/>
                    </a:lnTo>
                    <a:lnTo>
                      <a:pt x="154" y="95"/>
                    </a:lnTo>
                    <a:lnTo>
                      <a:pt x="153" y="91"/>
                    </a:lnTo>
                    <a:lnTo>
                      <a:pt x="147" y="8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3"/>
                    </a:lnTo>
                    <a:lnTo>
                      <a:pt x="129" y="73"/>
                    </a:lnTo>
                    <a:lnTo>
                      <a:pt x="129" y="66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1" y="59"/>
                    </a:lnTo>
                    <a:lnTo>
                      <a:pt x="131" y="55"/>
                    </a:lnTo>
                    <a:lnTo>
                      <a:pt x="124" y="37"/>
                    </a:lnTo>
                    <a:lnTo>
                      <a:pt x="122" y="37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7" y="41"/>
                    </a:lnTo>
                    <a:lnTo>
                      <a:pt x="117" y="45"/>
                    </a:lnTo>
                    <a:lnTo>
                      <a:pt x="119" y="48"/>
                    </a:lnTo>
                    <a:lnTo>
                      <a:pt x="115" y="52"/>
                    </a:lnTo>
                    <a:lnTo>
                      <a:pt x="111" y="59"/>
                    </a:lnTo>
                    <a:lnTo>
                      <a:pt x="110" y="55"/>
                    </a:lnTo>
                    <a:lnTo>
                      <a:pt x="111" y="53"/>
                    </a:lnTo>
                    <a:lnTo>
                      <a:pt x="113" y="50"/>
                    </a:lnTo>
                    <a:lnTo>
                      <a:pt x="111" y="45"/>
                    </a:lnTo>
                    <a:lnTo>
                      <a:pt x="111" y="43"/>
                    </a:lnTo>
                    <a:lnTo>
                      <a:pt x="110" y="43"/>
                    </a:lnTo>
                    <a:lnTo>
                      <a:pt x="111" y="41"/>
                    </a:lnTo>
                    <a:lnTo>
                      <a:pt x="113" y="39"/>
                    </a:lnTo>
                    <a:lnTo>
                      <a:pt x="113" y="30"/>
                    </a:lnTo>
                    <a:lnTo>
                      <a:pt x="115" y="28"/>
                    </a:lnTo>
                    <a:lnTo>
                      <a:pt x="117" y="23"/>
                    </a:lnTo>
                    <a:lnTo>
                      <a:pt x="102" y="5"/>
                    </a:lnTo>
                    <a:lnTo>
                      <a:pt x="99" y="7"/>
                    </a:lnTo>
                    <a:lnTo>
                      <a:pt x="99" y="11"/>
                    </a:lnTo>
                    <a:lnTo>
                      <a:pt x="99" y="12"/>
                    </a:lnTo>
                    <a:lnTo>
                      <a:pt x="97" y="11"/>
                    </a:lnTo>
                    <a:lnTo>
                      <a:pt x="95" y="11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5" name="Freeform 3905"/>
              <p:cNvSpPr>
                <a:spLocks/>
              </p:cNvSpPr>
              <p:nvPr/>
            </p:nvSpPr>
            <p:spPr bwMode="auto">
              <a:xfrm>
                <a:off x="2871" y="569"/>
                <a:ext cx="27" cy="54"/>
              </a:xfrm>
              <a:custGeom>
                <a:avLst/>
                <a:gdLst>
                  <a:gd name="T0" fmla="*/ 25 w 27"/>
                  <a:gd name="T1" fmla="*/ 49 h 54"/>
                  <a:gd name="T2" fmla="*/ 23 w 27"/>
                  <a:gd name="T3" fmla="*/ 45 h 54"/>
                  <a:gd name="T4" fmla="*/ 21 w 27"/>
                  <a:gd name="T5" fmla="*/ 40 h 54"/>
                  <a:gd name="T6" fmla="*/ 21 w 27"/>
                  <a:gd name="T7" fmla="*/ 38 h 54"/>
                  <a:gd name="T8" fmla="*/ 21 w 27"/>
                  <a:gd name="T9" fmla="*/ 38 h 54"/>
                  <a:gd name="T10" fmla="*/ 20 w 27"/>
                  <a:gd name="T11" fmla="*/ 36 h 54"/>
                  <a:gd name="T12" fmla="*/ 16 w 27"/>
                  <a:gd name="T13" fmla="*/ 31 h 54"/>
                  <a:gd name="T14" fmla="*/ 14 w 27"/>
                  <a:gd name="T15" fmla="*/ 29 h 54"/>
                  <a:gd name="T16" fmla="*/ 12 w 27"/>
                  <a:gd name="T17" fmla="*/ 29 h 54"/>
                  <a:gd name="T18" fmla="*/ 14 w 27"/>
                  <a:gd name="T19" fmla="*/ 25 h 54"/>
                  <a:gd name="T20" fmla="*/ 12 w 27"/>
                  <a:gd name="T21" fmla="*/ 23 h 54"/>
                  <a:gd name="T22" fmla="*/ 11 w 27"/>
                  <a:gd name="T23" fmla="*/ 11 h 54"/>
                  <a:gd name="T24" fmla="*/ 5 w 27"/>
                  <a:gd name="T25" fmla="*/ 6 h 54"/>
                  <a:gd name="T26" fmla="*/ 5 w 27"/>
                  <a:gd name="T27" fmla="*/ 4 h 54"/>
                  <a:gd name="T28" fmla="*/ 3 w 27"/>
                  <a:gd name="T29" fmla="*/ 2 h 54"/>
                  <a:gd name="T30" fmla="*/ 0 w 27"/>
                  <a:gd name="T31" fmla="*/ 0 h 54"/>
                  <a:gd name="T32" fmla="*/ 0 w 27"/>
                  <a:gd name="T33" fmla="*/ 9 h 54"/>
                  <a:gd name="T34" fmla="*/ 2 w 27"/>
                  <a:gd name="T35" fmla="*/ 11 h 54"/>
                  <a:gd name="T36" fmla="*/ 3 w 27"/>
                  <a:gd name="T37" fmla="*/ 13 h 54"/>
                  <a:gd name="T38" fmla="*/ 9 w 27"/>
                  <a:gd name="T39" fmla="*/ 32 h 54"/>
                  <a:gd name="T40" fmla="*/ 12 w 27"/>
                  <a:gd name="T41" fmla="*/ 36 h 54"/>
                  <a:gd name="T42" fmla="*/ 14 w 27"/>
                  <a:gd name="T43" fmla="*/ 36 h 54"/>
                  <a:gd name="T44" fmla="*/ 18 w 27"/>
                  <a:gd name="T45" fmla="*/ 41 h 54"/>
                  <a:gd name="T46" fmla="*/ 18 w 27"/>
                  <a:gd name="T47" fmla="*/ 43 h 54"/>
                  <a:gd name="T48" fmla="*/ 21 w 27"/>
                  <a:gd name="T49" fmla="*/ 45 h 54"/>
                  <a:gd name="T50" fmla="*/ 21 w 27"/>
                  <a:gd name="T51" fmla="*/ 52 h 54"/>
                  <a:gd name="T52" fmla="*/ 27 w 27"/>
                  <a:gd name="T53" fmla="*/ 54 h 54"/>
                  <a:gd name="T54" fmla="*/ 25 w 27"/>
                  <a:gd name="T55" fmla="*/ 50 h 54"/>
                  <a:gd name="T56" fmla="*/ 25 w 27"/>
                  <a:gd name="T57" fmla="*/ 49 h 54"/>
                  <a:gd name="T58" fmla="*/ 25 w 27"/>
                  <a:gd name="T59" fmla="*/ 49 h 5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54"/>
                  <a:gd name="T92" fmla="*/ 27 w 27"/>
                  <a:gd name="T93" fmla="*/ 54 h 5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54">
                    <a:moveTo>
                      <a:pt x="25" y="49"/>
                    </a:moveTo>
                    <a:lnTo>
                      <a:pt x="23" y="45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0" y="36"/>
                    </a:lnTo>
                    <a:lnTo>
                      <a:pt x="16" y="31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1" y="11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21" y="45"/>
                    </a:lnTo>
                    <a:lnTo>
                      <a:pt x="21" y="52"/>
                    </a:lnTo>
                    <a:lnTo>
                      <a:pt x="27" y="54"/>
                    </a:lnTo>
                    <a:lnTo>
                      <a:pt x="25" y="50"/>
                    </a:lnTo>
                    <a:lnTo>
                      <a:pt x="25" y="4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6" name="Freeform 3906"/>
              <p:cNvSpPr>
                <a:spLocks/>
              </p:cNvSpPr>
              <p:nvPr/>
            </p:nvSpPr>
            <p:spPr bwMode="auto">
              <a:xfrm>
                <a:off x="3027" y="591"/>
                <a:ext cx="37" cy="34"/>
              </a:xfrm>
              <a:custGeom>
                <a:avLst/>
                <a:gdLst>
                  <a:gd name="T0" fmla="*/ 16 w 37"/>
                  <a:gd name="T1" fmla="*/ 34 h 34"/>
                  <a:gd name="T2" fmla="*/ 16 w 37"/>
                  <a:gd name="T3" fmla="*/ 32 h 34"/>
                  <a:gd name="T4" fmla="*/ 19 w 37"/>
                  <a:gd name="T5" fmla="*/ 32 h 34"/>
                  <a:gd name="T6" fmla="*/ 23 w 37"/>
                  <a:gd name="T7" fmla="*/ 28 h 34"/>
                  <a:gd name="T8" fmla="*/ 30 w 37"/>
                  <a:gd name="T9" fmla="*/ 27 h 34"/>
                  <a:gd name="T10" fmla="*/ 32 w 37"/>
                  <a:gd name="T11" fmla="*/ 14 h 34"/>
                  <a:gd name="T12" fmla="*/ 37 w 37"/>
                  <a:gd name="T13" fmla="*/ 10 h 34"/>
                  <a:gd name="T14" fmla="*/ 30 w 37"/>
                  <a:gd name="T15" fmla="*/ 3 h 34"/>
                  <a:gd name="T16" fmla="*/ 30 w 37"/>
                  <a:gd name="T17" fmla="*/ 1 h 34"/>
                  <a:gd name="T18" fmla="*/ 19 w 37"/>
                  <a:gd name="T19" fmla="*/ 3 h 34"/>
                  <a:gd name="T20" fmla="*/ 18 w 37"/>
                  <a:gd name="T21" fmla="*/ 3 h 34"/>
                  <a:gd name="T22" fmla="*/ 19 w 37"/>
                  <a:gd name="T23" fmla="*/ 1 h 34"/>
                  <a:gd name="T24" fmla="*/ 19 w 37"/>
                  <a:gd name="T25" fmla="*/ 0 h 34"/>
                  <a:gd name="T26" fmla="*/ 19 w 37"/>
                  <a:gd name="T27" fmla="*/ 0 h 34"/>
                  <a:gd name="T28" fmla="*/ 14 w 37"/>
                  <a:gd name="T29" fmla="*/ 0 h 34"/>
                  <a:gd name="T30" fmla="*/ 12 w 37"/>
                  <a:gd name="T31" fmla="*/ 5 h 34"/>
                  <a:gd name="T32" fmla="*/ 10 w 37"/>
                  <a:gd name="T33" fmla="*/ 7 h 34"/>
                  <a:gd name="T34" fmla="*/ 9 w 37"/>
                  <a:gd name="T35" fmla="*/ 5 h 34"/>
                  <a:gd name="T36" fmla="*/ 7 w 37"/>
                  <a:gd name="T37" fmla="*/ 7 h 34"/>
                  <a:gd name="T38" fmla="*/ 0 w 37"/>
                  <a:gd name="T39" fmla="*/ 10 h 34"/>
                  <a:gd name="T40" fmla="*/ 3 w 37"/>
                  <a:gd name="T41" fmla="*/ 14 h 34"/>
                  <a:gd name="T42" fmla="*/ 7 w 37"/>
                  <a:gd name="T43" fmla="*/ 16 h 34"/>
                  <a:gd name="T44" fmla="*/ 7 w 37"/>
                  <a:gd name="T45" fmla="*/ 25 h 34"/>
                  <a:gd name="T46" fmla="*/ 9 w 37"/>
                  <a:gd name="T47" fmla="*/ 28 h 34"/>
                  <a:gd name="T48" fmla="*/ 9 w 37"/>
                  <a:gd name="T49" fmla="*/ 30 h 34"/>
                  <a:gd name="T50" fmla="*/ 10 w 37"/>
                  <a:gd name="T51" fmla="*/ 32 h 34"/>
                  <a:gd name="T52" fmla="*/ 16 w 37"/>
                  <a:gd name="T53" fmla="*/ 34 h 34"/>
                  <a:gd name="T54" fmla="*/ 16 w 37"/>
                  <a:gd name="T55" fmla="*/ 34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34"/>
                  <a:gd name="T86" fmla="*/ 37 w 37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34">
                    <a:moveTo>
                      <a:pt x="16" y="34"/>
                    </a:moveTo>
                    <a:lnTo>
                      <a:pt x="16" y="32"/>
                    </a:lnTo>
                    <a:lnTo>
                      <a:pt x="19" y="32"/>
                    </a:lnTo>
                    <a:lnTo>
                      <a:pt x="23" y="28"/>
                    </a:lnTo>
                    <a:lnTo>
                      <a:pt x="30" y="27"/>
                    </a:lnTo>
                    <a:lnTo>
                      <a:pt x="32" y="14"/>
                    </a:lnTo>
                    <a:lnTo>
                      <a:pt x="37" y="10"/>
                    </a:lnTo>
                    <a:lnTo>
                      <a:pt x="30" y="3"/>
                    </a:lnTo>
                    <a:lnTo>
                      <a:pt x="30" y="1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7" y="25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7" name="Rectangle 3907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8" name="Rectangle 3908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9" name="Freeform 3909"/>
              <p:cNvSpPr>
                <a:spLocks/>
              </p:cNvSpPr>
              <p:nvPr/>
            </p:nvSpPr>
            <p:spPr bwMode="auto">
              <a:xfrm>
                <a:off x="3037" y="616"/>
                <a:ext cx="65" cy="78"/>
              </a:xfrm>
              <a:custGeom>
                <a:avLst/>
                <a:gdLst>
                  <a:gd name="T0" fmla="*/ 61 w 65"/>
                  <a:gd name="T1" fmla="*/ 39 h 78"/>
                  <a:gd name="T2" fmla="*/ 59 w 65"/>
                  <a:gd name="T3" fmla="*/ 37 h 78"/>
                  <a:gd name="T4" fmla="*/ 56 w 65"/>
                  <a:gd name="T5" fmla="*/ 34 h 78"/>
                  <a:gd name="T6" fmla="*/ 52 w 65"/>
                  <a:gd name="T7" fmla="*/ 32 h 78"/>
                  <a:gd name="T8" fmla="*/ 47 w 65"/>
                  <a:gd name="T9" fmla="*/ 37 h 78"/>
                  <a:gd name="T10" fmla="*/ 43 w 65"/>
                  <a:gd name="T11" fmla="*/ 32 h 78"/>
                  <a:gd name="T12" fmla="*/ 38 w 65"/>
                  <a:gd name="T13" fmla="*/ 27 h 78"/>
                  <a:gd name="T14" fmla="*/ 36 w 65"/>
                  <a:gd name="T15" fmla="*/ 23 h 78"/>
                  <a:gd name="T16" fmla="*/ 36 w 65"/>
                  <a:gd name="T17" fmla="*/ 16 h 78"/>
                  <a:gd name="T18" fmla="*/ 40 w 65"/>
                  <a:gd name="T19" fmla="*/ 12 h 78"/>
                  <a:gd name="T20" fmla="*/ 38 w 65"/>
                  <a:gd name="T21" fmla="*/ 7 h 78"/>
                  <a:gd name="T22" fmla="*/ 34 w 65"/>
                  <a:gd name="T23" fmla="*/ 5 h 78"/>
                  <a:gd name="T24" fmla="*/ 33 w 65"/>
                  <a:gd name="T25" fmla="*/ 0 h 78"/>
                  <a:gd name="T26" fmla="*/ 31 w 65"/>
                  <a:gd name="T27" fmla="*/ 5 h 78"/>
                  <a:gd name="T28" fmla="*/ 25 w 65"/>
                  <a:gd name="T29" fmla="*/ 9 h 78"/>
                  <a:gd name="T30" fmla="*/ 15 w 65"/>
                  <a:gd name="T31" fmla="*/ 7 h 78"/>
                  <a:gd name="T32" fmla="*/ 0 w 65"/>
                  <a:gd name="T33" fmla="*/ 18 h 78"/>
                  <a:gd name="T34" fmla="*/ 2 w 65"/>
                  <a:gd name="T35" fmla="*/ 19 h 78"/>
                  <a:gd name="T36" fmla="*/ 4 w 65"/>
                  <a:gd name="T37" fmla="*/ 23 h 78"/>
                  <a:gd name="T38" fmla="*/ 11 w 65"/>
                  <a:gd name="T39" fmla="*/ 30 h 78"/>
                  <a:gd name="T40" fmla="*/ 11 w 65"/>
                  <a:gd name="T41" fmla="*/ 36 h 78"/>
                  <a:gd name="T42" fmla="*/ 8 w 65"/>
                  <a:gd name="T43" fmla="*/ 41 h 78"/>
                  <a:gd name="T44" fmla="*/ 6 w 65"/>
                  <a:gd name="T45" fmla="*/ 48 h 78"/>
                  <a:gd name="T46" fmla="*/ 6 w 65"/>
                  <a:gd name="T47" fmla="*/ 50 h 78"/>
                  <a:gd name="T48" fmla="*/ 2 w 65"/>
                  <a:gd name="T49" fmla="*/ 55 h 78"/>
                  <a:gd name="T50" fmla="*/ 0 w 65"/>
                  <a:gd name="T51" fmla="*/ 57 h 78"/>
                  <a:gd name="T52" fmla="*/ 0 w 65"/>
                  <a:gd name="T53" fmla="*/ 61 h 78"/>
                  <a:gd name="T54" fmla="*/ 2 w 65"/>
                  <a:gd name="T55" fmla="*/ 66 h 78"/>
                  <a:gd name="T56" fmla="*/ 8 w 65"/>
                  <a:gd name="T57" fmla="*/ 66 h 78"/>
                  <a:gd name="T58" fmla="*/ 20 w 65"/>
                  <a:gd name="T59" fmla="*/ 62 h 78"/>
                  <a:gd name="T60" fmla="*/ 24 w 65"/>
                  <a:gd name="T61" fmla="*/ 61 h 78"/>
                  <a:gd name="T62" fmla="*/ 25 w 65"/>
                  <a:gd name="T63" fmla="*/ 55 h 78"/>
                  <a:gd name="T64" fmla="*/ 29 w 65"/>
                  <a:gd name="T65" fmla="*/ 57 h 78"/>
                  <a:gd name="T66" fmla="*/ 29 w 65"/>
                  <a:gd name="T67" fmla="*/ 61 h 78"/>
                  <a:gd name="T68" fmla="*/ 31 w 65"/>
                  <a:gd name="T69" fmla="*/ 57 h 78"/>
                  <a:gd name="T70" fmla="*/ 31 w 65"/>
                  <a:gd name="T71" fmla="*/ 61 h 78"/>
                  <a:gd name="T72" fmla="*/ 29 w 65"/>
                  <a:gd name="T73" fmla="*/ 62 h 78"/>
                  <a:gd name="T74" fmla="*/ 29 w 65"/>
                  <a:gd name="T75" fmla="*/ 70 h 78"/>
                  <a:gd name="T76" fmla="*/ 25 w 65"/>
                  <a:gd name="T77" fmla="*/ 75 h 78"/>
                  <a:gd name="T78" fmla="*/ 29 w 65"/>
                  <a:gd name="T79" fmla="*/ 77 h 78"/>
                  <a:gd name="T80" fmla="*/ 33 w 65"/>
                  <a:gd name="T81" fmla="*/ 77 h 78"/>
                  <a:gd name="T82" fmla="*/ 33 w 65"/>
                  <a:gd name="T83" fmla="*/ 73 h 78"/>
                  <a:gd name="T84" fmla="*/ 36 w 65"/>
                  <a:gd name="T85" fmla="*/ 68 h 78"/>
                  <a:gd name="T86" fmla="*/ 38 w 65"/>
                  <a:gd name="T87" fmla="*/ 70 h 78"/>
                  <a:gd name="T88" fmla="*/ 42 w 65"/>
                  <a:gd name="T89" fmla="*/ 70 h 78"/>
                  <a:gd name="T90" fmla="*/ 43 w 65"/>
                  <a:gd name="T91" fmla="*/ 66 h 78"/>
                  <a:gd name="T92" fmla="*/ 45 w 65"/>
                  <a:gd name="T93" fmla="*/ 64 h 78"/>
                  <a:gd name="T94" fmla="*/ 49 w 65"/>
                  <a:gd name="T95" fmla="*/ 59 h 78"/>
                  <a:gd name="T96" fmla="*/ 50 w 65"/>
                  <a:gd name="T97" fmla="*/ 53 h 78"/>
                  <a:gd name="T98" fmla="*/ 52 w 65"/>
                  <a:gd name="T99" fmla="*/ 48 h 78"/>
                  <a:gd name="T100" fmla="*/ 65 w 65"/>
                  <a:gd name="T101" fmla="*/ 44 h 78"/>
                  <a:gd name="T102" fmla="*/ 65 w 65"/>
                  <a:gd name="T103" fmla="*/ 43 h 78"/>
                  <a:gd name="T104" fmla="*/ 61 w 65"/>
                  <a:gd name="T105" fmla="*/ 41 h 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5"/>
                  <a:gd name="T160" fmla="*/ 0 h 78"/>
                  <a:gd name="T161" fmla="*/ 65 w 65"/>
                  <a:gd name="T162" fmla="*/ 78 h 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5" h="78">
                    <a:moveTo>
                      <a:pt x="61" y="41"/>
                    </a:moveTo>
                    <a:lnTo>
                      <a:pt x="61" y="39"/>
                    </a:lnTo>
                    <a:lnTo>
                      <a:pt x="59" y="39"/>
                    </a:lnTo>
                    <a:lnTo>
                      <a:pt x="59" y="37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47" y="37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2" y="32"/>
                    </a:lnTo>
                    <a:lnTo>
                      <a:pt x="38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5" y="7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8" y="39"/>
                    </a:lnTo>
                    <a:lnTo>
                      <a:pt x="8" y="41"/>
                    </a:lnTo>
                    <a:lnTo>
                      <a:pt x="6" y="44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20" y="62"/>
                    </a:lnTo>
                    <a:lnTo>
                      <a:pt x="24" y="61"/>
                    </a:lnTo>
                    <a:lnTo>
                      <a:pt x="24" y="59"/>
                    </a:lnTo>
                    <a:lnTo>
                      <a:pt x="25" y="55"/>
                    </a:lnTo>
                    <a:lnTo>
                      <a:pt x="29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29" y="62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1" y="61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6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5" y="75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29" y="78"/>
                    </a:lnTo>
                    <a:lnTo>
                      <a:pt x="33" y="77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38" y="70"/>
                    </a:lnTo>
                    <a:lnTo>
                      <a:pt x="40" y="71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3" y="66"/>
                    </a:lnTo>
                    <a:lnTo>
                      <a:pt x="45" y="66"/>
                    </a:lnTo>
                    <a:lnTo>
                      <a:pt x="45" y="64"/>
                    </a:lnTo>
                    <a:lnTo>
                      <a:pt x="47" y="62"/>
                    </a:lnTo>
                    <a:lnTo>
                      <a:pt x="49" y="59"/>
                    </a:lnTo>
                    <a:lnTo>
                      <a:pt x="49" y="57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0" name="Freeform 3910"/>
              <p:cNvSpPr>
                <a:spLocks/>
              </p:cNvSpPr>
              <p:nvPr/>
            </p:nvSpPr>
            <p:spPr bwMode="auto">
              <a:xfrm>
                <a:off x="3125" y="575"/>
                <a:ext cx="9" cy="14"/>
              </a:xfrm>
              <a:custGeom>
                <a:avLst/>
                <a:gdLst>
                  <a:gd name="T0" fmla="*/ 5 w 9"/>
                  <a:gd name="T1" fmla="*/ 5 h 14"/>
                  <a:gd name="T2" fmla="*/ 5 w 9"/>
                  <a:gd name="T3" fmla="*/ 1 h 14"/>
                  <a:gd name="T4" fmla="*/ 2 w 9"/>
                  <a:gd name="T5" fmla="*/ 0 h 14"/>
                  <a:gd name="T6" fmla="*/ 2 w 9"/>
                  <a:gd name="T7" fmla="*/ 0 h 14"/>
                  <a:gd name="T8" fmla="*/ 2 w 9"/>
                  <a:gd name="T9" fmla="*/ 1 h 14"/>
                  <a:gd name="T10" fmla="*/ 0 w 9"/>
                  <a:gd name="T11" fmla="*/ 3 h 14"/>
                  <a:gd name="T12" fmla="*/ 2 w 9"/>
                  <a:gd name="T13" fmla="*/ 9 h 14"/>
                  <a:gd name="T14" fmla="*/ 4 w 9"/>
                  <a:gd name="T15" fmla="*/ 9 h 14"/>
                  <a:gd name="T16" fmla="*/ 4 w 9"/>
                  <a:gd name="T17" fmla="*/ 12 h 14"/>
                  <a:gd name="T18" fmla="*/ 5 w 9"/>
                  <a:gd name="T19" fmla="*/ 14 h 14"/>
                  <a:gd name="T20" fmla="*/ 9 w 9"/>
                  <a:gd name="T21" fmla="*/ 14 h 14"/>
                  <a:gd name="T22" fmla="*/ 9 w 9"/>
                  <a:gd name="T23" fmla="*/ 10 h 14"/>
                  <a:gd name="T24" fmla="*/ 9 w 9"/>
                  <a:gd name="T25" fmla="*/ 10 h 14"/>
                  <a:gd name="T26" fmla="*/ 7 w 9"/>
                  <a:gd name="T27" fmla="*/ 5 h 14"/>
                  <a:gd name="T28" fmla="*/ 5 w 9"/>
                  <a:gd name="T29" fmla="*/ 5 h 14"/>
                  <a:gd name="T30" fmla="*/ 5 w 9"/>
                  <a:gd name="T31" fmla="*/ 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4"/>
                  <a:gd name="T50" fmla="*/ 9 w 9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4">
                    <a:moveTo>
                      <a:pt x="5" y="5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0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1" name="Freeform 3911"/>
              <p:cNvSpPr>
                <a:spLocks/>
              </p:cNvSpPr>
              <p:nvPr/>
            </p:nvSpPr>
            <p:spPr bwMode="auto">
              <a:xfrm>
                <a:off x="3148" y="562"/>
                <a:ext cx="29" cy="13"/>
              </a:xfrm>
              <a:custGeom>
                <a:avLst/>
                <a:gdLst>
                  <a:gd name="T0" fmla="*/ 25 w 29"/>
                  <a:gd name="T1" fmla="*/ 7 h 13"/>
                  <a:gd name="T2" fmla="*/ 22 w 29"/>
                  <a:gd name="T3" fmla="*/ 7 h 13"/>
                  <a:gd name="T4" fmla="*/ 20 w 29"/>
                  <a:gd name="T5" fmla="*/ 5 h 13"/>
                  <a:gd name="T6" fmla="*/ 20 w 29"/>
                  <a:gd name="T7" fmla="*/ 4 h 13"/>
                  <a:gd name="T8" fmla="*/ 15 w 29"/>
                  <a:gd name="T9" fmla="*/ 2 h 13"/>
                  <a:gd name="T10" fmla="*/ 13 w 29"/>
                  <a:gd name="T11" fmla="*/ 0 h 13"/>
                  <a:gd name="T12" fmla="*/ 11 w 29"/>
                  <a:gd name="T13" fmla="*/ 0 h 13"/>
                  <a:gd name="T14" fmla="*/ 11 w 29"/>
                  <a:gd name="T15" fmla="*/ 4 h 13"/>
                  <a:gd name="T16" fmla="*/ 9 w 29"/>
                  <a:gd name="T17" fmla="*/ 5 h 13"/>
                  <a:gd name="T18" fmla="*/ 7 w 29"/>
                  <a:gd name="T19" fmla="*/ 4 h 13"/>
                  <a:gd name="T20" fmla="*/ 4 w 29"/>
                  <a:gd name="T21" fmla="*/ 7 h 13"/>
                  <a:gd name="T22" fmla="*/ 4 w 29"/>
                  <a:gd name="T23" fmla="*/ 9 h 13"/>
                  <a:gd name="T24" fmla="*/ 0 w 29"/>
                  <a:gd name="T25" fmla="*/ 7 h 13"/>
                  <a:gd name="T26" fmla="*/ 0 w 29"/>
                  <a:gd name="T27" fmla="*/ 13 h 13"/>
                  <a:gd name="T28" fmla="*/ 4 w 29"/>
                  <a:gd name="T29" fmla="*/ 13 h 13"/>
                  <a:gd name="T30" fmla="*/ 4 w 29"/>
                  <a:gd name="T31" fmla="*/ 13 h 13"/>
                  <a:gd name="T32" fmla="*/ 4 w 29"/>
                  <a:gd name="T33" fmla="*/ 11 h 13"/>
                  <a:gd name="T34" fmla="*/ 9 w 29"/>
                  <a:gd name="T35" fmla="*/ 7 h 13"/>
                  <a:gd name="T36" fmla="*/ 13 w 29"/>
                  <a:gd name="T37" fmla="*/ 7 h 13"/>
                  <a:gd name="T38" fmla="*/ 13 w 29"/>
                  <a:gd name="T39" fmla="*/ 5 h 13"/>
                  <a:gd name="T40" fmla="*/ 13 w 29"/>
                  <a:gd name="T41" fmla="*/ 5 h 13"/>
                  <a:gd name="T42" fmla="*/ 16 w 29"/>
                  <a:gd name="T43" fmla="*/ 5 h 13"/>
                  <a:gd name="T44" fmla="*/ 20 w 29"/>
                  <a:gd name="T45" fmla="*/ 9 h 13"/>
                  <a:gd name="T46" fmla="*/ 24 w 29"/>
                  <a:gd name="T47" fmla="*/ 11 h 13"/>
                  <a:gd name="T48" fmla="*/ 25 w 29"/>
                  <a:gd name="T49" fmla="*/ 9 h 13"/>
                  <a:gd name="T50" fmla="*/ 29 w 29"/>
                  <a:gd name="T51" fmla="*/ 7 h 13"/>
                  <a:gd name="T52" fmla="*/ 29 w 29"/>
                  <a:gd name="T53" fmla="*/ 5 h 13"/>
                  <a:gd name="T54" fmla="*/ 29 w 29"/>
                  <a:gd name="T55" fmla="*/ 4 h 13"/>
                  <a:gd name="T56" fmla="*/ 25 w 29"/>
                  <a:gd name="T57" fmla="*/ 7 h 13"/>
                  <a:gd name="T58" fmla="*/ 25 w 29"/>
                  <a:gd name="T59" fmla="*/ 7 h 1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3"/>
                  <a:gd name="T92" fmla="*/ 29 w 29"/>
                  <a:gd name="T93" fmla="*/ 13 h 1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3">
                    <a:moveTo>
                      <a:pt x="25" y="7"/>
                    </a:moveTo>
                    <a:lnTo>
                      <a:pt x="22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9"/>
                    </a:lnTo>
                    <a:lnTo>
                      <a:pt x="24" y="11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5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2" name="Freeform 3912"/>
              <p:cNvSpPr>
                <a:spLocks/>
              </p:cNvSpPr>
              <p:nvPr/>
            </p:nvSpPr>
            <p:spPr bwMode="auto">
              <a:xfrm>
                <a:off x="2994" y="471"/>
                <a:ext cx="145" cy="75"/>
              </a:xfrm>
              <a:custGeom>
                <a:avLst/>
                <a:gdLst>
                  <a:gd name="T0" fmla="*/ 6 w 145"/>
                  <a:gd name="T1" fmla="*/ 2 h 75"/>
                  <a:gd name="T2" fmla="*/ 6 w 145"/>
                  <a:gd name="T3" fmla="*/ 5 h 75"/>
                  <a:gd name="T4" fmla="*/ 0 w 145"/>
                  <a:gd name="T5" fmla="*/ 11 h 75"/>
                  <a:gd name="T6" fmla="*/ 4 w 145"/>
                  <a:gd name="T7" fmla="*/ 18 h 75"/>
                  <a:gd name="T8" fmla="*/ 6 w 145"/>
                  <a:gd name="T9" fmla="*/ 19 h 75"/>
                  <a:gd name="T10" fmla="*/ 8 w 145"/>
                  <a:gd name="T11" fmla="*/ 21 h 75"/>
                  <a:gd name="T12" fmla="*/ 11 w 145"/>
                  <a:gd name="T13" fmla="*/ 25 h 75"/>
                  <a:gd name="T14" fmla="*/ 20 w 145"/>
                  <a:gd name="T15" fmla="*/ 27 h 75"/>
                  <a:gd name="T16" fmla="*/ 25 w 145"/>
                  <a:gd name="T17" fmla="*/ 25 h 75"/>
                  <a:gd name="T18" fmla="*/ 34 w 145"/>
                  <a:gd name="T19" fmla="*/ 21 h 75"/>
                  <a:gd name="T20" fmla="*/ 42 w 145"/>
                  <a:gd name="T21" fmla="*/ 19 h 75"/>
                  <a:gd name="T22" fmla="*/ 59 w 145"/>
                  <a:gd name="T23" fmla="*/ 18 h 75"/>
                  <a:gd name="T24" fmla="*/ 58 w 145"/>
                  <a:gd name="T25" fmla="*/ 21 h 75"/>
                  <a:gd name="T26" fmla="*/ 61 w 145"/>
                  <a:gd name="T27" fmla="*/ 25 h 75"/>
                  <a:gd name="T28" fmla="*/ 59 w 145"/>
                  <a:gd name="T29" fmla="*/ 27 h 75"/>
                  <a:gd name="T30" fmla="*/ 45 w 145"/>
                  <a:gd name="T31" fmla="*/ 30 h 75"/>
                  <a:gd name="T32" fmla="*/ 38 w 145"/>
                  <a:gd name="T33" fmla="*/ 30 h 75"/>
                  <a:gd name="T34" fmla="*/ 43 w 145"/>
                  <a:gd name="T35" fmla="*/ 36 h 75"/>
                  <a:gd name="T36" fmla="*/ 47 w 145"/>
                  <a:gd name="T37" fmla="*/ 37 h 75"/>
                  <a:gd name="T38" fmla="*/ 45 w 145"/>
                  <a:gd name="T39" fmla="*/ 41 h 75"/>
                  <a:gd name="T40" fmla="*/ 34 w 145"/>
                  <a:gd name="T41" fmla="*/ 37 h 75"/>
                  <a:gd name="T42" fmla="*/ 29 w 145"/>
                  <a:gd name="T43" fmla="*/ 34 h 75"/>
                  <a:gd name="T44" fmla="*/ 25 w 145"/>
                  <a:gd name="T45" fmla="*/ 39 h 75"/>
                  <a:gd name="T46" fmla="*/ 31 w 145"/>
                  <a:gd name="T47" fmla="*/ 46 h 75"/>
                  <a:gd name="T48" fmla="*/ 42 w 145"/>
                  <a:gd name="T49" fmla="*/ 53 h 75"/>
                  <a:gd name="T50" fmla="*/ 47 w 145"/>
                  <a:gd name="T51" fmla="*/ 57 h 75"/>
                  <a:gd name="T52" fmla="*/ 51 w 145"/>
                  <a:gd name="T53" fmla="*/ 53 h 75"/>
                  <a:gd name="T54" fmla="*/ 54 w 145"/>
                  <a:gd name="T55" fmla="*/ 53 h 75"/>
                  <a:gd name="T56" fmla="*/ 63 w 145"/>
                  <a:gd name="T57" fmla="*/ 53 h 75"/>
                  <a:gd name="T58" fmla="*/ 72 w 145"/>
                  <a:gd name="T59" fmla="*/ 53 h 75"/>
                  <a:gd name="T60" fmla="*/ 72 w 145"/>
                  <a:gd name="T61" fmla="*/ 59 h 75"/>
                  <a:gd name="T62" fmla="*/ 76 w 145"/>
                  <a:gd name="T63" fmla="*/ 66 h 75"/>
                  <a:gd name="T64" fmla="*/ 76 w 145"/>
                  <a:gd name="T65" fmla="*/ 71 h 75"/>
                  <a:gd name="T66" fmla="*/ 81 w 145"/>
                  <a:gd name="T67" fmla="*/ 75 h 75"/>
                  <a:gd name="T68" fmla="*/ 85 w 145"/>
                  <a:gd name="T69" fmla="*/ 75 h 75"/>
                  <a:gd name="T70" fmla="*/ 97 w 145"/>
                  <a:gd name="T71" fmla="*/ 68 h 75"/>
                  <a:gd name="T72" fmla="*/ 104 w 145"/>
                  <a:gd name="T73" fmla="*/ 61 h 75"/>
                  <a:gd name="T74" fmla="*/ 110 w 145"/>
                  <a:gd name="T75" fmla="*/ 61 h 75"/>
                  <a:gd name="T76" fmla="*/ 115 w 145"/>
                  <a:gd name="T77" fmla="*/ 61 h 75"/>
                  <a:gd name="T78" fmla="*/ 120 w 145"/>
                  <a:gd name="T79" fmla="*/ 52 h 75"/>
                  <a:gd name="T80" fmla="*/ 124 w 145"/>
                  <a:gd name="T81" fmla="*/ 46 h 75"/>
                  <a:gd name="T82" fmla="*/ 126 w 145"/>
                  <a:gd name="T83" fmla="*/ 43 h 75"/>
                  <a:gd name="T84" fmla="*/ 122 w 145"/>
                  <a:gd name="T85" fmla="*/ 36 h 75"/>
                  <a:gd name="T86" fmla="*/ 129 w 145"/>
                  <a:gd name="T87" fmla="*/ 32 h 75"/>
                  <a:gd name="T88" fmla="*/ 135 w 145"/>
                  <a:gd name="T89" fmla="*/ 25 h 75"/>
                  <a:gd name="T90" fmla="*/ 135 w 145"/>
                  <a:gd name="T91" fmla="*/ 21 h 75"/>
                  <a:gd name="T92" fmla="*/ 144 w 145"/>
                  <a:gd name="T93" fmla="*/ 16 h 75"/>
                  <a:gd name="T94" fmla="*/ 142 w 145"/>
                  <a:gd name="T95" fmla="*/ 7 h 75"/>
                  <a:gd name="T96" fmla="*/ 144 w 145"/>
                  <a:gd name="T97" fmla="*/ 2 h 75"/>
                  <a:gd name="T98" fmla="*/ 68 w 145"/>
                  <a:gd name="T99" fmla="*/ 0 h 75"/>
                  <a:gd name="T100" fmla="*/ 65 w 145"/>
                  <a:gd name="T101" fmla="*/ 0 h 75"/>
                  <a:gd name="T102" fmla="*/ 20 w 145"/>
                  <a:gd name="T103" fmla="*/ 0 h 75"/>
                  <a:gd name="T104" fmla="*/ 9 w 145"/>
                  <a:gd name="T105" fmla="*/ 2 h 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45"/>
                  <a:gd name="T160" fmla="*/ 0 h 75"/>
                  <a:gd name="T161" fmla="*/ 145 w 145"/>
                  <a:gd name="T162" fmla="*/ 75 h 7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45" h="75">
                    <a:moveTo>
                      <a:pt x="9" y="3"/>
                    </a:moveTo>
                    <a:lnTo>
                      <a:pt x="9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1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2" y="28"/>
                    </a:lnTo>
                    <a:lnTo>
                      <a:pt x="25" y="25"/>
                    </a:lnTo>
                    <a:lnTo>
                      <a:pt x="31" y="25"/>
                    </a:lnTo>
                    <a:lnTo>
                      <a:pt x="31" y="21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54" y="19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6"/>
                    </a:lnTo>
                    <a:lnTo>
                      <a:pt x="61" y="19"/>
                    </a:lnTo>
                    <a:lnTo>
                      <a:pt x="58" y="21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58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38" y="30"/>
                    </a:lnTo>
                    <a:lnTo>
                      <a:pt x="40" y="32"/>
                    </a:lnTo>
                    <a:lnTo>
                      <a:pt x="38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5" y="36"/>
                    </a:lnTo>
                    <a:lnTo>
                      <a:pt x="47" y="37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2" y="39"/>
                    </a:lnTo>
                    <a:lnTo>
                      <a:pt x="34" y="39"/>
                    </a:lnTo>
                    <a:lnTo>
                      <a:pt x="34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29" y="34"/>
                    </a:lnTo>
                    <a:lnTo>
                      <a:pt x="25" y="37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5"/>
                    </a:lnTo>
                    <a:lnTo>
                      <a:pt x="31" y="46"/>
                    </a:lnTo>
                    <a:lnTo>
                      <a:pt x="33" y="50"/>
                    </a:lnTo>
                    <a:lnTo>
                      <a:pt x="40" y="50"/>
                    </a:lnTo>
                    <a:lnTo>
                      <a:pt x="42" y="53"/>
                    </a:lnTo>
                    <a:lnTo>
                      <a:pt x="42" y="55"/>
                    </a:lnTo>
                    <a:lnTo>
                      <a:pt x="43" y="59"/>
                    </a:lnTo>
                    <a:lnTo>
                      <a:pt x="47" y="57"/>
                    </a:lnTo>
                    <a:lnTo>
                      <a:pt x="47" y="55"/>
                    </a:lnTo>
                    <a:lnTo>
                      <a:pt x="51" y="53"/>
                    </a:lnTo>
                    <a:lnTo>
                      <a:pt x="52" y="57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9" y="57"/>
                    </a:lnTo>
                    <a:lnTo>
                      <a:pt x="63" y="53"/>
                    </a:lnTo>
                    <a:lnTo>
                      <a:pt x="70" y="57"/>
                    </a:lnTo>
                    <a:lnTo>
                      <a:pt x="72" y="55"/>
                    </a:lnTo>
                    <a:lnTo>
                      <a:pt x="72" y="53"/>
                    </a:lnTo>
                    <a:lnTo>
                      <a:pt x="74" y="53"/>
                    </a:lnTo>
                    <a:lnTo>
                      <a:pt x="72" y="57"/>
                    </a:lnTo>
                    <a:lnTo>
                      <a:pt x="72" y="59"/>
                    </a:lnTo>
                    <a:lnTo>
                      <a:pt x="72" y="64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4" y="68"/>
                    </a:lnTo>
                    <a:lnTo>
                      <a:pt x="77" y="70"/>
                    </a:lnTo>
                    <a:lnTo>
                      <a:pt x="76" y="71"/>
                    </a:lnTo>
                    <a:lnTo>
                      <a:pt x="77" y="71"/>
                    </a:lnTo>
                    <a:lnTo>
                      <a:pt x="81" y="73"/>
                    </a:lnTo>
                    <a:lnTo>
                      <a:pt x="81" y="75"/>
                    </a:lnTo>
                    <a:lnTo>
                      <a:pt x="83" y="75"/>
                    </a:lnTo>
                    <a:lnTo>
                      <a:pt x="85" y="73"/>
                    </a:lnTo>
                    <a:lnTo>
                      <a:pt x="85" y="75"/>
                    </a:lnTo>
                    <a:lnTo>
                      <a:pt x="92" y="73"/>
                    </a:lnTo>
                    <a:lnTo>
                      <a:pt x="95" y="71"/>
                    </a:lnTo>
                    <a:lnTo>
                      <a:pt x="97" y="68"/>
                    </a:lnTo>
                    <a:lnTo>
                      <a:pt x="97" y="64"/>
                    </a:lnTo>
                    <a:lnTo>
                      <a:pt x="99" y="62"/>
                    </a:lnTo>
                    <a:lnTo>
                      <a:pt x="104" y="61"/>
                    </a:lnTo>
                    <a:lnTo>
                      <a:pt x="108" y="57"/>
                    </a:lnTo>
                    <a:lnTo>
                      <a:pt x="110" y="59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3" y="59"/>
                    </a:lnTo>
                    <a:lnTo>
                      <a:pt x="115" y="61"/>
                    </a:lnTo>
                    <a:lnTo>
                      <a:pt x="119" y="55"/>
                    </a:lnTo>
                    <a:lnTo>
                      <a:pt x="120" y="53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4" y="43"/>
                    </a:lnTo>
                    <a:lnTo>
                      <a:pt x="126" y="43"/>
                    </a:lnTo>
                    <a:lnTo>
                      <a:pt x="124" y="41"/>
                    </a:lnTo>
                    <a:lnTo>
                      <a:pt x="122" y="36"/>
                    </a:lnTo>
                    <a:lnTo>
                      <a:pt x="126" y="32"/>
                    </a:lnTo>
                    <a:lnTo>
                      <a:pt x="127" y="30"/>
                    </a:lnTo>
                    <a:lnTo>
                      <a:pt x="129" y="32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5" y="25"/>
                    </a:lnTo>
                    <a:lnTo>
                      <a:pt x="136" y="25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44" y="16"/>
                    </a:lnTo>
                    <a:lnTo>
                      <a:pt x="145" y="12"/>
                    </a:lnTo>
                    <a:lnTo>
                      <a:pt x="145" y="11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44" y="2"/>
                    </a:lnTo>
                    <a:lnTo>
                      <a:pt x="144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3" name="Freeform 3913"/>
              <p:cNvSpPr>
                <a:spLocks/>
              </p:cNvSpPr>
              <p:nvPr/>
            </p:nvSpPr>
            <p:spPr bwMode="auto">
              <a:xfrm>
                <a:off x="1126" y="564"/>
                <a:ext cx="57" cy="93"/>
              </a:xfrm>
              <a:custGeom>
                <a:avLst/>
                <a:gdLst>
                  <a:gd name="T0" fmla="*/ 57 w 57"/>
                  <a:gd name="T1" fmla="*/ 48 h 93"/>
                  <a:gd name="T2" fmla="*/ 57 w 57"/>
                  <a:gd name="T3" fmla="*/ 46 h 93"/>
                  <a:gd name="T4" fmla="*/ 52 w 57"/>
                  <a:gd name="T5" fmla="*/ 36 h 93"/>
                  <a:gd name="T6" fmla="*/ 45 w 57"/>
                  <a:gd name="T7" fmla="*/ 30 h 93"/>
                  <a:gd name="T8" fmla="*/ 41 w 57"/>
                  <a:gd name="T9" fmla="*/ 32 h 93"/>
                  <a:gd name="T10" fmla="*/ 36 w 57"/>
                  <a:gd name="T11" fmla="*/ 32 h 93"/>
                  <a:gd name="T12" fmla="*/ 37 w 57"/>
                  <a:gd name="T13" fmla="*/ 21 h 93"/>
                  <a:gd name="T14" fmla="*/ 36 w 57"/>
                  <a:gd name="T15" fmla="*/ 20 h 93"/>
                  <a:gd name="T16" fmla="*/ 34 w 57"/>
                  <a:gd name="T17" fmla="*/ 20 h 93"/>
                  <a:gd name="T18" fmla="*/ 30 w 57"/>
                  <a:gd name="T19" fmla="*/ 14 h 93"/>
                  <a:gd name="T20" fmla="*/ 27 w 57"/>
                  <a:gd name="T21" fmla="*/ 14 h 93"/>
                  <a:gd name="T22" fmla="*/ 14 w 57"/>
                  <a:gd name="T23" fmla="*/ 2 h 93"/>
                  <a:gd name="T24" fmla="*/ 5 w 57"/>
                  <a:gd name="T25" fmla="*/ 0 h 93"/>
                  <a:gd name="T26" fmla="*/ 2 w 57"/>
                  <a:gd name="T27" fmla="*/ 5 h 93"/>
                  <a:gd name="T28" fmla="*/ 2 w 57"/>
                  <a:gd name="T29" fmla="*/ 7 h 93"/>
                  <a:gd name="T30" fmla="*/ 0 w 57"/>
                  <a:gd name="T31" fmla="*/ 9 h 93"/>
                  <a:gd name="T32" fmla="*/ 2 w 57"/>
                  <a:gd name="T33" fmla="*/ 20 h 93"/>
                  <a:gd name="T34" fmla="*/ 3 w 57"/>
                  <a:gd name="T35" fmla="*/ 21 h 93"/>
                  <a:gd name="T36" fmla="*/ 5 w 57"/>
                  <a:gd name="T37" fmla="*/ 25 h 93"/>
                  <a:gd name="T38" fmla="*/ 3 w 57"/>
                  <a:gd name="T39" fmla="*/ 27 h 93"/>
                  <a:gd name="T40" fmla="*/ 0 w 57"/>
                  <a:gd name="T41" fmla="*/ 28 h 93"/>
                  <a:gd name="T42" fmla="*/ 3 w 57"/>
                  <a:gd name="T43" fmla="*/ 37 h 93"/>
                  <a:gd name="T44" fmla="*/ 5 w 57"/>
                  <a:gd name="T45" fmla="*/ 37 h 93"/>
                  <a:gd name="T46" fmla="*/ 5 w 57"/>
                  <a:gd name="T47" fmla="*/ 41 h 93"/>
                  <a:gd name="T48" fmla="*/ 5 w 57"/>
                  <a:gd name="T49" fmla="*/ 48 h 93"/>
                  <a:gd name="T50" fmla="*/ 9 w 57"/>
                  <a:gd name="T51" fmla="*/ 48 h 93"/>
                  <a:gd name="T52" fmla="*/ 9 w 57"/>
                  <a:gd name="T53" fmla="*/ 52 h 93"/>
                  <a:gd name="T54" fmla="*/ 7 w 57"/>
                  <a:gd name="T55" fmla="*/ 52 h 93"/>
                  <a:gd name="T56" fmla="*/ 7 w 57"/>
                  <a:gd name="T57" fmla="*/ 54 h 93"/>
                  <a:gd name="T58" fmla="*/ 12 w 57"/>
                  <a:gd name="T59" fmla="*/ 55 h 93"/>
                  <a:gd name="T60" fmla="*/ 16 w 57"/>
                  <a:gd name="T61" fmla="*/ 55 h 93"/>
                  <a:gd name="T62" fmla="*/ 25 w 57"/>
                  <a:gd name="T63" fmla="*/ 61 h 93"/>
                  <a:gd name="T64" fmla="*/ 23 w 57"/>
                  <a:gd name="T65" fmla="*/ 62 h 93"/>
                  <a:gd name="T66" fmla="*/ 25 w 57"/>
                  <a:gd name="T67" fmla="*/ 64 h 93"/>
                  <a:gd name="T68" fmla="*/ 23 w 57"/>
                  <a:gd name="T69" fmla="*/ 66 h 93"/>
                  <a:gd name="T70" fmla="*/ 11 w 57"/>
                  <a:gd name="T71" fmla="*/ 66 h 93"/>
                  <a:gd name="T72" fmla="*/ 9 w 57"/>
                  <a:gd name="T73" fmla="*/ 70 h 93"/>
                  <a:gd name="T74" fmla="*/ 21 w 57"/>
                  <a:gd name="T75" fmla="*/ 82 h 93"/>
                  <a:gd name="T76" fmla="*/ 18 w 57"/>
                  <a:gd name="T77" fmla="*/ 88 h 93"/>
                  <a:gd name="T78" fmla="*/ 18 w 57"/>
                  <a:gd name="T79" fmla="*/ 91 h 93"/>
                  <a:gd name="T80" fmla="*/ 25 w 57"/>
                  <a:gd name="T81" fmla="*/ 93 h 93"/>
                  <a:gd name="T82" fmla="*/ 28 w 57"/>
                  <a:gd name="T83" fmla="*/ 88 h 93"/>
                  <a:gd name="T84" fmla="*/ 28 w 57"/>
                  <a:gd name="T85" fmla="*/ 86 h 93"/>
                  <a:gd name="T86" fmla="*/ 27 w 57"/>
                  <a:gd name="T87" fmla="*/ 86 h 93"/>
                  <a:gd name="T88" fmla="*/ 27 w 57"/>
                  <a:gd name="T89" fmla="*/ 86 h 93"/>
                  <a:gd name="T90" fmla="*/ 30 w 57"/>
                  <a:gd name="T91" fmla="*/ 80 h 93"/>
                  <a:gd name="T92" fmla="*/ 34 w 57"/>
                  <a:gd name="T93" fmla="*/ 86 h 93"/>
                  <a:gd name="T94" fmla="*/ 37 w 57"/>
                  <a:gd name="T95" fmla="*/ 84 h 93"/>
                  <a:gd name="T96" fmla="*/ 48 w 57"/>
                  <a:gd name="T97" fmla="*/ 79 h 93"/>
                  <a:gd name="T98" fmla="*/ 52 w 57"/>
                  <a:gd name="T99" fmla="*/ 80 h 93"/>
                  <a:gd name="T100" fmla="*/ 53 w 57"/>
                  <a:gd name="T101" fmla="*/ 80 h 93"/>
                  <a:gd name="T102" fmla="*/ 53 w 57"/>
                  <a:gd name="T103" fmla="*/ 80 h 93"/>
                  <a:gd name="T104" fmla="*/ 57 w 57"/>
                  <a:gd name="T105" fmla="*/ 68 h 93"/>
                  <a:gd name="T106" fmla="*/ 55 w 57"/>
                  <a:gd name="T107" fmla="*/ 66 h 93"/>
                  <a:gd name="T108" fmla="*/ 53 w 57"/>
                  <a:gd name="T109" fmla="*/ 66 h 93"/>
                  <a:gd name="T110" fmla="*/ 53 w 57"/>
                  <a:gd name="T111" fmla="*/ 66 h 93"/>
                  <a:gd name="T112" fmla="*/ 53 w 57"/>
                  <a:gd name="T113" fmla="*/ 52 h 93"/>
                  <a:gd name="T114" fmla="*/ 57 w 57"/>
                  <a:gd name="T115" fmla="*/ 48 h 93"/>
                  <a:gd name="T116" fmla="*/ 57 w 57"/>
                  <a:gd name="T117" fmla="*/ 48 h 9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7"/>
                  <a:gd name="T178" fmla="*/ 0 h 93"/>
                  <a:gd name="T179" fmla="*/ 57 w 57"/>
                  <a:gd name="T180" fmla="*/ 93 h 9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7" h="93">
                    <a:moveTo>
                      <a:pt x="57" y="48"/>
                    </a:moveTo>
                    <a:lnTo>
                      <a:pt x="57" y="46"/>
                    </a:lnTo>
                    <a:lnTo>
                      <a:pt x="52" y="36"/>
                    </a:lnTo>
                    <a:lnTo>
                      <a:pt x="45" y="30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14" y="2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41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12" y="55"/>
                    </a:lnTo>
                    <a:lnTo>
                      <a:pt x="16" y="55"/>
                    </a:lnTo>
                    <a:lnTo>
                      <a:pt x="25" y="61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3" y="66"/>
                    </a:lnTo>
                    <a:lnTo>
                      <a:pt x="11" y="66"/>
                    </a:lnTo>
                    <a:lnTo>
                      <a:pt x="9" y="70"/>
                    </a:lnTo>
                    <a:lnTo>
                      <a:pt x="21" y="82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25" y="93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7" y="86"/>
                    </a:lnTo>
                    <a:lnTo>
                      <a:pt x="30" y="80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48" y="79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7" y="68"/>
                    </a:lnTo>
                    <a:lnTo>
                      <a:pt x="55" y="66"/>
                    </a:lnTo>
                    <a:lnTo>
                      <a:pt x="53" y="66"/>
                    </a:lnTo>
                    <a:lnTo>
                      <a:pt x="53" y="52"/>
                    </a:lnTo>
                    <a:lnTo>
                      <a:pt x="57" y="4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4" name="Freeform 3914"/>
              <p:cNvSpPr>
                <a:spLocks/>
              </p:cNvSpPr>
              <p:nvPr/>
            </p:nvSpPr>
            <p:spPr bwMode="auto">
              <a:xfrm>
                <a:off x="1008" y="528"/>
                <a:ext cx="107" cy="125"/>
              </a:xfrm>
              <a:custGeom>
                <a:avLst/>
                <a:gdLst>
                  <a:gd name="T0" fmla="*/ 96 w 107"/>
                  <a:gd name="T1" fmla="*/ 82 h 125"/>
                  <a:gd name="T2" fmla="*/ 93 w 107"/>
                  <a:gd name="T3" fmla="*/ 77 h 125"/>
                  <a:gd name="T4" fmla="*/ 95 w 107"/>
                  <a:gd name="T5" fmla="*/ 66 h 125"/>
                  <a:gd name="T6" fmla="*/ 96 w 107"/>
                  <a:gd name="T7" fmla="*/ 59 h 125"/>
                  <a:gd name="T8" fmla="*/ 95 w 107"/>
                  <a:gd name="T9" fmla="*/ 56 h 125"/>
                  <a:gd name="T10" fmla="*/ 93 w 107"/>
                  <a:gd name="T11" fmla="*/ 57 h 125"/>
                  <a:gd name="T12" fmla="*/ 91 w 107"/>
                  <a:gd name="T13" fmla="*/ 52 h 125"/>
                  <a:gd name="T14" fmla="*/ 87 w 107"/>
                  <a:gd name="T15" fmla="*/ 50 h 125"/>
                  <a:gd name="T16" fmla="*/ 86 w 107"/>
                  <a:gd name="T17" fmla="*/ 41 h 125"/>
                  <a:gd name="T18" fmla="*/ 75 w 107"/>
                  <a:gd name="T19" fmla="*/ 38 h 125"/>
                  <a:gd name="T20" fmla="*/ 69 w 107"/>
                  <a:gd name="T21" fmla="*/ 41 h 125"/>
                  <a:gd name="T22" fmla="*/ 68 w 107"/>
                  <a:gd name="T23" fmla="*/ 39 h 125"/>
                  <a:gd name="T24" fmla="*/ 68 w 107"/>
                  <a:gd name="T25" fmla="*/ 30 h 125"/>
                  <a:gd name="T26" fmla="*/ 64 w 107"/>
                  <a:gd name="T27" fmla="*/ 22 h 125"/>
                  <a:gd name="T28" fmla="*/ 61 w 107"/>
                  <a:gd name="T29" fmla="*/ 27 h 125"/>
                  <a:gd name="T30" fmla="*/ 61 w 107"/>
                  <a:gd name="T31" fmla="*/ 23 h 125"/>
                  <a:gd name="T32" fmla="*/ 55 w 107"/>
                  <a:gd name="T33" fmla="*/ 16 h 125"/>
                  <a:gd name="T34" fmla="*/ 48 w 107"/>
                  <a:gd name="T35" fmla="*/ 13 h 125"/>
                  <a:gd name="T36" fmla="*/ 43 w 107"/>
                  <a:gd name="T37" fmla="*/ 23 h 125"/>
                  <a:gd name="T38" fmla="*/ 41 w 107"/>
                  <a:gd name="T39" fmla="*/ 34 h 125"/>
                  <a:gd name="T40" fmla="*/ 39 w 107"/>
                  <a:gd name="T41" fmla="*/ 11 h 125"/>
                  <a:gd name="T42" fmla="*/ 34 w 107"/>
                  <a:gd name="T43" fmla="*/ 5 h 125"/>
                  <a:gd name="T44" fmla="*/ 30 w 107"/>
                  <a:gd name="T45" fmla="*/ 5 h 125"/>
                  <a:gd name="T46" fmla="*/ 23 w 107"/>
                  <a:gd name="T47" fmla="*/ 0 h 125"/>
                  <a:gd name="T48" fmla="*/ 5 w 107"/>
                  <a:gd name="T49" fmla="*/ 7 h 125"/>
                  <a:gd name="T50" fmla="*/ 1 w 107"/>
                  <a:gd name="T51" fmla="*/ 5 h 125"/>
                  <a:gd name="T52" fmla="*/ 1 w 107"/>
                  <a:gd name="T53" fmla="*/ 30 h 125"/>
                  <a:gd name="T54" fmla="*/ 10 w 107"/>
                  <a:gd name="T55" fmla="*/ 29 h 125"/>
                  <a:gd name="T56" fmla="*/ 12 w 107"/>
                  <a:gd name="T57" fmla="*/ 43 h 125"/>
                  <a:gd name="T58" fmla="*/ 10 w 107"/>
                  <a:gd name="T59" fmla="*/ 47 h 125"/>
                  <a:gd name="T60" fmla="*/ 19 w 107"/>
                  <a:gd name="T61" fmla="*/ 36 h 125"/>
                  <a:gd name="T62" fmla="*/ 23 w 107"/>
                  <a:gd name="T63" fmla="*/ 32 h 125"/>
                  <a:gd name="T64" fmla="*/ 27 w 107"/>
                  <a:gd name="T65" fmla="*/ 34 h 125"/>
                  <a:gd name="T66" fmla="*/ 25 w 107"/>
                  <a:gd name="T67" fmla="*/ 43 h 125"/>
                  <a:gd name="T68" fmla="*/ 23 w 107"/>
                  <a:gd name="T69" fmla="*/ 50 h 125"/>
                  <a:gd name="T70" fmla="*/ 28 w 107"/>
                  <a:gd name="T71" fmla="*/ 48 h 125"/>
                  <a:gd name="T72" fmla="*/ 30 w 107"/>
                  <a:gd name="T73" fmla="*/ 52 h 125"/>
                  <a:gd name="T74" fmla="*/ 35 w 107"/>
                  <a:gd name="T75" fmla="*/ 54 h 125"/>
                  <a:gd name="T76" fmla="*/ 27 w 107"/>
                  <a:gd name="T77" fmla="*/ 59 h 125"/>
                  <a:gd name="T78" fmla="*/ 35 w 107"/>
                  <a:gd name="T79" fmla="*/ 63 h 125"/>
                  <a:gd name="T80" fmla="*/ 27 w 107"/>
                  <a:gd name="T81" fmla="*/ 70 h 125"/>
                  <a:gd name="T82" fmla="*/ 12 w 107"/>
                  <a:gd name="T83" fmla="*/ 66 h 125"/>
                  <a:gd name="T84" fmla="*/ 12 w 107"/>
                  <a:gd name="T85" fmla="*/ 79 h 125"/>
                  <a:gd name="T86" fmla="*/ 23 w 107"/>
                  <a:gd name="T87" fmla="*/ 90 h 125"/>
                  <a:gd name="T88" fmla="*/ 32 w 107"/>
                  <a:gd name="T89" fmla="*/ 90 h 125"/>
                  <a:gd name="T90" fmla="*/ 35 w 107"/>
                  <a:gd name="T91" fmla="*/ 84 h 125"/>
                  <a:gd name="T92" fmla="*/ 44 w 107"/>
                  <a:gd name="T93" fmla="*/ 82 h 125"/>
                  <a:gd name="T94" fmla="*/ 48 w 107"/>
                  <a:gd name="T95" fmla="*/ 90 h 125"/>
                  <a:gd name="T96" fmla="*/ 55 w 107"/>
                  <a:gd name="T97" fmla="*/ 88 h 125"/>
                  <a:gd name="T98" fmla="*/ 68 w 107"/>
                  <a:gd name="T99" fmla="*/ 91 h 125"/>
                  <a:gd name="T100" fmla="*/ 71 w 107"/>
                  <a:gd name="T101" fmla="*/ 95 h 125"/>
                  <a:gd name="T102" fmla="*/ 75 w 107"/>
                  <a:gd name="T103" fmla="*/ 93 h 125"/>
                  <a:gd name="T104" fmla="*/ 77 w 107"/>
                  <a:gd name="T105" fmla="*/ 100 h 125"/>
                  <a:gd name="T106" fmla="*/ 80 w 107"/>
                  <a:gd name="T107" fmla="*/ 115 h 125"/>
                  <a:gd name="T108" fmla="*/ 86 w 107"/>
                  <a:gd name="T109" fmla="*/ 122 h 125"/>
                  <a:gd name="T110" fmla="*/ 91 w 107"/>
                  <a:gd name="T111" fmla="*/ 125 h 125"/>
                  <a:gd name="T112" fmla="*/ 95 w 107"/>
                  <a:gd name="T113" fmla="*/ 122 h 125"/>
                  <a:gd name="T114" fmla="*/ 103 w 107"/>
                  <a:gd name="T115" fmla="*/ 120 h 125"/>
                  <a:gd name="T116" fmla="*/ 103 w 107"/>
                  <a:gd name="T117" fmla="*/ 111 h 125"/>
                  <a:gd name="T118" fmla="*/ 98 w 107"/>
                  <a:gd name="T119" fmla="*/ 88 h 12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"/>
                  <a:gd name="T181" fmla="*/ 0 h 125"/>
                  <a:gd name="T182" fmla="*/ 107 w 107"/>
                  <a:gd name="T183" fmla="*/ 125 h 12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" h="125">
                    <a:moveTo>
                      <a:pt x="98" y="88"/>
                    </a:moveTo>
                    <a:lnTo>
                      <a:pt x="96" y="82"/>
                    </a:lnTo>
                    <a:lnTo>
                      <a:pt x="93" y="81"/>
                    </a:lnTo>
                    <a:lnTo>
                      <a:pt x="93" y="77"/>
                    </a:lnTo>
                    <a:lnTo>
                      <a:pt x="91" y="72"/>
                    </a:lnTo>
                    <a:lnTo>
                      <a:pt x="95" y="66"/>
                    </a:lnTo>
                    <a:lnTo>
                      <a:pt x="95" y="63"/>
                    </a:lnTo>
                    <a:lnTo>
                      <a:pt x="96" y="59"/>
                    </a:lnTo>
                    <a:lnTo>
                      <a:pt x="96" y="57"/>
                    </a:lnTo>
                    <a:lnTo>
                      <a:pt x="95" y="56"/>
                    </a:lnTo>
                    <a:lnTo>
                      <a:pt x="93" y="57"/>
                    </a:lnTo>
                    <a:lnTo>
                      <a:pt x="91" y="52"/>
                    </a:lnTo>
                    <a:lnTo>
                      <a:pt x="87" y="52"/>
                    </a:lnTo>
                    <a:lnTo>
                      <a:pt x="87" y="50"/>
                    </a:lnTo>
                    <a:lnTo>
                      <a:pt x="87" y="47"/>
                    </a:lnTo>
                    <a:lnTo>
                      <a:pt x="86" y="41"/>
                    </a:lnTo>
                    <a:lnTo>
                      <a:pt x="77" y="34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8" y="39"/>
                    </a:lnTo>
                    <a:lnTo>
                      <a:pt x="66" y="38"/>
                    </a:lnTo>
                    <a:lnTo>
                      <a:pt x="68" y="30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64" y="25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59" y="20"/>
                    </a:lnTo>
                    <a:lnTo>
                      <a:pt x="55" y="16"/>
                    </a:lnTo>
                    <a:lnTo>
                      <a:pt x="52" y="13"/>
                    </a:lnTo>
                    <a:lnTo>
                      <a:pt x="48" y="13"/>
                    </a:lnTo>
                    <a:lnTo>
                      <a:pt x="43" y="20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1" y="34"/>
                    </a:lnTo>
                    <a:lnTo>
                      <a:pt x="37" y="29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6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2" y="43"/>
                    </a:lnTo>
                    <a:lnTo>
                      <a:pt x="9" y="45"/>
                    </a:lnTo>
                    <a:lnTo>
                      <a:pt x="10" y="47"/>
                    </a:lnTo>
                    <a:lnTo>
                      <a:pt x="16" y="45"/>
                    </a:lnTo>
                    <a:lnTo>
                      <a:pt x="19" y="36"/>
                    </a:lnTo>
                    <a:lnTo>
                      <a:pt x="21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7" y="34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3" y="45"/>
                    </a:lnTo>
                    <a:lnTo>
                      <a:pt x="23" y="50"/>
                    </a:lnTo>
                    <a:lnTo>
                      <a:pt x="27" y="52"/>
                    </a:lnTo>
                    <a:lnTo>
                      <a:pt x="28" y="48"/>
                    </a:lnTo>
                    <a:lnTo>
                      <a:pt x="30" y="52"/>
                    </a:lnTo>
                    <a:lnTo>
                      <a:pt x="35" y="50"/>
                    </a:lnTo>
                    <a:lnTo>
                      <a:pt x="35" y="54"/>
                    </a:lnTo>
                    <a:lnTo>
                      <a:pt x="34" y="56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35" y="63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10" y="70"/>
                    </a:lnTo>
                    <a:lnTo>
                      <a:pt x="12" y="79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0" y="91"/>
                    </a:lnTo>
                    <a:lnTo>
                      <a:pt x="32" y="90"/>
                    </a:lnTo>
                    <a:lnTo>
                      <a:pt x="34" y="84"/>
                    </a:lnTo>
                    <a:lnTo>
                      <a:pt x="35" y="84"/>
                    </a:lnTo>
                    <a:lnTo>
                      <a:pt x="46" y="81"/>
                    </a:lnTo>
                    <a:lnTo>
                      <a:pt x="44" y="82"/>
                    </a:lnTo>
                    <a:lnTo>
                      <a:pt x="46" y="86"/>
                    </a:lnTo>
                    <a:lnTo>
                      <a:pt x="48" y="90"/>
                    </a:lnTo>
                    <a:lnTo>
                      <a:pt x="52" y="90"/>
                    </a:lnTo>
                    <a:lnTo>
                      <a:pt x="55" y="88"/>
                    </a:lnTo>
                    <a:lnTo>
                      <a:pt x="66" y="90"/>
                    </a:lnTo>
                    <a:lnTo>
                      <a:pt x="68" y="91"/>
                    </a:lnTo>
                    <a:lnTo>
                      <a:pt x="68" y="95"/>
                    </a:lnTo>
                    <a:lnTo>
                      <a:pt x="71" y="95"/>
                    </a:lnTo>
                    <a:lnTo>
                      <a:pt x="73" y="93"/>
                    </a:lnTo>
                    <a:lnTo>
                      <a:pt x="75" y="93"/>
                    </a:lnTo>
                    <a:lnTo>
                      <a:pt x="75" y="97"/>
                    </a:lnTo>
                    <a:lnTo>
                      <a:pt x="77" y="100"/>
                    </a:lnTo>
                    <a:lnTo>
                      <a:pt x="77" y="107"/>
                    </a:lnTo>
                    <a:lnTo>
                      <a:pt x="80" y="115"/>
                    </a:lnTo>
                    <a:lnTo>
                      <a:pt x="80" y="116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91" y="125"/>
                    </a:lnTo>
                    <a:lnTo>
                      <a:pt x="93" y="124"/>
                    </a:lnTo>
                    <a:lnTo>
                      <a:pt x="95" y="122"/>
                    </a:lnTo>
                    <a:lnTo>
                      <a:pt x="98" y="122"/>
                    </a:lnTo>
                    <a:lnTo>
                      <a:pt x="103" y="120"/>
                    </a:lnTo>
                    <a:lnTo>
                      <a:pt x="105" y="116"/>
                    </a:lnTo>
                    <a:lnTo>
                      <a:pt x="103" y="111"/>
                    </a:lnTo>
                    <a:lnTo>
                      <a:pt x="107" y="104"/>
                    </a:lnTo>
                    <a:lnTo>
                      <a:pt x="98" y="8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5" name="Freeform 3915"/>
              <p:cNvSpPr>
                <a:spLocks/>
              </p:cNvSpPr>
              <p:nvPr/>
            </p:nvSpPr>
            <p:spPr bwMode="auto">
              <a:xfrm>
                <a:off x="1106" y="471"/>
                <a:ext cx="22" cy="34"/>
              </a:xfrm>
              <a:custGeom>
                <a:avLst/>
                <a:gdLst>
                  <a:gd name="T0" fmla="*/ 0 w 22"/>
                  <a:gd name="T1" fmla="*/ 14 h 34"/>
                  <a:gd name="T2" fmla="*/ 9 w 22"/>
                  <a:gd name="T3" fmla="*/ 14 h 34"/>
                  <a:gd name="T4" fmla="*/ 11 w 22"/>
                  <a:gd name="T5" fmla="*/ 16 h 34"/>
                  <a:gd name="T6" fmla="*/ 11 w 22"/>
                  <a:gd name="T7" fmla="*/ 19 h 34"/>
                  <a:gd name="T8" fmla="*/ 11 w 22"/>
                  <a:gd name="T9" fmla="*/ 21 h 34"/>
                  <a:gd name="T10" fmla="*/ 16 w 22"/>
                  <a:gd name="T11" fmla="*/ 32 h 34"/>
                  <a:gd name="T12" fmla="*/ 18 w 22"/>
                  <a:gd name="T13" fmla="*/ 34 h 34"/>
                  <a:gd name="T14" fmla="*/ 22 w 22"/>
                  <a:gd name="T15" fmla="*/ 7 h 34"/>
                  <a:gd name="T16" fmla="*/ 20 w 22"/>
                  <a:gd name="T17" fmla="*/ 0 h 34"/>
                  <a:gd name="T18" fmla="*/ 2 w 22"/>
                  <a:gd name="T19" fmla="*/ 0 h 34"/>
                  <a:gd name="T20" fmla="*/ 0 w 22"/>
                  <a:gd name="T21" fmla="*/ 14 h 34"/>
                  <a:gd name="T22" fmla="*/ 0 w 22"/>
                  <a:gd name="T23" fmla="*/ 14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34"/>
                  <a:gd name="T38" fmla="*/ 22 w 22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34">
                    <a:moveTo>
                      <a:pt x="0" y="14"/>
                    </a:moveTo>
                    <a:lnTo>
                      <a:pt x="9" y="14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2" y="7"/>
                    </a:lnTo>
                    <a:lnTo>
                      <a:pt x="20" y="0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6" name="Freeform 3916"/>
              <p:cNvSpPr>
                <a:spLocks/>
              </p:cNvSpPr>
              <p:nvPr/>
            </p:nvSpPr>
            <p:spPr bwMode="auto">
              <a:xfrm>
                <a:off x="1162" y="471"/>
                <a:ext cx="177" cy="163"/>
              </a:xfrm>
              <a:custGeom>
                <a:avLst/>
                <a:gdLst>
                  <a:gd name="T0" fmla="*/ 7 w 177"/>
                  <a:gd name="T1" fmla="*/ 11 h 163"/>
                  <a:gd name="T2" fmla="*/ 5 w 177"/>
                  <a:gd name="T3" fmla="*/ 19 h 163"/>
                  <a:gd name="T4" fmla="*/ 26 w 177"/>
                  <a:gd name="T5" fmla="*/ 34 h 163"/>
                  <a:gd name="T6" fmla="*/ 30 w 177"/>
                  <a:gd name="T7" fmla="*/ 41 h 163"/>
                  <a:gd name="T8" fmla="*/ 14 w 177"/>
                  <a:gd name="T9" fmla="*/ 41 h 163"/>
                  <a:gd name="T10" fmla="*/ 12 w 177"/>
                  <a:gd name="T11" fmla="*/ 52 h 163"/>
                  <a:gd name="T12" fmla="*/ 21 w 177"/>
                  <a:gd name="T13" fmla="*/ 55 h 163"/>
                  <a:gd name="T14" fmla="*/ 25 w 177"/>
                  <a:gd name="T15" fmla="*/ 68 h 163"/>
                  <a:gd name="T16" fmla="*/ 32 w 177"/>
                  <a:gd name="T17" fmla="*/ 57 h 163"/>
                  <a:gd name="T18" fmla="*/ 43 w 177"/>
                  <a:gd name="T19" fmla="*/ 55 h 163"/>
                  <a:gd name="T20" fmla="*/ 39 w 177"/>
                  <a:gd name="T21" fmla="*/ 64 h 163"/>
                  <a:gd name="T22" fmla="*/ 46 w 177"/>
                  <a:gd name="T23" fmla="*/ 59 h 163"/>
                  <a:gd name="T24" fmla="*/ 50 w 177"/>
                  <a:gd name="T25" fmla="*/ 59 h 163"/>
                  <a:gd name="T26" fmla="*/ 57 w 177"/>
                  <a:gd name="T27" fmla="*/ 55 h 163"/>
                  <a:gd name="T28" fmla="*/ 80 w 177"/>
                  <a:gd name="T29" fmla="*/ 59 h 163"/>
                  <a:gd name="T30" fmla="*/ 66 w 177"/>
                  <a:gd name="T31" fmla="*/ 62 h 163"/>
                  <a:gd name="T32" fmla="*/ 62 w 177"/>
                  <a:gd name="T33" fmla="*/ 68 h 163"/>
                  <a:gd name="T34" fmla="*/ 91 w 177"/>
                  <a:gd name="T35" fmla="*/ 66 h 163"/>
                  <a:gd name="T36" fmla="*/ 44 w 177"/>
                  <a:gd name="T37" fmla="*/ 84 h 163"/>
                  <a:gd name="T38" fmla="*/ 48 w 177"/>
                  <a:gd name="T39" fmla="*/ 104 h 163"/>
                  <a:gd name="T40" fmla="*/ 46 w 177"/>
                  <a:gd name="T41" fmla="*/ 109 h 163"/>
                  <a:gd name="T42" fmla="*/ 48 w 177"/>
                  <a:gd name="T43" fmla="*/ 118 h 163"/>
                  <a:gd name="T44" fmla="*/ 57 w 177"/>
                  <a:gd name="T45" fmla="*/ 121 h 163"/>
                  <a:gd name="T46" fmla="*/ 52 w 177"/>
                  <a:gd name="T47" fmla="*/ 132 h 163"/>
                  <a:gd name="T48" fmla="*/ 59 w 177"/>
                  <a:gd name="T49" fmla="*/ 147 h 163"/>
                  <a:gd name="T50" fmla="*/ 64 w 177"/>
                  <a:gd name="T51" fmla="*/ 145 h 163"/>
                  <a:gd name="T52" fmla="*/ 66 w 177"/>
                  <a:gd name="T53" fmla="*/ 155 h 163"/>
                  <a:gd name="T54" fmla="*/ 94 w 177"/>
                  <a:gd name="T55" fmla="*/ 163 h 163"/>
                  <a:gd name="T56" fmla="*/ 87 w 177"/>
                  <a:gd name="T57" fmla="*/ 148 h 163"/>
                  <a:gd name="T58" fmla="*/ 105 w 177"/>
                  <a:gd name="T59" fmla="*/ 157 h 163"/>
                  <a:gd name="T60" fmla="*/ 94 w 177"/>
                  <a:gd name="T61" fmla="*/ 123 h 163"/>
                  <a:gd name="T62" fmla="*/ 107 w 177"/>
                  <a:gd name="T63" fmla="*/ 141 h 163"/>
                  <a:gd name="T64" fmla="*/ 121 w 177"/>
                  <a:gd name="T65" fmla="*/ 139 h 163"/>
                  <a:gd name="T66" fmla="*/ 118 w 177"/>
                  <a:gd name="T67" fmla="*/ 123 h 163"/>
                  <a:gd name="T68" fmla="*/ 128 w 177"/>
                  <a:gd name="T69" fmla="*/ 125 h 163"/>
                  <a:gd name="T70" fmla="*/ 127 w 177"/>
                  <a:gd name="T71" fmla="*/ 80 h 163"/>
                  <a:gd name="T72" fmla="*/ 143 w 177"/>
                  <a:gd name="T73" fmla="*/ 100 h 163"/>
                  <a:gd name="T74" fmla="*/ 150 w 177"/>
                  <a:gd name="T75" fmla="*/ 89 h 163"/>
                  <a:gd name="T76" fmla="*/ 177 w 177"/>
                  <a:gd name="T77" fmla="*/ 66 h 163"/>
                  <a:gd name="T78" fmla="*/ 171 w 177"/>
                  <a:gd name="T79" fmla="*/ 48 h 163"/>
                  <a:gd name="T80" fmla="*/ 157 w 177"/>
                  <a:gd name="T81" fmla="*/ 50 h 163"/>
                  <a:gd name="T82" fmla="*/ 155 w 177"/>
                  <a:gd name="T83" fmla="*/ 36 h 163"/>
                  <a:gd name="T84" fmla="*/ 143 w 177"/>
                  <a:gd name="T85" fmla="*/ 30 h 163"/>
                  <a:gd name="T86" fmla="*/ 136 w 177"/>
                  <a:gd name="T87" fmla="*/ 32 h 163"/>
                  <a:gd name="T88" fmla="*/ 141 w 177"/>
                  <a:gd name="T89" fmla="*/ 9 h 163"/>
                  <a:gd name="T90" fmla="*/ 30 w 177"/>
                  <a:gd name="T91" fmla="*/ 0 h 163"/>
                  <a:gd name="T92" fmla="*/ 30 w 177"/>
                  <a:gd name="T93" fmla="*/ 0 h 163"/>
                  <a:gd name="T94" fmla="*/ 1 w 177"/>
                  <a:gd name="T95" fmla="*/ 0 h 1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"/>
                  <a:gd name="T145" fmla="*/ 0 h 163"/>
                  <a:gd name="T146" fmla="*/ 177 w 177"/>
                  <a:gd name="T147" fmla="*/ 163 h 1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" h="163">
                    <a:moveTo>
                      <a:pt x="1" y="5"/>
                    </a:move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10" y="28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26" y="34"/>
                    </a:lnTo>
                    <a:lnTo>
                      <a:pt x="30" y="36"/>
                    </a:lnTo>
                    <a:lnTo>
                      <a:pt x="37" y="30"/>
                    </a:lnTo>
                    <a:lnTo>
                      <a:pt x="35" y="37"/>
                    </a:lnTo>
                    <a:lnTo>
                      <a:pt x="30" y="41"/>
                    </a:lnTo>
                    <a:lnTo>
                      <a:pt x="25" y="41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4" y="41"/>
                    </a:lnTo>
                    <a:lnTo>
                      <a:pt x="12" y="43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2" y="52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21" y="55"/>
                    </a:lnTo>
                    <a:lnTo>
                      <a:pt x="21" y="57"/>
                    </a:lnTo>
                    <a:lnTo>
                      <a:pt x="23" y="61"/>
                    </a:lnTo>
                    <a:lnTo>
                      <a:pt x="25" y="68"/>
                    </a:lnTo>
                    <a:lnTo>
                      <a:pt x="26" y="64"/>
                    </a:lnTo>
                    <a:lnTo>
                      <a:pt x="28" y="61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2" y="55"/>
                    </a:lnTo>
                    <a:lnTo>
                      <a:pt x="34" y="52"/>
                    </a:lnTo>
                    <a:lnTo>
                      <a:pt x="39" y="55"/>
                    </a:lnTo>
                    <a:lnTo>
                      <a:pt x="43" y="55"/>
                    </a:lnTo>
                    <a:lnTo>
                      <a:pt x="39" y="59"/>
                    </a:lnTo>
                    <a:lnTo>
                      <a:pt x="37" y="61"/>
                    </a:lnTo>
                    <a:lnTo>
                      <a:pt x="37" y="64"/>
                    </a:lnTo>
                    <a:lnTo>
                      <a:pt x="39" y="64"/>
                    </a:lnTo>
                    <a:lnTo>
                      <a:pt x="41" y="68"/>
                    </a:lnTo>
                    <a:lnTo>
                      <a:pt x="43" y="68"/>
                    </a:lnTo>
                    <a:lnTo>
                      <a:pt x="46" y="64"/>
                    </a:lnTo>
                    <a:lnTo>
                      <a:pt x="46" y="59"/>
                    </a:lnTo>
                    <a:lnTo>
                      <a:pt x="50" y="57"/>
                    </a:lnTo>
                    <a:lnTo>
                      <a:pt x="52" y="50"/>
                    </a:lnTo>
                    <a:lnTo>
                      <a:pt x="52" y="52"/>
                    </a:lnTo>
                    <a:lnTo>
                      <a:pt x="50" y="59"/>
                    </a:lnTo>
                    <a:lnTo>
                      <a:pt x="52" y="61"/>
                    </a:lnTo>
                    <a:lnTo>
                      <a:pt x="57" y="59"/>
                    </a:lnTo>
                    <a:lnTo>
                      <a:pt x="57" y="55"/>
                    </a:lnTo>
                    <a:lnTo>
                      <a:pt x="64" y="52"/>
                    </a:lnTo>
                    <a:lnTo>
                      <a:pt x="62" y="57"/>
                    </a:lnTo>
                    <a:lnTo>
                      <a:pt x="68" y="61"/>
                    </a:lnTo>
                    <a:lnTo>
                      <a:pt x="80" y="59"/>
                    </a:lnTo>
                    <a:lnTo>
                      <a:pt x="82" y="59"/>
                    </a:lnTo>
                    <a:lnTo>
                      <a:pt x="80" y="61"/>
                    </a:lnTo>
                    <a:lnTo>
                      <a:pt x="77" y="62"/>
                    </a:lnTo>
                    <a:lnTo>
                      <a:pt x="66" y="62"/>
                    </a:lnTo>
                    <a:lnTo>
                      <a:pt x="64" y="64"/>
                    </a:lnTo>
                    <a:lnTo>
                      <a:pt x="60" y="64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6" y="71"/>
                    </a:lnTo>
                    <a:lnTo>
                      <a:pt x="77" y="70"/>
                    </a:lnTo>
                    <a:lnTo>
                      <a:pt x="78" y="68"/>
                    </a:lnTo>
                    <a:lnTo>
                      <a:pt x="91" y="66"/>
                    </a:lnTo>
                    <a:lnTo>
                      <a:pt x="94" y="64"/>
                    </a:lnTo>
                    <a:lnTo>
                      <a:pt x="93" y="70"/>
                    </a:lnTo>
                    <a:lnTo>
                      <a:pt x="52" y="77"/>
                    </a:lnTo>
                    <a:lnTo>
                      <a:pt x="44" y="84"/>
                    </a:lnTo>
                    <a:lnTo>
                      <a:pt x="41" y="86"/>
                    </a:lnTo>
                    <a:lnTo>
                      <a:pt x="37" y="91"/>
                    </a:lnTo>
                    <a:lnTo>
                      <a:pt x="43" y="104"/>
                    </a:lnTo>
                    <a:lnTo>
                      <a:pt x="48" y="104"/>
                    </a:lnTo>
                    <a:lnTo>
                      <a:pt x="53" y="107"/>
                    </a:lnTo>
                    <a:lnTo>
                      <a:pt x="55" y="111"/>
                    </a:lnTo>
                    <a:lnTo>
                      <a:pt x="48" y="111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18"/>
                    </a:lnTo>
                    <a:lnTo>
                      <a:pt x="48" y="120"/>
                    </a:lnTo>
                    <a:lnTo>
                      <a:pt x="48" y="121"/>
                    </a:lnTo>
                    <a:lnTo>
                      <a:pt x="50" y="123"/>
                    </a:lnTo>
                    <a:lnTo>
                      <a:pt x="57" y="121"/>
                    </a:lnTo>
                    <a:lnTo>
                      <a:pt x="59" y="123"/>
                    </a:lnTo>
                    <a:lnTo>
                      <a:pt x="71" y="129"/>
                    </a:lnTo>
                    <a:lnTo>
                      <a:pt x="69" y="130"/>
                    </a:lnTo>
                    <a:lnTo>
                      <a:pt x="52" y="132"/>
                    </a:lnTo>
                    <a:lnTo>
                      <a:pt x="52" y="138"/>
                    </a:lnTo>
                    <a:lnTo>
                      <a:pt x="53" y="141"/>
                    </a:lnTo>
                    <a:lnTo>
                      <a:pt x="57" y="143"/>
                    </a:lnTo>
                    <a:lnTo>
                      <a:pt x="59" y="147"/>
                    </a:lnTo>
                    <a:lnTo>
                      <a:pt x="60" y="148"/>
                    </a:lnTo>
                    <a:lnTo>
                      <a:pt x="62" y="147"/>
                    </a:lnTo>
                    <a:lnTo>
                      <a:pt x="62" y="145"/>
                    </a:lnTo>
                    <a:lnTo>
                      <a:pt x="64" y="145"/>
                    </a:lnTo>
                    <a:lnTo>
                      <a:pt x="64" y="147"/>
                    </a:lnTo>
                    <a:lnTo>
                      <a:pt x="62" y="148"/>
                    </a:lnTo>
                    <a:lnTo>
                      <a:pt x="64" y="152"/>
                    </a:lnTo>
                    <a:lnTo>
                      <a:pt x="66" y="155"/>
                    </a:lnTo>
                    <a:lnTo>
                      <a:pt x="71" y="155"/>
                    </a:lnTo>
                    <a:lnTo>
                      <a:pt x="73" y="159"/>
                    </a:lnTo>
                    <a:lnTo>
                      <a:pt x="86" y="163"/>
                    </a:lnTo>
                    <a:lnTo>
                      <a:pt x="94" y="163"/>
                    </a:lnTo>
                    <a:lnTo>
                      <a:pt x="96" y="159"/>
                    </a:lnTo>
                    <a:lnTo>
                      <a:pt x="94" y="154"/>
                    </a:lnTo>
                    <a:lnTo>
                      <a:pt x="89" y="152"/>
                    </a:lnTo>
                    <a:lnTo>
                      <a:pt x="87" y="148"/>
                    </a:lnTo>
                    <a:lnTo>
                      <a:pt x="96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5" y="157"/>
                    </a:lnTo>
                    <a:lnTo>
                      <a:pt x="107" y="161"/>
                    </a:lnTo>
                    <a:lnTo>
                      <a:pt x="107" y="159"/>
                    </a:lnTo>
                    <a:lnTo>
                      <a:pt x="94" y="130"/>
                    </a:lnTo>
                    <a:lnTo>
                      <a:pt x="94" y="123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102" y="136"/>
                    </a:lnTo>
                    <a:lnTo>
                      <a:pt x="107" y="141"/>
                    </a:lnTo>
                    <a:lnTo>
                      <a:pt x="112" y="154"/>
                    </a:lnTo>
                    <a:lnTo>
                      <a:pt x="116" y="159"/>
                    </a:lnTo>
                    <a:lnTo>
                      <a:pt x="118" y="159"/>
                    </a:lnTo>
                    <a:lnTo>
                      <a:pt x="121" y="139"/>
                    </a:lnTo>
                    <a:lnTo>
                      <a:pt x="116" y="130"/>
                    </a:lnTo>
                    <a:lnTo>
                      <a:pt x="116" y="120"/>
                    </a:lnTo>
                    <a:lnTo>
                      <a:pt x="118" y="121"/>
                    </a:lnTo>
                    <a:lnTo>
                      <a:pt x="118" y="123"/>
                    </a:lnTo>
                    <a:lnTo>
                      <a:pt x="121" y="130"/>
                    </a:lnTo>
                    <a:lnTo>
                      <a:pt x="123" y="134"/>
                    </a:lnTo>
                    <a:lnTo>
                      <a:pt x="127" y="134"/>
                    </a:lnTo>
                    <a:lnTo>
                      <a:pt x="128" y="125"/>
                    </a:lnTo>
                    <a:lnTo>
                      <a:pt x="127" y="121"/>
                    </a:lnTo>
                    <a:lnTo>
                      <a:pt x="125" y="118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111"/>
                    </a:lnTo>
                    <a:lnTo>
                      <a:pt x="134" y="118"/>
                    </a:lnTo>
                    <a:lnTo>
                      <a:pt x="136" y="118"/>
                    </a:lnTo>
                    <a:lnTo>
                      <a:pt x="143" y="100"/>
                    </a:lnTo>
                    <a:lnTo>
                      <a:pt x="143" y="84"/>
                    </a:lnTo>
                    <a:lnTo>
                      <a:pt x="145" y="87"/>
                    </a:lnTo>
                    <a:lnTo>
                      <a:pt x="146" y="95"/>
                    </a:lnTo>
                    <a:lnTo>
                      <a:pt x="150" y="89"/>
                    </a:lnTo>
                    <a:lnTo>
                      <a:pt x="150" y="84"/>
                    </a:lnTo>
                    <a:lnTo>
                      <a:pt x="166" y="77"/>
                    </a:lnTo>
                    <a:lnTo>
                      <a:pt x="177" y="66"/>
                    </a:lnTo>
                    <a:lnTo>
                      <a:pt x="177" y="59"/>
                    </a:lnTo>
                    <a:lnTo>
                      <a:pt x="177" y="55"/>
                    </a:lnTo>
                    <a:lnTo>
                      <a:pt x="173" y="53"/>
                    </a:lnTo>
                    <a:lnTo>
                      <a:pt x="171" y="48"/>
                    </a:lnTo>
                    <a:lnTo>
                      <a:pt x="164" y="36"/>
                    </a:lnTo>
                    <a:lnTo>
                      <a:pt x="162" y="36"/>
                    </a:lnTo>
                    <a:lnTo>
                      <a:pt x="159" y="46"/>
                    </a:lnTo>
                    <a:lnTo>
                      <a:pt x="157" y="50"/>
                    </a:lnTo>
                    <a:lnTo>
                      <a:pt x="157" y="48"/>
                    </a:lnTo>
                    <a:lnTo>
                      <a:pt x="159" y="46"/>
                    </a:lnTo>
                    <a:lnTo>
                      <a:pt x="157" y="37"/>
                    </a:lnTo>
                    <a:lnTo>
                      <a:pt x="155" y="36"/>
                    </a:lnTo>
                    <a:lnTo>
                      <a:pt x="152" y="28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3" y="30"/>
                    </a:lnTo>
                    <a:lnTo>
                      <a:pt x="141" y="30"/>
                    </a:lnTo>
                    <a:lnTo>
                      <a:pt x="137" y="36"/>
                    </a:lnTo>
                    <a:lnTo>
                      <a:pt x="136" y="36"/>
                    </a:lnTo>
                    <a:lnTo>
                      <a:pt x="136" y="32"/>
                    </a:lnTo>
                    <a:lnTo>
                      <a:pt x="137" y="28"/>
                    </a:lnTo>
                    <a:lnTo>
                      <a:pt x="141" y="27"/>
                    </a:lnTo>
                    <a:lnTo>
                      <a:pt x="145" y="7"/>
                    </a:lnTo>
                    <a:lnTo>
                      <a:pt x="141" y="9"/>
                    </a:lnTo>
                    <a:lnTo>
                      <a:pt x="141" y="7"/>
                    </a:lnTo>
                    <a:lnTo>
                      <a:pt x="145" y="3"/>
                    </a:lnTo>
                    <a:lnTo>
                      <a:pt x="143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7" name="Freeform 3917"/>
              <p:cNvSpPr>
                <a:spLocks/>
              </p:cNvSpPr>
              <p:nvPr/>
            </p:nvSpPr>
            <p:spPr bwMode="auto">
              <a:xfrm>
                <a:off x="1265" y="471"/>
                <a:ext cx="301" cy="302"/>
              </a:xfrm>
              <a:custGeom>
                <a:avLst/>
                <a:gdLst>
                  <a:gd name="T0" fmla="*/ 52 w 301"/>
                  <a:gd name="T1" fmla="*/ 19 h 302"/>
                  <a:gd name="T2" fmla="*/ 88 w 301"/>
                  <a:gd name="T3" fmla="*/ 71 h 302"/>
                  <a:gd name="T4" fmla="*/ 99 w 301"/>
                  <a:gd name="T5" fmla="*/ 89 h 302"/>
                  <a:gd name="T6" fmla="*/ 81 w 301"/>
                  <a:gd name="T7" fmla="*/ 89 h 302"/>
                  <a:gd name="T8" fmla="*/ 129 w 301"/>
                  <a:gd name="T9" fmla="*/ 91 h 302"/>
                  <a:gd name="T10" fmla="*/ 119 w 301"/>
                  <a:gd name="T11" fmla="*/ 104 h 302"/>
                  <a:gd name="T12" fmla="*/ 117 w 301"/>
                  <a:gd name="T13" fmla="*/ 116 h 302"/>
                  <a:gd name="T14" fmla="*/ 79 w 301"/>
                  <a:gd name="T15" fmla="*/ 100 h 302"/>
                  <a:gd name="T16" fmla="*/ 42 w 301"/>
                  <a:gd name="T17" fmla="*/ 127 h 302"/>
                  <a:gd name="T18" fmla="*/ 42 w 301"/>
                  <a:gd name="T19" fmla="*/ 154 h 302"/>
                  <a:gd name="T20" fmla="*/ 54 w 301"/>
                  <a:gd name="T21" fmla="*/ 152 h 302"/>
                  <a:gd name="T22" fmla="*/ 65 w 301"/>
                  <a:gd name="T23" fmla="*/ 161 h 302"/>
                  <a:gd name="T24" fmla="*/ 77 w 301"/>
                  <a:gd name="T25" fmla="*/ 147 h 302"/>
                  <a:gd name="T26" fmla="*/ 86 w 301"/>
                  <a:gd name="T27" fmla="*/ 161 h 302"/>
                  <a:gd name="T28" fmla="*/ 67 w 301"/>
                  <a:gd name="T29" fmla="*/ 168 h 302"/>
                  <a:gd name="T30" fmla="*/ 77 w 301"/>
                  <a:gd name="T31" fmla="*/ 177 h 302"/>
                  <a:gd name="T32" fmla="*/ 70 w 301"/>
                  <a:gd name="T33" fmla="*/ 186 h 302"/>
                  <a:gd name="T34" fmla="*/ 77 w 301"/>
                  <a:gd name="T35" fmla="*/ 204 h 302"/>
                  <a:gd name="T36" fmla="*/ 110 w 301"/>
                  <a:gd name="T37" fmla="*/ 172 h 302"/>
                  <a:gd name="T38" fmla="*/ 95 w 301"/>
                  <a:gd name="T39" fmla="*/ 211 h 302"/>
                  <a:gd name="T40" fmla="*/ 83 w 301"/>
                  <a:gd name="T41" fmla="*/ 218 h 302"/>
                  <a:gd name="T42" fmla="*/ 54 w 301"/>
                  <a:gd name="T43" fmla="*/ 191 h 302"/>
                  <a:gd name="T44" fmla="*/ 20 w 301"/>
                  <a:gd name="T45" fmla="*/ 189 h 302"/>
                  <a:gd name="T46" fmla="*/ 38 w 301"/>
                  <a:gd name="T47" fmla="*/ 218 h 302"/>
                  <a:gd name="T48" fmla="*/ 38 w 301"/>
                  <a:gd name="T49" fmla="*/ 231 h 302"/>
                  <a:gd name="T50" fmla="*/ 34 w 301"/>
                  <a:gd name="T51" fmla="*/ 238 h 302"/>
                  <a:gd name="T52" fmla="*/ 17 w 301"/>
                  <a:gd name="T53" fmla="*/ 241 h 302"/>
                  <a:gd name="T54" fmla="*/ 11 w 301"/>
                  <a:gd name="T55" fmla="*/ 279 h 302"/>
                  <a:gd name="T56" fmla="*/ 29 w 301"/>
                  <a:gd name="T57" fmla="*/ 286 h 302"/>
                  <a:gd name="T58" fmla="*/ 47 w 301"/>
                  <a:gd name="T59" fmla="*/ 272 h 302"/>
                  <a:gd name="T60" fmla="*/ 70 w 301"/>
                  <a:gd name="T61" fmla="*/ 275 h 302"/>
                  <a:gd name="T62" fmla="*/ 97 w 301"/>
                  <a:gd name="T63" fmla="*/ 261 h 302"/>
                  <a:gd name="T64" fmla="*/ 122 w 301"/>
                  <a:gd name="T65" fmla="*/ 281 h 302"/>
                  <a:gd name="T66" fmla="*/ 158 w 301"/>
                  <a:gd name="T67" fmla="*/ 293 h 302"/>
                  <a:gd name="T68" fmla="*/ 170 w 301"/>
                  <a:gd name="T69" fmla="*/ 256 h 302"/>
                  <a:gd name="T70" fmla="*/ 158 w 301"/>
                  <a:gd name="T71" fmla="*/ 231 h 302"/>
                  <a:gd name="T72" fmla="*/ 120 w 301"/>
                  <a:gd name="T73" fmla="*/ 225 h 302"/>
                  <a:gd name="T74" fmla="*/ 169 w 301"/>
                  <a:gd name="T75" fmla="*/ 223 h 302"/>
                  <a:gd name="T76" fmla="*/ 190 w 301"/>
                  <a:gd name="T77" fmla="*/ 202 h 302"/>
                  <a:gd name="T78" fmla="*/ 181 w 301"/>
                  <a:gd name="T79" fmla="*/ 175 h 302"/>
                  <a:gd name="T80" fmla="*/ 222 w 301"/>
                  <a:gd name="T81" fmla="*/ 166 h 302"/>
                  <a:gd name="T82" fmla="*/ 233 w 301"/>
                  <a:gd name="T83" fmla="*/ 143 h 302"/>
                  <a:gd name="T84" fmla="*/ 235 w 301"/>
                  <a:gd name="T85" fmla="*/ 125 h 302"/>
                  <a:gd name="T86" fmla="*/ 215 w 301"/>
                  <a:gd name="T87" fmla="*/ 96 h 302"/>
                  <a:gd name="T88" fmla="*/ 192 w 301"/>
                  <a:gd name="T89" fmla="*/ 87 h 302"/>
                  <a:gd name="T90" fmla="*/ 188 w 301"/>
                  <a:gd name="T91" fmla="*/ 75 h 302"/>
                  <a:gd name="T92" fmla="*/ 240 w 301"/>
                  <a:gd name="T93" fmla="*/ 87 h 302"/>
                  <a:gd name="T94" fmla="*/ 194 w 301"/>
                  <a:gd name="T95" fmla="*/ 70 h 302"/>
                  <a:gd name="T96" fmla="*/ 199 w 301"/>
                  <a:gd name="T97" fmla="*/ 52 h 302"/>
                  <a:gd name="T98" fmla="*/ 199 w 301"/>
                  <a:gd name="T99" fmla="*/ 45 h 302"/>
                  <a:gd name="T100" fmla="*/ 247 w 301"/>
                  <a:gd name="T101" fmla="*/ 46 h 302"/>
                  <a:gd name="T102" fmla="*/ 238 w 301"/>
                  <a:gd name="T103" fmla="*/ 18 h 302"/>
                  <a:gd name="T104" fmla="*/ 274 w 301"/>
                  <a:gd name="T105" fmla="*/ 30 h 302"/>
                  <a:gd name="T106" fmla="*/ 296 w 301"/>
                  <a:gd name="T107" fmla="*/ 5 h 302"/>
                  <a:gd name="T108" fmla="*/ 126 w 301"/>
                  <a:gd name="T109" fmla="*/ 25 h 302"/>
                  <a:gd name="T110" fmla="*/ 153 w 301"/>
                  <a:gd name="T111" fmla="*/ 34 h 302"/>
                  <a:gd name="T112" fmla="*/ 124 w 301"/>
                  <a:gd name="T113" fmla="*/ 39 h 302"/>
                  <a:gd name="T114" fmla="*/ 67 w 301"/>
                  <a:gd name="T115" fmla="*/ 5 h 3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01"/>
                  <a:gd name="T175" fmla="*/ 0 h 302"/>
                  <a:gd name="T176" fmla="*/ 301 w 301"/>
                  <a:gd name="T177" fmla="*/ 302 h 3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01" h="302">
                    <a:moveTo>
                      <a:pt x="67" y="5"/>
                    </a:moveTo>
                    <a:lnTo>
                      <a:pt x="67" y="7"/>
                    </a:lnTo>
                    <a:lnTo>
                      <a:pt x="67" y="9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9" y="16"/>
                    </a:lnTo>
                    <a:lnTo>
                      <a:pt x="52" y="19"/>
                    </a:lnTo>
                    <a:lnTo>
                      <a:pt x="59" y="25"/>
                    </a:lnTo>
                    <a:lnTo>
                      <a:pt x="63" y="25"/>
                    </a:lnTo>
                    <a:lnTo>
                      <a:pt x="70" y="32"/>
                    </a:lnTo>
                    <a:lnTo>
                      <a:pt x="74" y="41"/>
                    </a:lnTo>
                    <a:lnTo>
                      <a:pt x="81" y="52"/>
                    </a:lnTo>
                    <a:lnTo>
                      <a:pt x="83" y="64"/>
                    </a:lnTo>
                    <a:lnTo>
                      <a:pt x="83" y="66"/>
                    </a:lnTo>
                    <a:lnTo>
                      <a:pt x="85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0" y="71"/>
                    </a:lnTo>
                    <a:lnTo>
                      <a:pt x="88" y="75"/>
                    </a:lnTo>
                    <a:lnTo>
                      <a:pt x="92" y="80"/>
                    </a:lnTo>
                    <a:lnTo>
                      <a:pt x="93" y="80"/>
                    </a:lnTo>
                    <a:lnTo>
                      <a:pt x="95" y="84"/>
                    </a:lnTo>
                    <a:lnTo>
                      <a:pt x="97" y="86"/>
                    </a:lnTo>
                    <a:lnTo>
                      <a:pt x="101" y="86"/>
                    </a:lnTo>
                    <a:lnTo>
                      <a:pt x="99" y="89"/>
                    </a:lnTo>
                    <a:lnTo>
                      <a:pt x="93" y="87"/>
                    </a:lnTo>
                    <a:lnTo>
                      <a:pt x="90" y="87"/>
                    </a:lnTo>
                    <a:lnTo>
                      <a:pt x="86" y="80"/>
                    </a:lnTo>
                    <a:lnTo>
                      <a:pt x="83" y="80"/>
                    </a:lnTo>
                    <a:lnTo>
                      <a:pt x="81" y="77"/>
                    </a:lnTo>
                    <a:lnTo>
                      <a:pt x="79" y="79"/>
                    </a:lnTo>
                    <a:lnTo>
                      <a:pt x="77" y="82"/>
                    </a:lnTo>
                    <a:lnTo>
                      <a:pt x="77" y="87"/>
                    </a:lnTo>
                    <a:lnTo>
                      <a:pt x="81" y="89"/>
                    </a:lnTo>
                    <a:lnTo>
                      <a:pt x="86" y="95"/>
                    </a:lnTo>
                    <a:lnTo>
                      <a:pt x="102" y="96"/>
                    </a:lnTo>
                    <a:lnTo>
                      <a:pt x="110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0" y="96"/>
                    </a:lnTo>
                    <a:lnTo>
                      <a:pt x="122" y="96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27" y="96"/>
                    </a:lnTo>
                    <a:lnTo>
                      <a:pt x="126" y="102"/>
                    </a:lnTo>
                    <a:lnTo>
                      <a:pt x="127" y="102"/>
                    </a:lnTo>
                    <a:lnTo>
                      <a:pt x="124" y="105"/>
                    </a:lnTo>
                    <a:lnTo>
                      <a:pt x="124" y="104"/>
                    </a:lnTo>
                    <a:lnTo>
                      <a:pt x="122" y="107"/>
                    </a:lnTo>
                    <a:lnTo>
                      <a:pt x="119" y="104"/>
                    </a:lnTo>
                    <a:lnTo>
                      <a:pt x="117" y="105"/>
                    </a:lnTo>
                    <a:lnTo>
                      <a:pt x="104" y="104"/>
                    </a:lnTo>
                    <a:lnTo>
                      <a:pt x="101" y="105"/>
                    </a:lnTo>
                    <a:lnTo>
                      <a:pt x="102" y="109"/>
                    </a:lnTo>
                    <a:lnTo>
                      <a:pt x="106" y="111"/>
                    </a:lnTo>
                    <a:lnTo>
                      <a:pt x="110" y="113"/>
                    </a:lnTo>
                    <a:lnTo>
                      <a:pt x="110" y="114"/>
                    </a:lnTo>
                    <a:lnTo>
                      <a:pt x="119" y="114"/>
                    </a:lnTo>
                    <a:lnTo>
                      <a:pt x="117" y="116"/>
                    </a:lnTo>
                    <a:lnTo>
                      <a:pt x="113" y="116"/>
                    </a:lnTo>
                    <a:lnTo>
                      <a:pt x="117" y="125"/>
                    </a:lnTo>
                    <a:lnTo>
                      <a:pt x="117" y="127"/>
                    </a:lnTo>
                    <a:lnTo>
                      <a:pt x="111" y="123"/>
                    </a:lnTo>
                    <a:lnTo>
                      <a:pt x="110" y="121"/>
                    </a:lnTo>
                    <a:lnTo>
                      <a:pt x="108" y="116"/>
                    </a:lnTo>
                    <a:lnTo>
                      <a:pt x="104" y="116"/>
                    </a:lnTo>
                    <a:lnTo>
                      <a:pt x="92" y="102"/>
                    </a:lnTo>
                    <a:lnTo>
                      <a:pt x="79" y="100"/>
                    </a:lnTo>
                    <a:lnTo>
                      <a:pt x="70" y="96"/>
                    </a:lnTo>
                    <a:lnTo>
                      <a:pt x="68" y="96"/>
                    </a:lnTo>
                    <a:lnTo>
                      <a:pt x="68" y="98"/>
                    </a:lnTo>
                    <a:lnTo>
                      <a:pt x="65" y="102"/>
                    </a:lnTo>
                    <a:lnTo>
                      <a:pt x="45" y="105"/>
                    </a:lnTo>
                    <a:lnTo>
                      <a:pt x="43" y="107"/>
                    </a:lnTo>
                    <a:lnTo>
                      <a:pt x="40" y="123"/>
                    </a:lnTo>
                    <a:lnTo>
                      <a:pt x="43" y="125"/>
                    </a:lnTo>
                    <a:lnTo>
                      <a:pt x="42" y="127"/>
                    </a:lnTo>
                    <a:lnTo>
                      <a:pt x="36" y="129"/>
                    </a:lnTo>
                    <a:lnTo>
                      <a:pt x="34" y="130"/>
                    </a:lnTo>
                    <a:lnTo>
                      <a:pt x="31" y="138"/>
                    </a:lnTo>
                    <a:lnTo>
                      <a:pt x="33" y="141"/>
                    </a:lnTo>
                    <a:lnTo>
                      <a:pt x="33" y="147"/>
                    </a:lnTo>
                    <a:lnTo>
                      <a:pt x="34" y="147"/>
                    </a:lnTo>
                    <a:lnTo>
                      <a:pt x="34" y="154"/>
                    </a:lnTo>
                    <a:lnTo>
                      <a:pt x="36" y="152"/>
                    </a:lnTo>
                    <a:lnTo>
                      <a:pt x="42" y="154"/>
                    </a:lnTo>
                    <a:lnTo>
                      <a:pt x="36" y="155"/>
                    </a:lnTo>
                    <a:lnTo>
                      <a:pt x="34" y="157"/>
                    </a:lnTo>
                    <a:lnTo>
                      <a:pt x="34" y="159"/>
                    </a:lnTo>
                    <a:lnTo>
                      <a:pt x="34" y="161"/>
                    </a:lnTo>
                    <a:lnTo>
                      <a:pt x="42" y="163"/>
                    </a:lnTo>
                    <a:lnTo>
                      <a:pt x="49" y="159"/>
                    </a:lnTo>
                    <a:lnTo>
                      <a:pt x="51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6" y="145"/>
                    </a:lnTo>
                    <a:lnTo>
                      <a:pt x="59" y="141"/>
                    </a:lnTo>
                    <a:lnTo>
                      <a:pt x="58" y="150"/>
                    </a:lnTo>
                    <a:lnTo>
                      <a:pt x="54" y="157"/>
                    </a:lnTo>
                    <a:lnTo>
                      <a:pt x="54" y="159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6" y="164"/>
                    </a:lnTo>
                    <a:lnTo>
                      <a:pt x="65" y="161"/>
                    </a:lnTo>
                    <a:lnTo>
                      <a:pt x="67" y="163"/>
                    </a:lnTo>
                    <a:lnTo>
                      <a:pt x="68" y="161"/>
                    </a:lnTo>
                    <a:lnTo>
                      <a:pt x="79" y="123"/>
                    </a:lnTo>
                    <a:lnTo>
                      <a:pt x="77" y="141"/>
                    </a:lnTo>
                    <a:lnTo>
                      <a:pt x="77" y="143"/>
                    </a:lnTo>
                    <a:lnTo>
                      <a:pt x="79" y="143"/>
                    </a:lnTo>
                    <a:lnTo>
                      <a:pt x="81" y="141"/>
                    </a:lnTo>
                    <a:lnTo>
                      <a:pt x="79" y="143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54"/>
                    </a:lnTo>
                    <a:lnTo>
                      <a:pt x="76" y="155"/>
                    </a:lnTo>
                    <a:lnTo>
                      <a:pt x="81" y="154"/>
                    </a:lnTo>
                    <a:lnTo>
                      <a:pt x="86" y="155"/>
                    </a:lnTo>
                    <a:lnTo>
                      <a:pt x="86" y="157"/>
                    </a:lnTo>
                    <a:lnTo>
                      <a:pt x="88" y="155"/>
                    </a:lnTo>
                    <a:lnTo>
                      <a:pt x="88" y="159"/>
                    </a:lnTo>
                    <a:lnTo>
                      <a:pt x="86" y="161"/>
                    </a:lnTo>
                    <a:lnTo>
                      <a:pt x="81" y="157"/>
                    </a:lnTo>
                    <a:lnTo>
                      <a:pt x="74" y="159"/>
                    </a:lnTo>
                    <a:lnTo>
                      <a:pt x="72" y="161"/>
                    </a:lnTo>
                    <a:lnTo>
                      <a:pt x="72" y="163"/>
                    </a:lnTo>
                    <a:lnTo>
                      <a:pt x="70" y="166"/>
                    </a:lnTo>
                    <a:lnTo>
                      <a:pt x="76" y="168"/>
                    </a:lnTo>
                    <a:lnTo>
                      <a:pt x="72" y="170"/>
                    </a:lnTo>
                    <a:lnTo>
                      <a:pt x="68" y="168"/>
                    </a:lnTo>
                    <a:lnTo>
                      <a:pt x="67" y="168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9"/>
                    </a:lnTo>
                    <a:lnTo>
                      <a:pt x="67" y="177"/>
                    </a:lnTo>
                    <a:lnTo>
                      <a:pt x="74" y="177"/>
                    </a:lnTo>
                    <a:lnTo>
                      <a:pt x="76" y="175"/>
                    </a:lnTo>
                    <a:lnTo>
                      <a:pt x="77" y="175"/>
                    </a:lnTo>
                    <a:lnTo>
                      <a:pt x="77" y="177"/>
                    </a:lnTo>
                    <a:lnTo>
                      <a:pt x="76" y="177"/>
                    </a:lnTo>
                    <a:lnTo>
                      <a:pt x="72" y="181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7" y="181"/>
                    </a:lnTo>
                    <a:lnTo>
                      <a:pt x="67" y="184"/>
                    </a:lnTo>
                    <a:lnTo>
                      <a:pt x="72" y="182"/>
                    </a:lnTo>
                    <a:lnTo>
                      <a:pt x="70" y="186"/>
                    </a:lnTo>
                    <a:lnTo>
                      <a:pt x="68" y="189"/>
                    </a:lnTo>
                    <a:lnTo>
                      <a:pt x="70" y="195"/>
                    </a:lnTo>
                    <a:lnTo>
                      <a:pt x="74" y="198"/>
                    </a:lnTo>
                    <a:lnTo>
                      <a:pt x="77" y="193"/>
                    </a:lnTo>
                    <a:lnTo>
                      <a:pt x="77" y="189"/>
                    </a:lnTo>
                    <a:lnTo>
                      <a:pt x="79" y="188"/>
                    </a:lnTo>
                    <a:lnTo>
                      <a:pt x="79" y="191"/>
                    </a:lnTo>
                    <a:lnTo>
                      <a:pt x="76" y="200"/>
                    </a:lnTo>
                    <a:lnTo>
                      <a:pt x="77" y="204"/>
                    </a:lnTo>
                    <a:lnTo>
                      <a:pt x="81" y="206"/>
                    </a:lnTo>
                    <a:lnTo>
                      <a:pt x="86" y="204"/>
                    </a:lnTo>
                    <a:lnTo>
                      <a:pt x="92" y="206"/>
                    </a:lnTo>
                    <a:lnTo>
                      <a:pt x="97" y="204"/>
                    </a:lnTo>
                    <a:lnTo>
                      <a:pt x="101" y="198"/>
                    </a:lnTo>
                    <a:lnTo>
                      <a:pt x="104" y="186"/>
                    </a:lnTo>
                    <a:lnTo>
                      <a:pt x="108" y="182"/>
                    </a:lnTo>
                    <a:lnTo>
                      <a:pt x="110" y="175"/>
                    </a:lnTo>
                    <a:lnTo>
                      <a:pt x="110" y="172"/>
                    </a:lnTo>
                    <a:lnTo>
                      <a:pt x="110" y="168"/>
                    </a:lnTo>
                    <a:lnTo>
                      <a:pt x="111" y="166"/>
                    </a:lnTo>
                    <a:lnTo>
                      <a:pt x="115" y="166"/>
                    </a:lnTo>
                    <a:lnTo>
                      <a:pt x="111" y="170"/>
                    </a:lnTo>
                    <a:lnTo>
                      <a:pt x="111" y="175"/>
                    </a:lnTo>
                    <a:lnTo>
                      <a:pt x="99" y="202"/>
                    </a:lnTo>
                    <a:lnTo>
                      <a:pt x="99" y="204"/>
                    </a:lnTo>
                    <a:lnTo>
                      <a:pt x="93" y="209"/>
                    </a:lnTo>
                    <a:lnTo>
                      <a:pt x="95" y="211"/>
                    </a:lnTo>
                    <a:lnTo>
                      <a:pt x="95" y="213"/>
                    </a:lnTo>
                    <a:lnTo>
                      <a:pt x="97" y="213"/>
                    </a:lnTo>
                    <a:lnTo>
                      <a:pt x="97" y="215"/>
                    </a:lnTo>
                    <a:lnTo>
                      <a:pt x="95" y="216"/>
                    </a:lnTo>
                    <a:lnTo>
                      <a:pt x="92" y="215"/>
                    </a:lnTo>
                    <a:lnTo>
                      <a:pt x="90" y="213"/>
                    </a:lnTo>
                    <a:lnTo>
                      <a:pt x="81" y="213"/>
                    </a:lnTo>
                    <a:lnTo>
                      <a:pt x="83" y="216"/>
                    </a:lnTo>
                    <a:lnTo>
                      <a:pt x="83" y="218"/>
                    </a:lnTo>
                    <a:lnTo>
                      <a:pt x="83" y="220"/>
                    </a:lnTo>
                    <a:lnTo>
                      <a:pt x="81" y="220"/>
                    </a:lnTo>
                    <a:lnTo>
                      <a:pt x="74" y="215"/>
                    </a:lnTo>
                    <a:lnTo>
                      <a:pt x="68" y="215"/>
                    </a:lnTo>
                    <a:lnTo>
                      <a:pt x="63" y="211"/>
                    </a:lnTo>
                    <a:lnTo>
                      <a:pt x="61" y="211"/>
                    </a:lnTo>
                    <a:lnTo>
                      <a:pt x="61" y="209"/>
                    </a:lnTo>
                    <a:lnTo>
                      <a:pt x="56" y="193"/>
                    </a:lnTo>
                    <a:lnTo>
                      <a:pt x="54" y="191"/>
                    </a:lnTo>
                    <a:lnTo>
                      <a:pt x="54" y="188"/>
                    </a:lnTo>
                    <a:lnTo>
                      <a:pt x="49" y="181"/>
                    </a:lnTo>
                    <a:lnTo>
                      <a:pt x="34" y="177"/>
                    </a:lnTo>
                    <a:lnTo>
                      <a:pt x="25" y="182"/>
                    </a:lnTo>
                    <a:lnTo>
                      <a:pt x="24" y="182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20" y="188"/>
                    </a:lnTo>
                    <a:lnTo>
                      <a:pt x="20" y="189"/>
                    </a:lnTo>
                    <a:lnTo>
                      <a:pt x="20" y="191"/>
                    </a:lnTo>
                    <a:lnTo>
                      <a:pt x="20" y="197"/>
                    </a:lnTo>
                    <a:lnTo>
                      <a:pt x="25" y="202"/>
                    </a:lnTo>
                    <a:lnTo>
                      <a:pt x="25" y="204"/>
                    </a:lnTo>
                    <a:lnTo>
                      <a:pt x="29" y="209"/>
                    </a:lnTo>
                    <a:lnTo>
                      <a:pt x="29" y="215"/>
                    </a:lnTo>
                    <a:lnTo>
                      <a:pt x="31" y="218"/>
                    </a:lnTo>
                    <a:lnTo>
                      <a:pt x="34" y="220"/>
                    </a:lnTo>
                    <a:lnTo>
                      <a:pt x="38" y="218"/>
                    </a:lnTo>
                    <a:lnTo>
                      <a:pt x="42" y="218"/>
                    </a:lnTo>
                    <a:lnTo>
                      <a:pt x="42" y="220"/>
                    </a:lnTo>
                    <a:lnTo>
                      <a:pt x="36" y="223"/>
                    </a:lnTo>
                    <a:lnTo>
                      <a:pt x="40" y="225"/>
                    </a:lnTo>
                    <a:lnTo>
                      <a:pt x="38" y="227"/>
                    </a:lnTo>
                    <a:lnTo>
                      <a:pt x="38" y="231"/>
                    </a:lnTo>
                    <a:lnTo>
                      <a:pt x="40" y="231"/>
                    </a:lnTo>
                    <a:lnTo>
                      <a:pt x="45" y="232"/>
                    </a:lnTo>
                    <a:lnTo>
                      <a:pt x="43" y="232"/>
                    </a:lnTo>
                    <a:lnTo>
                      <a:pt x="43" y="234"/>
                    </a:lnTo>
                    <a:lnTo>
                      <a:pt x="40" y="232"/>
                    </a:lnTo>
                    <a:lnTo>
                      <a:pt x="40" y="231"/>
                    </a:lnTo>
                    <a:lnTo>
                      <a:pt x="34" y="232"/>
                    </a:lnTo>
                    <a:lnTo>
                      <a:pt x="33" y="234"/>
                    </a:lnTo>
                    <a:lnTo>
                      <a:pt x="34" y="238"/>
                    </a:lnTo>
                    <a:lnTo>
                      <a:pt x="31" y="238"/>
                    </a:lnTo>
                    <a:lnTo>
                      <a:pt x="31" y="236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5" y="236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20" y="240"/>
                    </a:lnTo>
                    <a:lnTo>
                      <a:pt x="17" y="241"/>
                    </a:lnTo>
                    <a:lnTo>
                      <a:pt x="15" y="243"/>
                    </a:lnTo>
                    <a:lnTo>
                      <a:pt x="13" y="247"/>
                    </a:lnTo>
                    <a:lnTo>
                      <a:pt x="2" y="254"/>
                    </a:lnTo>
                    <a:lnTo>
                      <a:pt x="0" y="259"/>
                    </a:lnTo>
                    <a:lnTo>
                      <a:pt x="0" y="268"/>
                    </a:lnTo>
                    <a:lnTo>
                      <a:pt x="0" y="274"/>
                    </a:lnTo>
                    <a:lnTo>
                      <a:pt x="6" y="284"/>
                    </a:lnTo>
                    <a:lnTo>
                      <a:pt x="8" y="284"/>
                    </a:lnTo>
                    <a:lnTo>
                      <a:pt x="11" y="279"/>
                    </a:lnTo>
                    <a:lnTo>
                      <a:pt x="11" y="274"/>
                    </a:lnTo>
                    <a:lnTo>
                      <a:pt x="13" y="283"/>
                    </a:lnTo>
                    <a:lnTo>
                      <a:pt x="15" y="275"/>
                    </a:lnTo>
                    <a:lnTo>
                      <a:pt x="13" y="261"/>
                    </a:lnTo>
                    <a:lnTo>
                      <a:pt x="15" y="257"/>
                    </a:lnTo>
                    <a:lnTo>
                      <a:pt x="17" y="284"/>
                    </a:lnTo>
                    <a:lnTo>
                      <a:pt x="22" y="284"/>
                    </a:lnTo>
                    <a:lnTo>
                      <a:pt x="24" y="288"/>
                    </a:lnTo>
                    <a:lnTo>
                      <a:pt x="29" y="286"/>
                    </a:lnTo>
                    <a:lnTo>
                      <a:pt x="31" y="281"/>
                    </a:lnTo>
                    <a:lnTo>
                      <a:pt x="29" y="275"/>
                    </a:lnTo>
                    <a:lnTo>
                      <a:pt x="31" y="281"/>
                    </a:lnTo>
                    <a:lnTo>
                      <a:pt x="36" y="284"/>
                    </a:lnTo>
                    <a:lnTo>
                      <a:pt x="38" y="288"/>
                    </a:lnTo>
                    <a:lnTo>
                      <a:pt x="42" y="288"/>
                    </a:lnTo>
                    <a:lnTo>
                      <a:pt x="43" y="283"/>
                    </a:lnTo>
                    <a:lnTo>
                      <a:pt x="45" y="279"/>
                    </a:lnTo>
                    <a:lnTo>
                      <a:pt x="47" y="272"/>
                    </a:lnTo>
                    <a:lnTo>
                      <a:pt x="47" y="275"/>
                    </a:lnTo>
                    <a:lnTo>
                      <a:pt x="49" y="281"/>
                    </a:lnTo>
                    <a:lnTo>
                      <a:pt x="47" y="281"/>
                    </a:lnTo>
                    <a:lnTo>
                      <a:pt x="58" y="291"/>
                    </a:lnTo>
                    <a:lnTo>
                      <a:pt x="65" y="293"/>
                    </a:lnTo>
                    <a:lnTo>
                      <a:pt x="67" y="295"/>
                    </a:lnTo>
                    <a:lnTo>
                      <a:pt x="79" y="293"/>
                    </a:lnTo>
                    <a:lnTo>
                      <a:pt x="70" y="281"/>
                    </a:lnTo>
                    <a:lnTo>
                      <a:pt x="70" y="275"/>
                    </a:lnTo>
                    <a:lnTo>
                      <a:pt x="74" y="284"/>
                    </a:lnTo>
                    <a:lnTo>
                      <a:pt x="79" y="284"/>
                    </a:lnTo>
                    <a:lnTo>
                      <a:pt x="83" y="279"/>
                    </a:lnTo>
                    <a:lnTo>
                      <a:pt x="83" y="270"/>
                    </a:lnTo>
                    <a:lnTo>
                      <a:pt x="90" y="281"/>
                    </a:lnTo>
                    <a:lnTo>
                      <a:pt x="97" y="284"/>
                    </a:lnTo>
                    <a:lnTo>
                      <a:pt x="101" y="283"/>
                    </a:lnTo>
                    <a:lnTo>
                      <a:pt x="101" y="275"/>
                    </a:lnTo>
                    <a:lnTo>
                      <a:pt x="97" y="261"/>
                    </a:lnTo>
                    <a:lnTo>
                      <a:pt x="104" y="284"/>
                    </a:lnTo>
                    <a:lnTo>
                      <a:pt x="108" y="288"/>
                    </a:lnTo>
                    <a:lnTo>
                      <a:pt x="117" y="284"/>
                    </a:lnTo>
                    <a:lnTo>
                      <a:pt x="119" y="277"/>
                    </a:lnTo>
                    <a:lnTo>
                      <a:pt x="113" y="266"/>
                    </a:lnTo>
                    <a:lnTo>
                      <a:pt x="115" y="268"/>
                    </a:lnTo>
                    <a:lnTo>
                      <a:pt x="120" y="270"/>
                    </a:lnTo>
                    <a:lnTo>
                      <a:pt x="120" y="277"/>
                    </a:lnTo>
                    <a:lnTo>
                      <a:pt x="122" y="281"/>
                    </a:lnTo>
                    <a:lnTo>
                      <a:pt x="129" y="281"/>
                    </a:lnTo>
                    <a:lnTo>
                      <a:pt x="133" y="279"/>
                    </a:lnTo>
                    <a:lnTo>
                      <a:pt x="136" y="279"/>
                    </a:lnTo>
                    <a:lnTo>
                      <a:pt x="138" y="284"/>
                    </a:lnTo>
                    <a:lnTo>
                      <a:pt x="138" y="288"/>
                    </a:lnTo>
                    <a:lnTo>
                      <a:pt x="136" y="295"/>
                    </a:lnTo>
                    <a:lnTo>
                      <a:pt x="135" y="299"/>
                    </a:lnTo>
                    <a:lnTo>
                      <a:pt x="136" y="302"/>
                    </a:lnTo>
                    <a:lnTo>
                      <a:pt x="158" y="293"/>
                    </a:lnTo>
                    <a:lnTo>
                      <a:pt x="170" y="275"/>
                    </a:lnTo>
                    <a:lnTo>
                      <a:pt x="170" y="284"/>
                    </a:lnTo>
                    <a:lnTo>
                      <a:pt x="178" y="279"/>
                    </a:lnTo>
                    <a:lnTo>
                      <a:pt x="179" y="274"/>
                    </a:lnTo>
                    <a:lnTo>
                      <a:pt x="185" y="272"/>
                    </a:lnTo>
                    <a:lnTo>
                      <a:pt x="185" y="252"/>
                    </a:lnTo>
                    <a:lnTo>
                      <a:pt x="183" y="245"/>
                    </a:lnTo>
                    <a:lnTo>
                      <a:pt x="178" y="247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9" y="250"/>
                    </a:lnTo>
                    <a:lnTo>
                      <a:pt x="161" y="247"/>
                    </a:lnTo>
                    <a:lnTo>
                      <a:pt x="163" y="245"/>
                    </a:lnTo>
                    <a:lnTo>
                      <a:pt x="169" y="241"/>
                    </a:lnTo>
                    <a:lnTo>
                      <a:pt x="170" y="238"/>
                    </a:lnTo>
                    <a:lnTo>
                      <a:pt x="167" y="231"/>
                    </a:lnTo>
                    <a:lnTo>
                      <a:pt x="163" y="229"/>
                    </a:lnTo>
                    <a:lnTo>
                      <a:pt x="158" y="231"/>
                    </a:lnTo>
                    <a:lnTo>
                      <a:pt x="149" y="240"/>
                    </a:lnTo>
                    <a:lnTo>
                      <a:pt x="147" y="240"/>
                    </a:lnTo>
                    <a:lnTo>
                      <a:pt x="151" y="232"/>
                    </a:lnTo>
                    <a:lnTo>
                      <a:pt x="151" y="229"/>
                    </a:lnTo>
                    <a:lnTo>
                      <a:pt x="138" y="227"/>
                    </a:lnTo>
                    <a:lnTo>
                      <a:pt x="131" y="229"/>
                    </a:lnTo>
                    <a:lnTo>
                      <a:pt x="124" y="238"/>
                    </a:lnTo>
                    <a:lnTo>
                      <a:pt x="122" y="229"/>
                    </a:lnTo>
                    <a:lnTo>
                      <a:pt x="120" y="225"/>
                    </a:lnTo>
                    <a:lnTo>
                      <a:pt x="126" y="227"/>
                    </a:lnTo>
                    <a:lnTo>
                      <a:pt x="135" y="223"/>
                    </a:lnTo>
                    <a:lnTo>
                      <a:pt x="135" y="222"/>
                    </a:lnTo>
                    <a:lnTo>
                      <a:pt x="129" y="218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36" y="220"/>
                    </a:lnTo>
                    <a:lnTo>
                      <a:pt x="145" y="225"/>
                    </a:lnTo>
                    <a:lnTo>
                      <a:pt x="169" y="223"/>
                    </a:lnTo>
                    <a:lnTo>
                      <a:pt x="170" y="220"/>
                    </a:lnTo>
                    <a:lnTo>
                      <a:pt x="174" y="222"/>
                    </a:lnTo>
                    <a:lnTo>
                      <a:pt x="172" y="223"/>
                    </a:lnTo>
                    <a:lnTo>
                      <a:pt x="181" y="220"/>
                    </a:lnTo>
                    <a:lnTo>
                      <a:pt x="185" y="211"/>
                    </a:lnTo>
                    <a:lnTo>
                      <a:pt x="187" y="206"/>
                    </a:lnTo>
                    <a:lnTo>
                      <a:pt x="187" y="204"/>
                    </a:lnTo>
                    <a:lnTo>
                      <a:pt x="190" y="202"/>
                    </a:lnTo>
                    <a:lnTo>
                      <a:pt x="192" y="200"/>
                    </a:lnTo>
                    <a:lnTo>
                      <a:pt x="185" y="195"/>
                    </a:lnTo>
                    <a:lnTo>
                      <a:pt x="185" y="191"/>
                    </a:lnTo>
                    <a:lnTo>
                      <a:pt x="187" y="189"/>
                    </a:lnTo>
                    <a:lnTo>
                      <a:pt x="185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79"/>
                    </a:lnTo>
                    <a:lnTo>
                      <a:pt x="181" y="175"/>
                    </a:lnTo>
                    <a:lnTo>
                      <a:pt x="181" y="173"/>
                    </a:lnTo>
                    <a:lnTo>
                      <a:pt x="185" y="175"/>
                    </a:lnTo>
                    <a:lnTo>
                      <a:pt x="199" y="175"/>
                    </a:lnTo>
                    <a:lnTo>
                      <a:pt x="201" y="179"/>
                    </a:lnTo>
                    <a:lnTo>
                      <a:pt x="206" y="177"/>
                    </a:lnTo>
                    <a:lnTo>
                      <a:pt x="212" y="170"/>
                    </a:lnTo>
                    <a:lnTo>
                      <a:pt x="217" y="172"/>
                    </a:lnTo>
                    <a:lnTo>
                      <a:pt x="219" y="173"/>
                    </a:lnTo>
                    <a:lnTo>
                      <a:pt x="222" y="166"/>
                    </a:lnTo>
                    <a:lnTo>
                      <a:pt x="224" y="161"/>
                    </a:lnTo>
                    <a:lnTo>
                      <a:pt x="203" y="155"/>
                    </a:lnTo>
                    <a:lnTo>
                      <a:pt x="206" y="152"/>
                    </a:lnTo>
                    <a:lnTo>
                      <a:pt x="213" y="152"/>
                    </a:lnTo>
                    <a:lnTo>
                      <a:pt x="222" y="157"/>
                    </a:lnTo>
                    <a:lnTo>
                      <a:pt x="228" y="148"/>
                    </a:lnTo>
                    <a:lnTo>
                      <a:pt x="233" y="145"/>
                    </a:lnTo>
                    <a:lnTo>
                      <a:pt x="233" y="143"/>
                    </a:lnTo>
                    <a:lnTo>
                      <a:pt x="230" y="138"/>
                    </a:lnTo>
                    <a:lnTo>
                      <a:pt x="226" y="136"/>
                    </a:lnTo>
                    <a:lnTo>
                      <a:pt x="219" y="134"/>
                    </a:lnTo>
                    <a:lnTo>
                      <a:pt x="215" y="132"/>
                    </a:lnTo>
                    <a:lnTo>
                      <a:pt x="212" y="130"/>
                    </a:lnTo>
                    <a:lnTo>
                      <a:pt x="215" y="129"/>
                    </a:lnTo>
                    <a:lnTo>
                      <a:pt x="230" y="129"/>
                    </a:lnTo>
                    <a:lnTo>
                      <a:pt x="233" y="127"/>
                    </a:lnTo>
                    <a:lnTo>
                      <a:pt x="235" y="125"/>
                    </a:lnTo>
                    <a:lnTo>
                      <a:pt x="240" y="121"/>
                    </a:lnTo>
                    <a:lnTo>
                      <a:pt x="237" y="120"/>
                    </a:lnTo>
                    <a:lnTo>
                      <a:pt x="237" y="116"/>
                    </a:lnTo>
                    <a:lnTo>
                      <a:pt x="238" y="114"/>
                    </a:lnTo>
                    <a:lnTo>
                      <a:pt x="237" y="102"/>
                    </a:lnTo>
                    <a:lnTo>
                      <a:pt x="235" y="100"/>
                    </a:lnTo>
                    <a:lnTo>
                      <a:pt x="226" y="96"/>
                    </a:lnTo>
                    <a:lnTo>
                      <a:pt x="213" y="98"/>
                    </a:lnTo>
                    <a:lnTo>
                      <a:pt x="215" y="96"/>
                    </a:lnTo>
                    <a:lnTo>
                      <a:pt x="219" y="95"/>
                    </a:lnTo>
                    <a:lnTo>
                      <a:pt x="221" y="93"/>
                    </a:lnTo>
                    <a:lnTo>
                      <a:pt x="221" y="91"/>
                    </a:lnTo>
                    <a:lnTo>
                      <a:pt x="219" y="87"/>
                    </a:lnTo>
                    <a:lnTo>
                      <a:pt x="197" y="89"/>
                    </a:lnTo>
                    <a:lnTo>
                      <a:pt x="194" y="91"/>
                    </a:lnTo>
                    <a:lnTo>
                      <a:pt x="192" y="95"/>
                    </a:lnTo>
                    <a:lnTo>
                      <a:pt x="190" y="95"/>
                    </a:lnTo>
                    <a:lnTo>
                      <a:pt x="192" y="87"/>
                    </a:lnTo>
                    <a:lnTo>
                      <a:pt x="188" y="87"/>
                    </a:lnTo>
                    <a:lnTo>
                      <a:pt x="188" y="84"/>
                    </a:lnTo>
                    <a:lnTo>
                      <a:pt x="196" y="86"/>
                    </a:lnTo>
                    <a:lnTo>
                      <a:pt x="208" y="82"/>
                    </a:lnTo>
                    <a:lnTo>
                      <a:pt x="217" y="82"/>
                    </a:lnTo>
                    <a:lnTo>
                      <a:pt x="217" y="80"/>
                    </a:lnTo>
                    <a:lnTo>
                      <a:pt x="210" y="77"/>
                    </a:lnTo>
                    <a:lnTo>
                      <a:pt x="190" y="77"/>
                    </a:lnTo>
                    <a:lnTo>
                      <a:pt x="188" y="75"/>
                    </a:lnTo>
                    <a:lnTo>
                      <a:pt x="192" y="73"/>
                    </a:lnTo>
                    <a:lnTo>
                      <a:pt x="206" y="73"/>
                    </a:lnTo>
                    <a:lnTo>
                      <a:pt x="208" y="71"/>
                    </a:lnTo>
                    <a:lnTo>
                      <a:pt x="219" y="73"/>
                    </a:lnTo>
                    <a:lnTo>
                      <a:pt x="221" y="77"/>
                    </a:lnTo>
                    <a:lnTo>
                      <a:pt x="221" y="80"/>
                    </a:lnTo>
                    <a:lnTo>
                      <a:pt x="222" y="84"/>
                    </a:lnTo>
                    <a:lnTo>
                      <a:pt x="224" y="86"/>
                    </a:lnTo>
                    <a:lnTo>
                      <a:pt x="240" y="87"/>
                    </a:lnTo>
                    <a:lnTo>
                      <a:pt x="242" y="86"/>
                    </a:lnTo>
                    <a:lnTo>
                      <a:pt x="242" y="84"/>
                    </a:lnTo>
                    <a:lnTo>
                      <a:pt x="242" y="79"/>
                    </a:lnTo>
                    <a:lnTo>
                      <a:pt x="238" y="73"/>
                    </a:lnTo>
                    <a:lnTo>
                      <a:pt x="242" y="70"/>
                    </a:lnTo>
                    <a:lnTo>
                      <a:pt x="238" y="68"/>
                    </a:lnTo>
                    <a:lnTo>
                      <a:pt x="219" y="68"/>
                    </a:lnTo>
                    <a:lnTo>
                      <a:pt x="219" y="66"/>
                    </a:lnTo>
                    <a:lnTo>
                      <a:pt x="194" y="70"/>
                    </a:lnTo>
                    <a:lnTo>
                      <a:pt x="196" y="68"/>
                    </a:lnTo>
                    <a:lnTo>
                      <a:pt x="196" y="66"/>
                    </a:lnTo>
                    <a:lnTo>
                      <a:pt x="190" y="64"/>
                    </a:lnTo>
                    <a:lnTo>
                      <a:pt x="187" y="62"/>
                    </a:lnTo>
                    <a:lnTo>
                      <a:pt x="192" y="61"/>
                    </a:lnTo>
                    <a:lnTo>
                      <a:pt x="199" y="61"/>
                    </a:lnTo>
                    <a:lnTo>
                      <a:pt x="197" y="53"/>
                    </a:lnTo>
                    <a:lnTo>
                      <a:pt x="196" y="52"/>
                    </a:lnTo>
                    <a:lnTo>
                      <a:pt x="199" y="52"/>
                    </a:lnTo>
                    <a:lnTo>
                      <a:pt x="199" y="53"/>
                    </a:lnTo>
                    <a:lnTo>
                      <a:pt x="201" y="57"/>
                    </a:lnTo>
                    <a:lnTo>
                      <a:pt x="204" y="59"/>
                    </a:lnTo>
                    <a:lnTo>
                      <a:pt x="219" y="61"/>
                    </a:lnTo>
                    <a:lnTo>
                      <a:pt x="219" y="57"/>
                    </a:lnTo>
                    <a:lnTo>
                      <a:pt x="215" y="53"/>
                    </a:lnTo>
                    <a:lnTo>
                      <a:pt x="215" y="52"/>
                    </a:lnTo>
                    <a:lnTo>
                      <a:pt x="201" y="48"/>
                    </a:lnTo>
                    <a:lnTo>
                      <a:pt x="199" y="45"/>
                    </a:lnTo>
                    <a:lnTo>
                      <a:pt x="201" y="45"/>
                    </a:lnTo>
                    <a:lnTo>
                      <a:pt x="212" y="46"/>
                    </a:lnTo>
                    <a:lnTo>
                      <a:pt x="222" y="55"/>
                    </a:lnTo>
                    <a:lnTo>
                      <a:pt x="231" y="55"/>
                    </a:lnTo>
                    <a:lnTo>
                      <a:pt x="233" y="53"/>
                    </a:lnTo>
                    <a:lnTo>
                      <a:pt x="233" y="48"/>
                    </a:lnTo>
                    <a:lnTo>
                      <a:pt x="237" y="50"/>
                    </a:lnTo>
                    <a:lnTo>
                      <a:pt x="246" y="52"/>
                    </a:lnTo>
                    <a:lnTo>
                      <a:pt x="247" y="46"/>
                    </a:lnTo>
                    <a:lnTo>
                      <a:pt x="247" y="45"/>
                    </a:lnTo>
                    <a:lnTo>
                      <a:pt x="249" y="45"/>
                    </a:lnTo>
                    <a:lnTo>
                      <a:pt x="249" y="43"/>
                    </a:lnTo>
                    <a:lnTo>
                      <a:pt x="251" y="46"/>
                    </a:lnTo>
                    <a:lnTo>
                      <a:pt x="256" y="45"/>
                    </a:lnTo>
                    <a:lnTo>
                      <a:pt x="258" y="39"/>
                    </a:lnTo>
                    <a:lnTo>
                      <a:pt x="255" y="25"/>
                    </a:lnTo>
                    <a:lnTo>
                      <a:pt x="237" y="23"/>
                    </a:lnTo>
                    <a:lnTo>
                      <a:pt x="238" y="18"/>
                    </a:lnTo>
                    <a:lnTo>
                      <a:pt x="244" y="18"/>
                    </a:lnTo>
                    <a:lnTo>
                      <a:pt x="251" y="21"/>
                    </a:lnTo>
                    <a:lnTo>
                      <a:pt x="258" y="21"/>
                    </a:lnTo>
                    <a:lnTo>
                      <a:pt x="258" y="25"/>
                    </a:lnTo>
                    <a:lnTo>
                      <a:pt x="258" y="28"/>
                    </a:lnTo>
                    <a:lnTo>
                      <a:pt x="264" y="32"/>
                    </a:lnTo>
                    <a:lnTo>
                      <a:pt x="267" y="32"/>
                    </a:lnTo>
                    <a:lnTo>
                      <a:pt x="274" y="30"/>
                    </a:lnTo>
                    <a:lnTo>
                      <a:pt x="281" y="30"/>
                    </a:lnTo>
                    <a:lnTo>
                      <a:pt x="283" y="28"/>
                    </a:lnTo>
                    <a:lnTo>
                      <a:pt x="287" y="28"/>
                    </a:lnTo>
                    <a:lnTo>
                      <a:pt x="294" y="16"/>
                    </a:lnTo>
                    <a:lnTo>
                      <a:pt x="290" y="14"/>
                    </a:lnTo>
                    <a:lnTo>
                      <a:pt x="287" y="16"/>
                    </a:lnTo>
                    <a:lnTo>
                      <a:pt x="287" y="12"/>
                    </a:lnTo>
                    <a:lnTo>
                      <a:pt x="290" y="7"/>
                    </a:lnTo>
                    <a:lnTo>
                      <a:pt x="296" y="5"/>
                    </a:lnTo>
                    <a:lnTo>
                      <a:pt x="298" y="3"/>
                    </a:lnTo>
                    <a:lnTo>
                      <a:pt x="301" y="0"/>
                    </a:lnTo>
                    <a:lnTo>
                      <a:pt x="115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4" y="11"/>
                    </a:lnTo>
                    <a:lnTo>
                      <a:pt x="126" y="12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8"/>
                    </a:lnTo>
                    <a:lnTo>
                      <a:pt x="135" y="30"/>
                    </a:lnTo>
                    <a:lnTo>
                      <a:pt x="140" y="36"/>
                    </a:lnTo>
                    <a:lnTo>
                      <a:pt x="151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3" y="34"/>
                    </a:lnTo>
                    <a:lnTo>
                      <a:pt x="151" y="34"/>
                    </a:lnTo>
                    <a:lnTo>
                      <a:pt x="140" y="39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5"/>
                    </a:lnTo>
                    <a:lnTo>
                      <a:pt x="129" y="37"/>
                    </a:lnTo>
                    <a:lnTo>
                      <a:pt x="126" y="37"/>
                    </a:lnTo>
                    <a:lnTo>
                      <a:pt x="124" y="39"/>
                    </a:lnTo>
                    <a:lnTo>
                      <a:pt x="124" y="32"/>
                    </a:lnTo>
                    <a:lnTo>
                      <a:pt x="120" y="32"/>
                    </a:lnTo>
                    <a:lnTo>
                      <a:pt x="120" y="25"/>
                    </a:lnTo>
                    <a:lnTo>
                      <a:pt x="119" y="23"/>
                    </a:lnTo>
                    <a:lnTo>
                      <a:pt x="119" y="19"/>
                    </a:lnTo>
                    <a:lnTo>
                      <a:pt x="10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67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8" name="Freeform 3918"/>
              <p:cNvSpPr>
                <a:spLocks/>
              </p:cNvSpPr>
              <p:nvPr/>
            </p:nvSpPr>
            <p:spPr bwMode="auto">
              <a:xfrm>
                <a:off x="1312" y="752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0 w 9"/>
                  <a:gd name="T3" fmla="*/ 7 h 9"/>
                  <a:gd name="T4" fmla="*/ 9 w 9"/>
                  <a:gd name="T5" fmla="*/ 9 h 9"/>
                  <a:gd name="T6" fmla="*/ 0 w 9"/>
                  <a:gd name="T7" fmla="*/ 0 h 9"/>
                  <a:gd name="T8" fmla="*/ 0 w 9"/>
                  <a:gd name="T9" fmla="*/ 5 h 9"/>
                  <a:gd name="T10" fmla="*/ 0 w 9"/>
                  <a:gd name="T11" fmla="*/ 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9"/>
                  <a:gd name="T20" fmla="*/ 9 w 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9">
                    <a:moveTo>
                      <a:pt x="0" y="5"/>
                    </a:moveTo>
                    <a:lnTo>
                      <a:pt x="0" y="7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9" name="Freeform 3919"/>
              <p:cNvSpPr>
                <a:spLocks/>
              </p:cNvSpPr>
              <p:nvPr/>
            </p:nvSpPr>
            <p:spPr bwMode="auto">
              <a:xfrm>
                <a:off x="1310" y="743"/>
                <a:ext cx="4" cy="9"/>
              </a:xfrm>
              <a:custGeom>
                <a:avLst/>
                <a:gdLst>
                  <a:gd name="T0" fmla="*/ 2 w 4"/>
                  <a:gd name="T1" fmla="*/ 3 h 9"/>
                  <a:gd name="T2" fmla="*/ 2 w 4"/>
                  <a:gd name="T3" fmla="*/ 0 h 9"/>
                  <a:gd name="T4" fmla="*/ 0 w 4"/>
                  <a:gd name="T5" fmla="*/ 7 h 9"/>
                  <a:gd name="T6" fmla="*/ 2 w 4"/>
                  <a:gd name="T7" fmla="*/ 9 h 9"/>
                  <a:gd name="T8" fmla="*/ 4 w 4"/>
                  <a:gd name="T9" fmla="*/ 9 h 9"/>
                  <a:gd name="T10" fmla="*/ 2 w 4"/>
                  <a:gd name="T11" fmla="*/ 3 h 9"/>
                  <a:gd name="T12" fmla="*/ 2 w 4"/>
                  <a:gd name="T13" fmla="*/ 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2" y="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0" name="Freeform 3920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1" name="Freeform 3921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2" name="Freeform 3922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3" name="Freeform 3923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4" name="Freeform 3924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5" name="Freeform 3925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6" name="Freeform 3926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7" name="Freeform 3927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8" name="Freeform 3928"/>
              <p:cNvSpPr>
                <a:spLocks/>
              </p:cNvSpPr>
              <p:nvPr/>
            </p:nvSpPr>
            <p:spPr bwMode="auto">
              <a:xfrm>
                <a:off x="2973" y="1790"/>
                <a:ext cx="89" cy="43"/>
              </a:xfrm>
              <a:custGeom>
                <a:avLst/>
                <a:gdLst>
                  <a:gd name="T0" fmla="*/ 84 w 89"/>
                  <a:gd name="T1" fmla="*/ 27 h 43"/>
                  <a:gd name="T2" fmla="*/ 80 w 89"/>
                  <a:gd name="T3" fmla="*/ 28 h 43"/>
                  <a:gd name="T4" fmla="*/ 75 w 89"/>
                  <a:gd name="T5" fmla="*/ 25 h 43"/>
                  <a:gd name="T6" fmla="*/ 70 w 89"/>
                  <a:gd name="T7" fmla="*/ 23 h 43"/>
                  <a:gd name="T8" fmla="*/ 66 w 89"/>
                  <a:gd name="T9" fmla="*/ 25 h 43"/>
                  <a:gd name="T10" fmla="*/ 63 w 89"/>
                  <a:gd name="T11" fmla="*/ 23 h 43"/>
                  <a:gd name="T12" fmla="*/ 57 w 89"/>
                  <a:gd name="T13" fmla="*/ 27 h 43"/>
                  <a:gd name="T14" fmla="*/ 55 w 89"/>
                  <a:gd name="T15" fmla="*/ 30 h 43"/>
                  <a:gd name="T16" fmla="*/ 48 w 89"/>
                  <a:gd name="T17" fmla="*/ 32 h 43"/>
                  <a:gd name="T18" fmla="*/ 45 w 89"/>
                  <a:gd name="T19" fmla="*/ 32 h 43"/>
                  <a:gd name="T20" fmla="*/ 30 w 89"/>
                  <a:gd name="T21" fmla="*/ 36 h 43"/>
                  <a:gd name="T22" fmla="*/ 27 w 89"/>
                  <a:gd name="T23" fmla="*/ 43 h 43"/>
                  <a:gd name="T24" fmla="*/ 14 w 89"/>
                  <a:gd name="T25" fmla="*/ 43 h 43"/>
                  <a:gd name="T26" fmla="*/ 3 w 89"/>
                  <a:gd name="T27" fmla="*/ 36 h 43"/>
                  <a:gd name="T28" fmla="*/ 0 w 89"/>
                  <a:gd name="T29" fmla="*/ 25 h 43"/>
                  <a:gd name="T30" fmla="*/ 3 w 89"/>
                  <a:gd name="T31" fmla="*/ 18 h 43"/>
                  <a:gd name="T32" fmla="*/ 5 w 89"/>
                  <a:gd name="T33" fmla="*/ 18 h 43"/>
                  <a:gd name="T34" fmla="*/ 7 w 89"/>
                  <a:gd name="T35" fmla="*/ 19 h 43"/>
                  <a:gd name="T36" fmla="*/ 12 w 89"/>
                  <a:gd name="T37" fmla="*/ 19 h 43"/>
                  <a:gd name="T38" fmla="*/ 16 w 89"/>
                  <a:gd name="T39" fmla="*/ 16 h 43"/>
                  <a:gd name="T40" fmla="*/ 16 w 89"/>
                  <a:gd name="T41" fmla="*/ 14 h 43"/>
                  <a:gd name="T42" fmla="*/ 18 w 89"/>
                  <a:gd name="T43" fmla="*/ 14 h 43"/>
                  <a:gd name="T44" fmla="*/ 20 w 89"/>
                  <a:gd name="T45" fmla="*/ 10 h 43"/>
                  <a:gd name="T46" fmla="*/ 20 w 89"/>
                  <a:gd name="T47" fmla="*/ 7 h 43"/>
                  <a:gd name="T48" fmla="*/ 21 w 89"/>
                  <a:gd name="T49" fmla="*/ 7 h 43"/>
                  <a:gd name="T50" fmla="*/ 23 w 89"/>
                  <a:gd name="T51" fmla="*/ 5 h 43"/>
                  <a:gd name="T52" fmla="*/ 27 w 89"/>
                  <a:gd name="T53" fmla="*/ 2 h 43"/>
                  <a:gd name="T54" fmla="*/ 29 w 89"/>
                  <a:gd name="T55" fmla="*/ 2 h 43"/>
                  <a:gd name="T56" fmla="*/ 32 w 89"/>
                  <a:gd name="T57" fmla="*/ 0 h 43"/>
                  <a:gd name="T58" fmla="*/ 34 w 89"/>
                  <a:gd name="T59" fmla="*/ 2 h 43"/>
                  <a:gd name="T60" fmla="*/ 41 w 89"/>
                  <a:gd name="T61" fmla="*/ 0 h 43"/>
                  <a:gd name="T62" fmla="*/ 48 w 89"/>
                  <a:gd name="T63" fmla="*/ 7 h 43"/>
                  <a:gd name="T64" fmla="*/ 50 w 89"/>
                  <a:gd name="T65" fmla="*/ 7 h 43"/>
                  <a:gd name="T66" fmla="*/ 54 w 89"/>
                  <a:gd name="T67" fmla="*/ 5 h 43"/>
                  <a:gd name="T68" fmla="*/ 55 w 89"/>
                  <a:gd name="T69" fmla="*/ 3 h 43"/>
                  <a:gd name="T70" fmla="*/ 63 w 89"/>
                  <a:gd name="T71" fmla="*/ 3 h 43"/>
                  <a:gd name="T72" fmla="*/ 64 w 89"/>
                  <a:gd name="T73" fmla="*/ 5 h 43"/>
                  <a:gd name="T74" fmla="*/ 70 w 89"/>
                  <a:gd name="T75" fmla="*/ 2 h 43"/>
                  <a:gd name="T76" fmla="*/ 77 w 89"/>
                  <a:gd name="T77" fmla="*/ 2 h 43"/>
                  <a:gd name="T78" fmla="*/ 86 w 89"/>
                  <a:gd name="T79" fmla="*/ 9 h 43"/>
                  <a:gd name="T80" fmla="*/ 89 w 89"/>
                  <a:gd name="T81" fmla="*/ 10 h 43"/>
                  <a:gd name="T82" fmla="*/ 84 w 89"/>
                  <a:gd name="T83" fmla="*/ 27 h 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9"/>
                  <a:gd name="T127" fmla="*/ 0 h 43"/>
                  <a:gd name="T128" fmla="*/ 89 w 89"/>
                  <a:gd name="T129" fmla="*/ 43 h 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9" h="43">
                    <a:moveTo>
                      <a:pt x="84" y="27"/>
                    </a:moveTo>
                    <a:lnTo>
                      <a:pt x="80" y="28"/>
                    </a:lnTo>
                    <a:lnTo>
                      <a:pt x="75" y="25"/>
                    </a:lnTo>
                    <a:lnTo>
                      <a:pt x="70" y="23"/>
                    </a:lnTo>
                    <a:lnTo>
                      <a:pt x="66" y="25"/>
                    </a:lnTo>
                    <a:lnTo>
                      <a:pt x="63" y="23"/>
                    </a:lnTo>
                    <a:lnTo>
                      <a:pt x="57" y="27"/>
                    </a:lnTo>
                    <a:lnTo>
                      <a:pt x="55" y="30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30" y="36"/>
                    </a:lnTo>
                    <a:lnTo>
                      <a:pt x="27" y="43"/>
                    </a:lnTo>
                    <a:lnTo>
                      <a:pt x="14" y="43"/>
                    </a:lnTo>
                    <a:lnTo>
                      <a:pt x="3" y="36"/>
                    </a:lnTo>
                    <a:lnTo>
                      <a:pt x="0" y="2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19"/>
                    </a:lnTo>
                    <a:lnTo>
                      <a:pt x="12" y="19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3" y="5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4" y="5"/>
                    </a:lnTo>
                    <a:lnTo>
                      <a:pt x="55" y="3"/>
                    </a:lnTo>
                    <a:lnTo>
                      <a:pt x="63" y="3"/>
                    </a:lnTo>
                    <a:lnTo>
                      <a:pt x="64" y="5"/>
                    </a:lnTo>
                    <a:lnTo>
                      <a:pt x="70" y="2"/>
                    </a:lnTo>
                    <a:lnTo>
                      <a:pt x="77" y="2"/>
                    </a:lnTo>
                    <a:lnTo>
                      <a:pt x="86" y="9"/>
                    </a:lnTo>
                    <a:lnTo>
                      <a:pt x="89" y="10"/>
                    </a:lnTo>
                    <a:lnTo>
                      <a:pt x="8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9" name="Freeform 3929"/>
              <p:cNvSpPr>
                <a:spLocks/>
              </p:cNvSpPr>
              <p:nvPr/>
            </p:nvSpPr>
            <p:spPr bwMode="auto">
              <a:xfrm>
                <a:off x="2973" y="1790"/>
                <a:ext cx="89" cy="43"/>
              </a:xfrm>
              <a:custGeom>
                <a:avLst/>
                <a:gdLst>
                  <a:gd name="T0" fmla="*/ 84 w 89"/>
                  <a:gd name="T1" fmla="*/ 27 h 43"/>
                  <a:gd name="T2" fmla="*/ 80 w 89"/>
                  <a:gd name="T3" fmla="*/ 28 h 43"/>
                  <a:gd name="T4" fmla="*/ 75 w 89"/>
                  <a:gd name="T5" fmla="*/ 25 h 43"/>
                  <a:gd name="T6" fmla="*/ 70 w 89"/>
                  <a:gd name="T7" fmla="*/ 23 h 43"/>
                  <a:gd name="T8" fmla="*/ 66 w 89"/>
                  <a:gd name="T9" fmla="*/ 25 h 43"/>
                  <a:gd name="T10" fmla="*/ 63 w 89"/>
                  <a:gd name="T11" fmla="*/ 23 h 43"/>
                  <a:gd name="T12" fmla="*/ 57 w 89"/>
                  <a:gd name="T13" fmla="*/ 27 h 43"/>
                  <a:gd name="T14" fmla="*/ 55 w 89"/>
                  <a:gd name="T15" fmla="*/ 30 h 43"/>
                  <a:gd name="T16" fmla="*/ 48 w 89"/>
                  <a:gd name="T17" fmla="*/ 32 h 43"/>
                  <a:gd name="T18" fmla="*/ 45 w 89"/>
                  <a:gd name="T19" fmla="*/ 32 h 43"/>
                  <a:gd name="T20" fmla="*/ 30 w 89"/>
                  <a:gd name="T21" fmla="*/ 36 h 43"/>
                  <a:gd name="T22" fmla="*/ 27 w 89"/>
                  <a:gd name="T23" fmla="*/ 43 h 43"/>
                  <a:gd name="T24" fmla="*/ 14 w 89"/>
                  <a:gd name="T25" fmla="*/ 43 h 43"/>
                  <a:gd name="T26" fmla="*/ 3 w 89"/>
                  <a:gd name="T27" fmla="*/ 36 h 43"/>
                  <a:gd name="T28" fmla="*/ 0 w 89"/>
                  <a:gd name="T29" fmla="*/ 25 h 43"/>
                  <a:gd name="T30" fmla="*/ 3 w 89"/>
                  <a:gd name="T31" fmla="*/ 18 h 43"/>
                  <a:gd name="T32" fmla="*/ 5 w 89"/>
                  <a:gd name="T33" fmla="*/ 18 h 43"/>
                  <a:gd name="T34" fmla="*/ 7 w 89"/>
                  <a:gd name="T35" fmla="*/ 19 h 43"/>
                  <a:gd name="T36" fmla="*/ 12 w 89"/>
                  <a:gd name="T37" fmla="*/ 19 h 43"/>
                  <a:gd name="T38" fmla="*/ 16 w 89"/>
                  <a:gd name="T39" fmla="*/ 16 h 43"/>
                  <a:gd name="T40" fmla="*/ 16 w 89"/>
                  <a:gd name="T41" fmla="*/ 14 h 43"/>
                  <a:gd name="T42" fmla="*/ 18 w 89"/>
                  <a:gd name="T43" fmla="*/ 14 h 43"/>
                  <a:gd name="T44" fmla="*/ 20 w 89"/>
                  <a:gd name="T45" fmla="*/ 10 h 43"/>
                  <a:gd name="T46" fmla="*/ 20 w 89"/>
                  <a:gd name="T47" fmla="*/ 7 h 43"/>
                  <a:gd name="T48" fmla="*/ 21 w 89"/>
                  <a:gd name="T49" fmla="*/ 7 h 43"/>
                  <a:gd name="T50" fmla="*/ 23 w 89"/>
                  <a:gd name="T51" fmla="*/ 5 h 43"/>
                  <a:gd name="T52" fmla="*/ 27 w 89"/>
                  <a:gd name="T53" fmla="*/ 2 h 43"/>
                  <a:gd name="T54" fmla="*/ 29 w 89"/>
                  <a:gd name="T55" fmla="*/ 2 h 43"/>
                  <a:gd name="T56" fmla="*/ 32 w 89"/>
                  <a:gd name="T57" fmla="*/ 0 h 43"/>
                  <a:gd name="T58" fmla="*/ 34 w 89"/>
                  <a:gd name="T59" fmla="*/ 2 h 43"/>
                  <a:gd name="T60" fmla="*/ 41 w 89"/>
                  <a:gd name="T61" fmla="*/ 0 h 43"/>
                  <a:gd name="T62" fmla="*/ 48 w 89"/>
                  <a:gd name="T63" fmla="*/ 7 h 43"/>
                  <a:gd name="T64" fmla="*/ 50 w 89"/>
                  <a:gd name="T65" fmla="*/ 7 h 43"/>
                  <a:gd name="T66" fmla="*/ 54 w 89"/>
                  <a:gd name="T67" fmla="*/ 5 h 43"/>
                  <a:gd name="T68" fmla="*/ 55 w 89"/>
                  <a:gd name="T69" fmla="*/ 3 h 43"/>
                  <a:gd name="T70" fmla="*/ 63 w 89"/>
                  <a:gd name="T71" fmla="*/ 3 h 43"/>
                  <a:gd name="T72" fmla="*/ 64 w 89"/>
                  <a:gd name="T73" fmla="*/ 5 h 43"/>
                  <a:gd name="T74" fmla="*/ 70 w 89"/>
                  <a:gd name="T75" fmla="*/ 2 h 43"/>
                  <a:gd name="T76" fmla="*/ 77 w 89"/>
                  <a:gd name="T77" fmla="*/ 2 h 43"/>
                  <a:gd name="T78" fmla="*/ 86 w 89"/>
                  <a:gd name="T79" fmla="*/ 9 h 43"/>
                  <a:gd name="T80" fmla="*/ 89 w 89"/>
                  <a:gd name="T81" fmla="*/ 10 h 43"/>
                  <a:gd name="T82" fmla="*/ 84 w 89"/>
                  <a:gd name="T83" fmla="*/ 27 h 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9"/>
                  <a:gd name="T127" fmla="*/ 0 h 43"/>
                  <a:gd name="T128" fmla="*/ 89 w 89"/>
                  <a:gd name="T129" fmla="*/ 43 h 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9" h="43">
                    <a:moveTo>
                      <a:pt x="84" y="27"/>
                    </a:moveTo>
                    <a:lnTo>
                      <a:pt x="80" y="28"/>
                    </a:lnTo>
                    <a:lnTo>
                      <a:pt x="75" y="25"/>
                    </a:lnTo>
                    <a:lnTo>
                      <a:pt x="70" y="23"/>
                    </a:lnTo>
                    <a:lnTo>
                      <a:pt x="66" y="25"/>
                    </a:lnTo>
                    <a:lnTo>
                      <a:pt x="63" y="23"/>
                    </a:lnTo>
                    <a:lnTo>
                      <a:pt x="57" y="27"/>
                    </a:lnTo>
                    <a:lnTo>
                      <a:pt x="55" y="30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30" y="36"/>
                    </a:lnTo>
                    <a:lnTo>
                      <a:pt x="27" y="43"/>
                    </a:lnTo>
                    <a:lnTo>
                      <a:pt x="14" y="43"/>
                    </a:lnTo>
                    <a:lnTo>
                      <a:pt x="3" y="36"/>
                    </a:lnTo>
                    <a:lnTo>
                      <a:pt x="0" y="2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19"/>
                    </a:lnTo>
                    <a:lnTo>
                      <a:pt x="12" y="19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3" y="5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4" y="5"/>
                    </a:lnTo>
                    <a:lnTo>
                      <a:pt x="55" y="3"/>
                    </a:lnTo>
                    <a:lnTo>
                      <a:pt x="63" y="3"/>
                    </a:lnTo>
                    <a:lnTo>
                      <a:pt x="64" y="5"/>
                    </a:lnTo>
                    <a:lnTo>
                      <a:pt x="70" y="2"/>
                    </a:lnTo>
                    <a:lnTo>
                      <a:pt x="77" y="2"/>
                    </a:lnTo>
                    <a:lnTo>
                      <a:pt x="86" y="9"/>
                    </a:lnTo>
                    <a:lnTo>
                      <a:pt x="89" y="10"/>
                    </a:lnTo>
                    <a:lnTo>
                      <a:pt x="84" y="2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0" name="Freeform 3930"/>
              <p:cNvSpPr>
                <a:spLocks/>
              </p:cNvSpPr>
              <p:nvPr/>
            </p:nvSpPr>
            <p:spPr bwMode="auto">
              <a:xfrm>
                <a:off x="3053" y="1541"/>
                <a:ext cx="22" cy="20"/>
              </a:xfrm>
              <a:custGeom>
                <a:avLst/>
                <a:gdLst>
                  <a:gd name="T0" fmla="*/ 18 w 22"/>
                  <a:gd name="T1" fmla="*/ 0 h 20"/>
                  <a:gd name="T2" fmla="*/ 8 w 22"/>
                  <a:gd name="T3" fmla="*/ 0 h 20"/>
                  <a:gd name="T4" fmla="*/ 6 w 22"/>
                  <a:gd name="T5" fmla="*/ 4 h 20"/>
                  <a:gd name="T6" fmla="*/ 4 w 22"/>
                  <a:gd name="T7" fmla="*/ 2 h 20"/>
                  <a:gd name="T8" fmla="*/ 2 w 22"/>
                  <a:gd name="T9" fmla="*/ 4 h 20"/>
                  <a:gd name="T10" fmla="*/ 0 w 22"/>
                  <a:gd name="T11" fmla="*/ 2 h 20"/>
                  <a:gd name="T12" fmla="*/ 0 w 22"/>
                  <a:gd name="T13" fmla="*/ 9 h 20"/>
                  <a:gd name="T14" fmla="*/ 2 w 22"/>
                  <a:gd name="T15" fmla="*/ 11 h 20"/>
                  <a:gd name="T16" fmla="*/ 4 w 22"/>
                  <a:gd name="T17" fmla="*/ 13 h 20"/>
                  <a:gd name="T18" fmla="*/ 4 w 22"/>
                  <a:gd name="T19" fmla="*/ 14 h 20"/>
                  <a:gd name="T20" fmla="*/ 2 w 22"/>
                  <a:gd name="T21" fmla="*/ 18 h 20"/>
                  <a:gd name="T22" fmla="*/ 2 w 22"/>
                  <a:gd name="T23" fmla="*/ 20 h 20"/>
                  <a:gd name="T24" fmla="*/ 6 w 22"/>
                  <a:gd name="T25" fmla="*/ 13 h 20"/>
                  <a:gd name="T26" fmla="*/ 8 w 22"/>
                  <a:gd name="T27" fmla="*/ 9 h 20"/>
                  <a:gd name="T28" fmla="*/ 11 w 22"/>
                  <a:gd name="T29" fmla="*/ 11 h 20"/>
                  <a:gd name="T30" fmla="*/ 11 w 22"/>
                  <a:gd name="T31" fmla="*/ 11 h 20"/>
                  <a:gd name="T32" fmla="*/ 13 w 22"/>
                  <a:gd name="T33" fmla="*/ 9 h 20"/>
                  <a:gd name="T34" fmla="*/ 15 w 22"/>
                  <a:gd name="T35" fmla="*/ 7 h 20"/>
                  <a:gd name="T36" fmla="*/ 18 w 22"/>
                  <a:gd name="T37" fmla="*/ 7 h 20"/>
                  <a:gd name="T38" fmla="*/ 18 w 22"/>
                  <a:gd name="T39" fmla="*/ 5 h 20"/>
                  <a:gd name="T40" fmla="*/ 22 w 22"/>
                  <a:gd name="T41" fmla="*/ 4 h 20"/>
                  <a:gd name="T42" fmla="*/ 22 w 22"/>
                  <a:gd name="T43" fmla="*/ 4 h 20"/>
                  <a:gd name="T44" fmla="*/ 18 w 22"/>
                  <a:gd name="T45" fmla="*/ 0 h 20"/>
                  <a:gd name="T46" fmla="*/ 18 w 22"/>
                  <a:gd name="T47" fmla="*/ 0 h 20"/>
                  <a:gd name="T48" fmla="*/ 18 w 22"/>
                  <a:gd name="T49" fmla="*/ 0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20"/>
                  <a:gd name="T77" fmla="*/ 22 w 22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20">
                    <a:moveTo>
                      <a:pt x="1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1" name="Freeform 3931"/>
              <p:cNvSpPr>
                <a:spLocks/>
              </p:cNvSpPr>
              <p:nvPr/>
            </p:nvSpPr>
            <p:spPr bwMode="auto">
              <a:xfrm>
                <a:off x="3053" y="1541"/>
                <a:ext cx="22" cy="20"/>
              </a:xfrm>
              <a:custGeom>
                <a:avLst/>
                <a:gdLst>
                  <a:gd name="T0" fmla="*/ 18 w 22"/>
                  <a:gd name="T1" fmla="*/ 0 h 20"/>
                  <a:gd name="T2" fmla="*/ 8 w 22"/>
                  <a:gd name="T3" fmla="*/ 0 h 20"/>
                  <a:gd name="T4" fmla="*/ 6 w 22"/>
                  <a:gd name="T5" fmla="*/ 4 h 20"/>
                  <a:gd name="T6" fmla="*/ 4 w 22"/>
                  <a:gd name="T7" fmla="*/ 2 h 20"/>
                  <a:gd name="T8" fmla="*/ 2 w 22"/>
                  <a:gd name="T9" fmla="*/ 4 h 20"/>
                  <a:gd name="T10" fmla="*/ 0 w 22"/>
                  <a:gd name="T11" fmla="*/ 2 h 20"/>
                  <a:gd name="T12" fmla="*/ 0 w 22"/>
                  <a:gd name="T13" fmla="*/ 9 h 20"/>
                  <a:gd name="T14" fmla="*/ 2 w 22"/>
                  <a:gd name="T15" fmla="*/ 11 h 20"/>
                  <a:gd name="T16" fmla="*/ 4 w 22"/>
                  <a:gd name="T17" fmla="*/ 13 h 20"/>
                  <a:gd name="T18" fmla="*/ 4 w 22"/>
                  <a:gd name="T19" fmla="*/ 14 h 20"/>
                  <a:gd name="T20" fmla="*/ 2 w 22"/>
                  <a:gd name="T21" fmla="*/ 18 h 20"/>
                  <a:gd name="T22" fmla="*/ 2 w 22"/>
                  <a:gd name="T23" fmla="*/ 20 h 20"/>
                  <a:gd name="T24" fmla="*/ 6 w 22"/>
                  <a:gd name="T25" fmla="*/ 13 h 20"/>
                  <a:gd name="T26" fmla="*/ 8 w 22"/>
                  <a:gd name="T27" fmla="*/ 9 h 20"/>
                  <a:gd name="T28" fmla="*/ 11 w 22"/>
                  <a:gd name="T29" fmla="*/ 11 h 20"/>
                  <a:gd name="T30" fmla="*/ 11 w 22"/>
                  <a:gd name="T31" fmla="*/ 11 h 20"/>
                  <a:gd name="T32" fmla="*/ 13 w 22"/>
                  <a:gd name="T33" fmla="*/ 9 h 20"/>
                  <a:gd name="T34" fmla="*/ 15 w 22"/>
                  <a:gd name="T35" fmla="*/ 7 h 20"/>
                  <a:gd name="T36" fmla="*/ 18 w 22"/>
                  <a:gd name="T37" fmla="*/ 7 h 20"/>
                  <a:gd name="T38" fmla="*/ 18 w 22"/>
                  <a:gd name="T39" fmla="*/ 5 h 20"/>
                  <a:gd name="T40" fmla="*/ 22 w 22"/>
                  <a:gd name="T41" fmla="*/ 4 h 20"/>
                  <a:gd name="T42" fmla="*/ 22 w 22"/>
                  <a:gd name="T43" fmla="*/ 4 h 20"/>
                  <a:gd name="T44" fmla="*/ 18 w 22"/>
                  <a:gd name="T45" fmla="*/ 0 h 20"/>
                  <a:gd name="T46" fmla="*/ 18 w 22"/>
                  <a:gd name="T47" fmla="*/ 0 h 20"/>
                  <a:gd name="T48" fmla="*/ 18 w 22"/>
                  <a:gd name="T49" fmla="*/ 0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20"/>
                  <a:gd name="T77" fmla="*/ 22 w 22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20">
                    <a:moveTo>
                      <a:pt x="1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1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2" name="Freeform 3932"/>
              <p:cNvSpPr>
                <a:spLocks/>
              </p:cNvSpPr>
              <p:nvPr/>
            </p:nvSpPr>
            <p:spPr bwMode="auto">
              <a:xfrm>
                <a:off x="3055" y="1525"/>
                <a:ext cx="15" cy="12"/>
              </a:xfrm>
              <a:custGeom>
                <a:avLst/>
                <a:gdLst>
                  <a:gd name="T0" fmla="*/ 6 w 15"/>
                  <a:gd name="T1" fmla="*/ 5 h 12"/>
                  <a:gd name="T2" fmla="*/ 2 w 15"/>
                  <a:gd name="T3" fmla="*/ 5 h 12"/>
                  <a:gd name="T4" fmla="*/ 0 w 15"/>
                  <a:gd name="T5" fmla="*/ 7 h 12"/>
                  <a:gd name="T6" fmla="*/ 2 w 15"/>
                  <a:gd name="T7" fmla="*/ 7 h 12"/>
                  <a:gd name="T8" fmla="*/ 4 w 15"/>
                  <a:gd name="T9" fmla="*/ 7 h 12"/>
                  <a:gd name="T10" fmla="*/ 7 w 15"/>
                  <a:gd name="T11" fmla="*/ 12 h 12"/>
                  <a:gd name="T12" fmla="*/ 9 w 15"/>
                  <a:gd name="T13" fmla="*/ 12 h 12"/>
                  <a:gd name="T14" fmla="*/ 9 w 15"/>
                  <a:gd name="T15" fmla="*/ 9 h 12"/>
                  <a:gd name="T16" fmla="*/ 15 w 15"/>
                  <a:gd name="T17" fmla="*/ 7 h 12"/>
                  <a:gd name="T18" fmla="*/ 15 w 15"/>
                  <a:gd name="T19" fmla="*/ 5 h 12"/>
                  <a:gd name="T20" fmla="*/ 13 w 15"/>
                  <a:gd name="T21" fmla="*/ 3 h 12"/>
                  <a:gd name="T22" fmla="*/ 11 w 15"/>
                  <a:gd name="T23" fmla="*/ 2 h 12"/>
                  <a:gd name="T24" fmla="*/ 11 w 15"/>
                  <a:gd name="T25" fmla="*/ 2 h 12"/>
                  <a:gd name="T26" fmla="*/ 9 w 15"/>
                  <a:gd name="T27" fmla="*/ 0 h 12"/>
                  <a:gd name="T28" fmla="*/ 7 w 15"/>
                  <a:gd name="T29" fmla="*/ 3 h 12"/>
                  <a:gd name="T30" fmla="*/ 6 w 15"/>
                  <a:gd name="T31" fmla="*/ 5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12"/>
                  <a:gd name="T50" fmla="*/ 15 w 15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12">
                    <a:moveTo>
                      <a:pt x="6" y="5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3" name="Freeform 3933"/>
              <p:cNvSpPr>
                <a:spLocks/>
              </p:cNvSpPr>
              <p:nvPr/>
            </p:nvSpPr>
            <p:spPr bwMode="auto">
              <a:xfrm>
                <a:off x="3055" y="1525"/>
                <a:ext cx="15" cy="12"/>
              </a:xfrm>
              <a:custGeom>
                <a:avLst/>
                <a:gdLst>
                  <a:gd name="T0" fmla="*/ 6 w 15"/>
                  <a:gd name="T1" fmla="*/ 5 h 12"/>
                  <a:gd name="T2" fmla="*/ 2 w 15"/>
                  <a:gd name="T3" fmla="*/ 5 h 12"/>
                  <a:gd name="T4" fmla="*/ 0 w 15"/>
                  <a:gd name="T5" fmla="*/ 7 h 12"/>
                  <a:gd name="T6" fmla="*/ 2 w 15"/>
                  <a:gd name="T7" fmla="*/ 7 h 12"/>
                  <a:gd name="T8" fmla="*/ 4 w 15"/>
                  <a:gd name="T9" fmla="*/ 7 h 12"/>
                  <a:gd name="T10" fmla="*/ 7 w 15"/>
                  <a:gd name="T11" fmla="*/ 12 h 12"/>
                  <a:gd name="T12" fmla="*/ 9 w 15"/>
                  <a:gd name="T13" fmla="*/ 12 h 12"/>
                  <a:gd name="T14" fmla="*/ 9 w 15"/>
                  <a:gd name="T15" fmla="*/ 9 h 12"/>
                  <a:gd name="T16" fmla="*/ 15 w 15"/>
                  <a:gd name="T17" fmla="*/ 7 h 12"/>
                  <a:gd name="T18" fmla="*/ 15 w 15"/>
                  <a:gd name="T19" fmla="*/ 5 h 12"/>
                  <a:gd name="T20" fmla="*/ 13 w 15"/>
                  <a:gd name="T21" fmla="*/ 3 h 12"/>
                  <a:gd name="T22" fmla="*/ 11 w 15"/>
                  <a:gd name="T23" fmla="*/ 2 h 12"/>
                  <a:gd name="T24" fmla="*/ 11 w 15"/>
                  <a:gd name="T25" fmla="*/ 2 h 12"/>
                  <a:gd name="T26" fmla="*/ 9 w 15"/>
                  <a:gd name="T27" fmla="*/ 0 h 12"/>
                  <a:gd name="T28" fmla="*/ 7 w 15"/>
                  <a:gd name="T29" fmla="*/ 3 h 12"/>
                  <a:gd name="T30" fmla="*/ 6 w 15"/>
                  <a:gd name="T31" fmla="*/ 5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12"/>
                  <a:gd name="T50" fmla="*/ 15 w 15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12">
                    <a:moveTo>
                      <a:pt x="6" y="5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4" name="Freeform 3934"/>
              <p:cNvSpPr>
                <a:spLocks/>
              </p:cNvSpPr>
              <p:nvPr/>
            </p:nvSpPr>
            <p:spPr bwMode="auto">
              <a:xfrm>
                <a:off x="3079" y="1507"/>
                <a:ext cx="76" cy="64"/>
              </a:xfrm>
              <a:custGeom>
                <a:avLst/>
                <a:gdLst>
                  <a:gd name="T0" fmla="*/ 35 w 76"/>
                  <a:gd name="T1" fmla="*/ 0 h 64"/>
                  <a:gd name="T2" fmla="*/ 39 w 76"/>
                  <a:gd name="T3" fmla="*/ 2 h 64"/>
                  <a:gd name="T4" fmla="*/ 53 w 76"/>
                  <a:gd name="T5" fmla="*/ 7 h 64"/>
                  <a:gd name="T6" fmla="*/ 69 w 76"/>
                  <a:gd name="T7" fmla="*/ 7 h 64"/>
                  <a:gd name="T8" fmla="*/ 73 w 76"/>
                  <a:gd name="T9" fmla="*/ 5 h 64"/>
                  <a:gd name="T10" fmla="*/ 76 w 76"/>
                  <a:gd name="T11" fmla="*/ 7 h 64"/>
                  <a:gd name="T12" fmla="*/ 76 w 76"/>
                  <a:gd name="T13" fmla="*/ 11 h 64"/>
                  <a:gd name="T14" fmla="*/ 69 w 76"/>
                  <a:gd name="T15" fmla="*/ 23 h 64"/>
                  <a:gd name="T16" fmla="*/ 69 w 76"/>
                  <a:gd name="T17" fmla="*/ 32 h 64"/>
                  <a:gd name="T18" fmla="*/ 69 w 76"/>
                  <a:gd name="T19" fmla="*/ 38 h 64"/>
                  <a:gd name="T20" fmla="*/ 66 w 76"/>
                  <a:gd name="T21" fmla="*/ 43 h 64"/>
                  <a:gd name="T22" fmla="*/ 66 w 76"/>
                  <a:gd name="T23" fmla="*/ 48 h 64"/>
                  <a:gd name="T24" fmla="*/ 75 w 76"/>
                  <a:gd name="T25" fmla="*/ 52 h 64"/>
                  <a:gd name="T26" fmla="*/ 71 w 76"/>
                  <a:gd name="T27" fmla="*/ 57 h 64"/>
                  <a:gd name="T28" fmla="*/ 68 w 76"/>
                  <a:gd name="T29" fmla="*/ 55 h 64"/>
                  <a:gd name="T30" fmla="*/ 64 w 76"/>
                  <a:gd name="T31" fmla="*/ 64 h 64"/>
                  <a:gd name="T32" fmla="*/ 59 w 76"/>
                  <a:gd name="T33" fmla="*/ 63 h 64"/>
                  <a:gd name="T34" fmla="*/ 53 w 76"/>
                  <a:gd name="T35" fmla="*/ 64 h 64"/>
                  <a:gd name="T36" fmla="*/ 44 w 76"/>
                  <a:gd name="T37" fmla="*/ 59 h 64"/>
                  <a:gd name="T38" fmla="*/ 37 w 76"/>
                  <a:gd name="T39" fmla="*/ 54 h 64"/>
                  <a:gd name="T40" fmla="*/ 30 w 76"/>
                  <a:gd name="T41" fmla="*/ 50 h 64"/>
                  <a:gd name="T42" fmla="*/ 17 w 76"/>
                  <a:gd name="T43" fmla="*/ 54 h 64"/>
                  <a:gd name="T44" fmla="*/ 14 w 76"/>
                  <a:gd name="T45" fmla="*/ 57 h 64"/>
                  <a:gd name="T46" fmla="*/ 16 w 76"/>
                  <a:gd name="T47" fmla="*/ 41 h 64"/>
                  <a:gd name="T48" fmla="*/ 12 w 76"/>
                  <a:gd name="T49" fmla="*/ 43 h 64"/>
                  <a:gd name="T50" fmla="*/ 7 w 76"/>
                  <a:gd name="T51" fmla="*/ 41 h 64"/>
                  <a:gd name="T52" fmla="*/ 3 w 76"/>
                  <a:gd name="T53" fmla="*/ 41 h 64"/>
                  <a:gd name="T54" fmla="*/ 0 w 76"/>
                  <a:gd name="T55" fmla="*/ 36 h 64"/>
                  <a:gd name="T56" fmla="*/ 1 w 76"/>
                  <a:gd name="T57" fmla="*/ 29 h 64"/>
                  <a:gd name="T58" fmla="*/ 3 w 76"/>
                  <a:gd name="T59" fmla="*/ 29 h 64"/>
                  <a:gd name="T60" fmla="*/ 0 w 76"/>
                  <a:gd name="T61" fmla="*/ 23 h 64"/>
                  <a:gd name="T62" fmla="*/ 0 w 76"/>
                  <a:gd name="T63" fmla="*/ 21 h 64"/>
                  <a:gd name="T64" fmla="*/ 0 w 76"/>
                  <a:gd name="T65" fmla="*/ 14 h 64"/>
                  <a:gd name="T66" fmla="*/ 8 w 76"/>
                  <a:gd name="T67" fmla="*/ 11 h 64"/>
                  <a:gd name="T68" fmla="*/ 10 w 76"/>
                  <a:gd name="T69" fmla="*/ 9 h 64"/>
                  <a:gd name="T70" fmla="*/ 14 w 76"/>
                  <a:gd name="T71" fmla="*/ 7 h 64"/>
                  <a:gd name="T72" fmla="*/ 21 w 76"/>
                  <a:gd name="T73" fmla="*/ 4 h 64"/>
                  <a:gd name="T74" fmla="*/ 30 w 76"/>
                  <a:gd name="T75" fmla="*/ 5 h 64"/>
                  <a:gd name="T76" fmla="*/ 32 w 76"/>
                  <a:gd name="T77" fmla="*/ 2 h 6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6"/>
                  <a:gd name="T118" fmla="*/ 0 h 64"/>
                  <a:gd name="T119" fmla="*/ 76 w 76"/>
                  <a:gd name="T120" fmla="*/ 64 h 6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6" h="64">
                    <a:moveTo>
                      <a:pt x="34" y="2"/>
                    </a:moveTo>
                    <a:lnTo>
                      <a:pt x="35" y="0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7" y="7"/>
                    </a:lnTo>
                    <a:lnTo>
                      <a:pt x="69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6" y="11"/>
                    </a:lnTo>
                    <a:lnTo>
                      <a:pt x="73" y="14"/>
                    </a:lnTo>
                    <a:lnTo>
                      <a:pt x="69" y="23"/>
                    </a:lnTo>
                    <a:lnTo>
                      <a:pt x="69" y="27"/>
                    </a:lnTo>
                    <a:lnTo>
                      <a:pt x="69" y="32"/>
                    </a:lnTo>
                    <a:lnTo>
                      <a:pt x="69" y="36"/>
                    </a:lnTo>
                    <a:lnTo>
                      <a:pt x="69" y="38"/>
                    </a:lnTo>
                    <a:lnTo>
                      <a:pt x="69" y="39"/>
                    </a:lnTo>
                    <a:lnTo>
                      <a:pt x="66" y="43"/>
                    </a:lnTo>
                    <a:lnTo>
                      <a:pt x="64" y="45"/>
                    </a:lnTo>
                    <a:lnTo>
                      <a:pt x="66" y="48"/>
                    </a:lnTo>
                    <a:lnTo>
                      <a:pt x="73" y="48"/>
                    </a:lnTo>
                    <a:lnTo>
                      <a:pt x="75" y="52"/>
                    </a:lnTo>
                    <a:lnTo>
                      <a:pt x="75" y="57"/>
                    </a:lnTo>
                    <a:lnTo>
                      <a:pt x="71" y="57"/>
                    </a:lnTo>
                    <a:lnTo>
                      <a:pt x="68" y="52"/>
                    </a:lnTo>
                    <a:lnTo>
                      <a:pt x="68" y="55"/>
                    </a:lnTo>
                    <a:lnTo>
                      <a:pt x="64" y="63"/>
                    </a:lnTo>
                    <a:lnTo>
                      <a:pt x="64" y="64"/>
                    </a:lnTo>
                    <a:lnTo>
                      <a:pt x="59" y="63"/>
                    </a:lnTo>
                    <a:lnTo>
                      <a:pt x="55" y="64"/>
                    </a:lnTo>
                    <a:lnTo>
                      <a:pt x="53" y="64"/>
                    </a:lnTo>
                    <a:lnTo>
                      <a:pt x="50" y="64"/>
                    </a:lnTo>
                    <a:lnTo>
                      <a:pt x="44" y="59"/>
                    </a:lnTo>
                    <a:lnTo>
                      <a:pt x="42" y="55"/>
                    </a:lnTo>
                    <a:lnTo>
                      <a:pt x="37" y="54"/>
                    </a:lnTo>
                    <a:lnTo>
                      <a:pt x="34" y="52"/>
                    </a:lnTo>
                    <a:lnTo>
                      <a:pt x="30" y="50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6" y="55"/>
                    </a:lnTo>
                    <a:lnTo>
                      <a:pt x="14" y="57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2" y="41"/>
                    </a:lnTo>
                    <a:lnTo>
                      <a:pt x="12" y="43"/>
                    </a:lnTo>
                    <a:lnTo>
                      <a:pt x="8" y="45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5" name="Freeform 3935"/>
              <p:cNvSpPr>
                <a:spLocks/>
              </p:cNvSpPr>
              <p:nvPr/>
            </p:nvSpPr>
            <p:spPr bwMode="auto">
              <a:xfrm>
                <a:off x="3079" y="1507"/>
                <a:ext cx="76" cy="64"/>
              </a:xfrm>
              <a:custGeom>
                <a:avLst/>
                <a:gdLst>
                  <a:gd name="T0" fmla="*/ 35 w 76"/>
                  <a:gd name="T1" fmla="*/ 0 h 64"/>
                  <a:gd name="T2" fmla="*/ 39 w 76"/>
                  <a:gd name="T3" fmla="*/ 2 h 64"/>
                  <a:gd name="T4" fmla="*/ 53 w 76"/>
                  <a:gd name="T5" fmla="*/ 7 h 64"/>
                  <a:gd name="T6" fmla="*/ 69 w 76"/>
                  <a:gd name="T7" fmla="*/ 7 h 64"/>
                  <a:gd name="T8" fmla="*/ 73 w 76"/>
                  <a:gd name="T9" fmla="*/ 5 h 64"/>
                  <a:gd name="T10" fmla="*/ 76 w 76"/>
                  <a:gd name="T11" fmla="*/ 7 h 64"/>
                  <a:gd name="T12" fmla="*/ 76 w 76"/>
                  <a:gd name="T13" fmla="*/ 11 h 64"/>
                  <a:gd name="T14" fmla="*/ 69 w 76"/>
                  <a:gd name="T15" fmla="*/ 23 h 64"/>
                  <a:gd name="T16" fmla="*/ 69 w 76"/>
                  <a:gd name="T17" fmla="*/ 32 h 64"/>
                  <a:gd name="T18" fmla="*/ 69 w 76"/>
                  <a:gd name="T19" fmla="*/ 38 h 64"/>
                  <a:gd name="T20" fmla="*/ 66 w 76"/>
                  <a:gd name="T21" fmla="*/ 43 h 64"/>
                  <a:gd name="T22" fmla="*/ 66 w 76"/>
                  <a:gd name="T23" fmla="*/ 48 h 64"/>
                  <a:gd name="T24" fmla="*/ 75 w 76"/>
                  <a:gd name="T25" fmla="*/ 52 h 64"/>
                  <a:gd name="T26" fmla="*/ 71 w 76"/>
                  <a:gd name="T27" fmla="*/ 57 h 64"/>
                  <a:gd name="T28" fmla="*/ 68 w 76"/>
                  <a:gd name="T29" fmla="*/ 55 h 64"/>
                  <a:gd name="T30" fmla="*/ 64 w 76"/>
                  <a:gd name="T31" fmla="*/ 64 h 64"/>
                  <a:gd name="T32" fmla="*/ 59 w 76"/>
                  <a:gd name="T33" fmla="*/ 63 h 64"/>
                  <a:gd name="T34" fmla="*/ 53 w 76"/>
                  <a:gd name="T35" fmla="*/ 64 h 64"/>
                  <a:gd name="T36" fmla="*/ 44 w 76"/>
                  <a:gd name="T37" fmla="*/ 59 h 64"/>
                  <a:gd name="T38" fmla="*/ 37 w 76"/>
                  <a:gd name="T39" fmla="*/ 54 h 64"/>
                  <a:gd name="T40" fmla="*/ 30 w 76"/>
                  <a:gd name="T41" fmla="*/ 50 h 64"/>
                  <a:gd name="T42" fmla="*/ 17 w 76"/>
                  <a:gd name="T43" fmla="*/ 54 h 64"/>
                  <a:gd name="T44" fmla="*/ 14 w 76"/>
                  <a:gd name="T45" fmla="*/ 57 h 64"/>
                  <a:gd name="T46" fmla="*/ 16 w 76"/>
                  <a:gd name="T47" fmla="*/ 41 h 64"/>
                  <a:gd name="T48" fmla="*/ 12 w 76"/>
                  <a:gd name="T49" fmla="*/ 43 h 64"/>
                  <a:gd name="T50" fmla="*/ 7 w 76"/>
                  <a:gd name="T51" fmla="*/ 41 h 64"/>
                  <a:gd name="T52" fmla="*/ 3 w 76"/>
                  <a:gd name="T53" fmla="*/ 41 h 64"/>
                  <a:gd name="T54" fmla="*/ 0 w 76"/>
                  <a:gd name="T55" fmla="*/ 36 h 64"/>
                  <a:gd name="T56" fmla="*/ 1 w 76"/>
                  <a:gd name="T57" fmla="*/ 29 h 64"/>
                  <a:gd name="T58" fmla="*/ 3 w 76"/>
                  <a:gd name="T59" fmla="*/ 29 h 64"/>
                  <a:gd name="T60" fmla="*/ 0 w 76"/>
                  <a:gd name="T61" fmla="*/ 23 h 64"/>
                  <a:gd name="T62" fmla="*/ 0 w 76"/>
                  <a:gd name="T63" fmla="*/ 21 h 64"/>
                  <a:gd name="T64" fmla="*/ 0 w 76"/>
                  <a:gd name="T65" fmla="*/ 14 h 64"/>
                  <a:gd name="T66" fmla="*/ 8 w 76"/>
                  <a:gd name="T67" fmla="*/ 11 h 64"/>
                  <a:gd name="T68" fmla="*/ 10 w 76"/>
                  <a:gd name="T69" fmla="*/ 9 h 64"/>
                  <a:gd name="T70" fmla="*/ 14 w 76"/>
                  <a:gd name="T71" fmla="*/ 7 h 64"/>
                  <a:gd name="T72" fmla="*/ 21 w 76"/>
                  <a:gd name="T73" fmla="*/ 4 h 64"/>
                  <a:gd name="T74" fmla="*/ 30 w 76"/>
                  <a:gd name="T75" fmla="*/ 5 h 64"/>
                  <a:gd name="T76" fmla="*/ 32 w 76"/>
                  <a:gd name="T77" fmla="*/ 2 h 6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6"/>
                  <a:gd name="T118" fmla="*/ 0 h 64"/>
                  <a:gd name="T119" fmla="*/ 76 w 76"/>
                  <a:gd name="T120" fmla="*/ 64 h 6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6" h="64">
                    <a:moveTo>
                      <a:pt x="34" y="2"/>
                    </a:moveTo>
                    <a:lnTo>
                      <a:pt x="35" y="0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7" y="7"/>
                    </a:lnTo>
                    <a:lnTo>
                      <a:pt x="69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6" y="11"/>
                    </a:lnTo>
                    <a:lnTo>
                      <a:pt x="73" y="14"/>
                    </a:lnTo>
                    <a:lnTo>
                      <a:pt x="69" y="23"/>
                    </a:lnTo>
                    <a:lnTo>
                      <a:pt x="69" y="27"/>
                    </a:lnTo>
                    <a:lnTo>
                      <a:pt x="69" y="32"/>
                    </a:lnTo>
                    <a:lnTo>
                      <a:pt x="69" y="36"/>
                    </a:lnTo>
                    <a:lnTo>
                      <a:pt x="69" y="38"/>
                    </a:lnTo>
                    <a:lnTo>
                      <a:pt x="69" y="39"/>
                    </a:lnTo>
                    <a:lnTo>
                      <a:pt x="66" y="43"/>
                    </a:lnTo>
                    <a:lnTo>
                      <a:pt x="64" y="45"/>
                    </a:lnTo>
                    <a:lnTo>
                      <a:pt x="66" y="48"/>
                    </a:lnTo>
                    <a:lnTo>
                      <a:pt x="73" y="48"/>
                    </a:lnTo>
                    <a:lnTo>
                      <a:pt x="75" y="52"/>
                    </a:lnTo>
                    <a:lnTo>
                      <a:pt x="75" y="57"/>
                    </a:lnTo>
                    <a:lnTo>
                      <a:pt x="71" y="57"/>
                    </a:lnTo>
                    <a:lnTo>
                      <a:pt x="68" y="52"/>
                    </a:lnTo>
                    <a:lnTo>
                      <a:pt x="68" y="55"/>
                    </a:lnTo>
                    <a:lnTo>
                      <a:pt x="64" y="63"/>
                    </a:lnTo>
                    <a:lnTo>
                      <a:pt x="64" y="64"/>
                    </a:lnTo>
                    <a:lnTo>
                      <a:pt x="59" y="63"/>
                    </a:lnTo>
                    <a:lnTo>
                      <a:pt x="55" y="64"/>
                    </a:lnTo>
                    <a:lnTo>
                      <a:pt x="53" y="64"/>
                    </a:lnTo>
                    <a:lnTo>
                      <a:pt x="50" y="64"/>
                    </a:lnTo>
                    <a:lnTo>
                      <a:pt x="44" y="59"/>
                    </a:lnTo>
                    <a:lnTo>
                      <a:pt x="42" y="55"/>
                    </a:lnTo>
                    <a:lnTo>
                      <a:pt x="37" y="54"/>
                    </a:lnTo>
                    <a:lnTo>
                      <a:pt x="34" y="52"/>
                    </a:lnTo>
                    <a:lnTo>
                      <a:pt x="30" y="50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6" y="55"/>
                    </a:lnTo>
                    <a:lnTo>
                      <a:pt x="14" y="57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2" y="41"/>
                    </a:lnTo>
                    <a:lnTo>
                      <a:pt x="12" y="43"/>
                    </a:lnTo>
                    <a:lnTo>
                      <a:pt x="8" y="45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6" name="Freeform 3936"/>
              <p:cNvSpPr>
                <a:spLocks/>
              </p:cNvSpPr>
              <p:nvPr/>
            </p:nvSpPr>
            <p:spPr bwMode="auto">
              <a:xfrm>
                <a:off x="2798" y="1650"/>
                <a:ext cx="143" cy="192"/>
              </a:xfrm>
              <a:custGeom>
                <a:avLst/>
                <a:gdLst>
                  <a:gd name="T0" fmla="*/ 76 w 143"/>
                  <a:gd name="T1" fmla="*/ 22 h 192"/>
                  <a:gd name="T2" fmla="*/ 80 w 143"/>
                  <a:gd name="T3" fmla="*/ 14 h 192"/>
                  <a:gd name="T4" fmla="*/ 71 w 143"/>
                  <a:gd name="T5" fmla="*/ 14 h 192"/>
                  <a:gd name="T6" fmla="*/ 66 w 143"/>
                  <a:gd name="T7" fmla="*/ 14 h 192"/>
                  <a:gd name="T8" fmla="*/ 62 w 143"/>
                  <a:gd name="T9" fmla="*/ 11 h 192"/>
                  <a:gd name="T10" fmla="*/ 62 w 143"/>
                  <a:gd name="T11" fmla="*/ 2 h 192"/>
                  <a:gd name="T12" fmla="*/ 55 w 143"/>
                  <a:gd name="T13" fmla="*/ 0 h 192"/>
                  <a:gd name="T14" fmla="*/ 44 w 143"/>
                  <a:gd name="T15" fmla="*/ 0 h 192"/>
                  <a:gd name="T16" fmla="*/ 44 w 143"/>
                  <a:gd name="T17" fmla="*/ 13 h 192"/>
                  <a:gd name="T18" fmla="*/ 46 w 143"/>
                  <a:gd name="T19" fmla="*/ 16 h 192"/>
                  <a:gd name="T20" fmla="*/ 46 w 143"/>
                  <a:gd name="T21" fmla="*/ 20 h 192"/>
                  <a:gd name="T22" fmla="*/ 46 w 143"/>
                  <a:gd name="T23" fmla="*/ 23 h 192"/>
                  <a:gd name="T24" fmla="*/ 50 w 143"/>
                  <a:gd name="T25" fmla="*/ 29 h 192"/>
                  <a:gd name="T26" fmla="*/ 41 w 143"/>
                  <a:gd name="T27" fmla="*/ 38 h 192"/>
                  <a:gd name="T28" fmla="*/ 37 w 143"/>
                  <a:gd name="T29" fmla="*/ 36 h 192"/>
                  <a:gd name="T30" fmla="*/ 35 w 143"/>
                  <a:gd name="T31" fmla="*/ 36 h 192"/>
                  <a:gd name="T32" fmla="*/ 21 w 143"/>
                  <a:gd name="T33" fmla="*/ 34 h 192"/>
                  <a:gd name="T34" fmla="*/ 17 w 143"/>
                  <a:gd name="T35" fmla="*/ 40 h 192"/>
                  <a:gd name="T36" fmla="*/ 25 w 143"/>
                  <a:gd name="T37" fmla="*/ 43 h 192"/>
                  <a:gd name="T38" fmla="*/ 23 w 143"/>
                  <a:gd name="T39" fmla="*/ 43 h 192"/>
                  <a:gd name="T40" fmla="*/ 10 w 143"/>
                  <a:gd name="T41" fmla="*/ 61 h 192"/>
                  <a:gd name="T42" fmla="*/ 17 w 143"/>
                  <a:gd name="T43" fmla="*/ 70 h 192"/>
                  <a:gd name="T44" fmla="*/ 12 w 143"/>
                  <a:gd name="T45" fmla="*/ 77 h 192"/>
                  <a:gd name="T46" fmla="*/ 3 w 143"/>
                  <a:gd name="T47" fmla="*/ 79 h 192"/>
                  <a:gd name="T48" fmla="*/ 0 w 143"/>
                  <a:gd name="T49" fmla="*/ 100 h 192"/>
                  <a:gd name="T50" fmla="*/ 1 w 143"/>
                  <a:gd name="T51" fmla="*/ 109 h 192"/>
                  <a:gd name="T52" fmla="*/ 5 w 143"/>
                  <a:gd name="T53" fmla="*/ 116 h 192"/>
                  <a:gd name="T54" fmla="*/ 5 w 143"/>
                  <a:gd name="T55" fmla="*/ 125 h 192"/>
                  <a:gd name="T56" fmla="*/ 7 w 143"/>
                  <a:gd name="T57" fmla="*/ 134 h 192"/>
                  <a:gd name="T58" fmla="*/ 10 w 143"/>
                  <a:gd name="T59" fmla="*/ 145 h 192"/>
                  <a:gd name="T60" fmla="*/ 34 w 143"/>
                  <a:gd name="T61" fmla="*/ 158 h 192"/>
                  <a:gd name="T62" fmla="*/ 25 w 143"/>
                  <a:gd name="T63" fmla="*/ 184 h 192"/>
                  <a:gd name="T64" fmla="*/ 46 w 143"/>
                  <a:gd name="T65" fmla="*/ 184 h 192"/>
                  <a:gd name="T66" fmla="*/ 62 w 143"/>
                  <a:gd name="T67" fmla="*/ 188 h 192"/>
                  <a:gd name="T68" fmla="*/ 69 w 143"/>
                  <a:gd name="T69" fmla="*/ 192 h 192"/>
                  <a:gd name="T70" fmla="*/ 73 w 143"/>
                  <a:gd name="T71" fmla="*/ 188 h 192"/>
                  <a:gd name="T72" fmla="*/ 85 w 143"/>
                  <a:gd name="T73" fmla="*/ 190 h 192"/>
                  <a:gd name="T74" fmla="*/ 102 w 143"/>
                  <a:gd name="T75" fmla="*/ 184 h 192"/>
                  <a:gd name="T76" fmla="*/ 110 w 143"/>
                  <a:gd name="T77" fmla="*/ 186 h 192"/>
                  <a:gd name="T78" fmla="*/ 110 w 143"/>
                  <a:gd name="T79" fmla="*/ 179 h 192"/>
                  <a:gd name="T80" fmla="*/ 118 w 143"/>
                  <a:gd name="T81" fmla="*/ 168 h 192"/>
                  <a:gd name="T82" fmla="*/ 125 w 143"/>
                  <a:gd name="T83" fmla="*/ 159 h 192"/>
                  <a:gd name="T84" fmla="*/ 98 w 143"/>
                  <a:gd name="T85" fmla="*/ 127 h 192"/>
                  <a:gd name="T86" fmla="*/ 96 w 143"/>
                  <a:gd name="T87" fmla="*/ 120 h 192"/>
                  <a:gd name="T88" fmla="*/ 103 w 143"/>
                  <a:gd name="T89" fmla="*/ 120 h 192"/>
                  <a:gd name="T90" fmla="*/ 130 w 143"/>
                  <a:gd name="T91" fmla="*/ 106 h 192"/>
                  <a:gd name="T92" fmla="*/ 139 w 143"/>
                  <a:gd name="T93" fmla="*/ 108 h 192"/>
                  <a:gd name="T94" fmla="*/ 143 w 143"/>
                  <a:gd name="T95" fmla="*/ 91 h 192"/>
                  <a:gd name="T96" fmla="*/ 130 w 143"/>
                  <a:gd name="T97" fmla="*/ 56 h 192"/>
                  <a:gd name="T98" fmla="*/ 134 w 143"/>
                  <a:gd name="T99" fmla="*/ 38 h 192"/>
                  <a:gd name="T100" fmla="*/ 123 w 143"/>
                  <a:gd name="T101" fmla="*/ 25 h 192"/>
                  <a:gd name="T102" fmla="*/ 116 w 143"/>
                  <a:gd name="T103" fmla="*/ 20 h 192"/>
                  <a:gd name="T104" fmla="*/ 112 w 143"/>
                  <a:gd name="T105" fmla="*/ 16 h 192"/>
                  <a:gd name="T106" fmla="*/ 103 w 143"/>
                  <a:gd name="T107" fmla="*/ 16 h 192"/>
                  <a:gd name="T108" fmla="*/ 105 w 143"/>
                  <a:gd name="T109" fmla="*/ 11 h 192"/>
                  <a:gd name="T110" fmla="*/ 98 w 143"/>
                  <a:gd name="T111" fmla="*/ 20 h 192"/>
                  <a:gd name="T112" fmla="*/ 91 w 143"/>
                  <a:gd name="T113" fmla="*/ 20 h 192"/>
                  <a:gd name="T114" fmla="*/ 85 w 143"/>
                  <a:gd name="T115" fmla="*/ 25 h 192"/>
                  <a:gd name="T116" fmla="*/ 76 w 143"/>
                  <a:gd name="T117" fmla="*/ 25 h 1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3"/>
                  <a:gd name="T178" fmla="*/ 0 h 192"/>
                  <a:gd name="T179" fmla="*/ 143 w 143"/>
                  <a:gd name="T180" fmla="*/ 192 h 19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3" h="192">
                    <a:moveTo>
                      <a:pt x="76" y="25"/>
                    </a:moveTo>
                    <a:lnTo>
                      <a:pt x="76" y="23"/>
                    </a:lnTo>
                    <a:lnTo>
                      <a:pt x="76" y="22"/>
                    </a:lnTo>
                    <a:lnTo>
                      <a:pt x="80" y="18"/>
                    </a:lnTo>
                    <a:lnTo>
                      <a:pt x="80" y="14"/>
                    </a:lnTo>
                    <a:lnTo>
                      <a:pt x="75" y="16"/>
                    </a:lnTo>
                    <a:lnTo>
                      <a:pt x="73" y="16"/>
                    </a:lnTo>
                    <a:lnTo>
                      <a:pt x="71" y="14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2" y="2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8" y="11"/>
                    </a:lnTo>
                    <a:lnTo>
                      <a:pt x="44" y="13"/>
                    </a:lnTo>
                    <a:lnTo>
                      <a:pt x="44" y="14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8" y="22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2" y="29"/>
                    </a:lnTo>
                    <a:lnTo>
                      <a:pt x="42" y="32"/>
                    </a:lnTo>
                    <a:lnTo>
                      <a:pt x="41" y="38"/>
                    </a:lnTo>
                    <a:lnTo>
                      <a:pt x="42" y="43"/>
                    </a:lnTo>
                    <a:lnTo>
                      <a:pt x="41" y="38"/>
                    </a:lnTo>
                    <a:lnTo>
                      <a:pt x="37" y="36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5" y="36"/>
                    </a:lnTo>
                    <a:lnTo>
                      <a:pt x="34" y="32"/>
                    </a:lnTo>
                    <a:lnTo>
                      <a:pt x="28" y="32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7" y="40"/>
                    </a:lnTo>
                    <a:lnTo>
                      <a:pt x="21" y="41"/>
                    </a:lnTo>
                    <a:lnTo>
                      <a:pt x="25" y="43"/>
                    </a:lnTo>
                    <a:lnTo>
                      <a:pt x="25" y="47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6" y="57"/>
                    </a:lnTo>
                    <a:lnTo>
                      <a:pt x="10" y="61"/>
                    </a:lnTo>
                    <a:lnTo>
                      <a:pt x="12" y="65"/>
                    </a:lnTo>
                    <a:lnTo>
                      <a:pt x="17" y="66"/>
                    </a:lnTo>
                    <a:lnTo>
                      <a:pt x="17" y="70"/>
                    </a:lnTo>
                    <a:lnTo>
                      <a:pt x="14" y="72"/>
                    </a:lnTo>
                    <a:lnTo>
                      <a:pt x="12" y="74"/>
                    </a:lnTo>
                    <a:lnTo>
                      <a:pt x="12" y="77"/>
                    </a:lnTo>
                    <a:lnTo>
                      <a:pt x="10" y="81"/>
                    </a:lnTo>
                    <a:lnTo>
                      <a:pt x="7" y="81"/>
                    </a:lnTo>
                    <a:lnTo>
                      <a:pt x="3" y="79"/>
                    </a:lnTo>
                    <a:lnTo>
                      <a:pt x="1" y="7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8"/>
                    </a:lnTo>
                    <a:lnTo>
                      <a:pt x="1" y="109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5" y="116"/>
                    </a:lnTo>
                    <a:lnTo>
                      <a:pt x="5" y="120"/>
                    </a:lnTo>
                    <a:lnTo>
                      <a:pt x="1" y="124"/>
                    </a:lnTo>
                    <a:lnTo>
                      <a:pt x="5" y="125"/>
                    </a:lnTo>
                    <a:lnTo>
                      <a:pt x="3" y="127"/>
                    </a:lnTo>
                    <a:lnTo>
                      <a:pt x="3" y="129"/>
                    </a:lnTo>
                    <a:lnTo>
                      <a:pt x="7" y="134"/>
                    </a:lnTo>
                    <a:lnTo>
                      <a:pt x="7" y="138"/>
                    </a:lnTo>
                    <a:lnTo>
                      <a:pt x="5" y="140"/>
                    </a:lnTo>
                    <a:lnTo>
                      <a:pt x="10" y="145"/>
                    </a:lnTo>
                    <a:lnTo>
                      <a:pt x="12" y="147"/>
                    </a:lnTo>
                    <a:lnTo>
                      <a:pt x="34" y="154"/>
                    </a:lnTo>
                    <a:lnTo>
                      <a:pt x="34" y="158"/>
                    </a:lnTo>
                    <a:lnTo>
                      <a:pt x="28" y="163"/>
                    </a:lnTo>
                    <a:lnTo>
                      <a:pt x="25" y="174"/>
                    </a:lnTo>
                    <a:lnTo>
                      <a:pt x="25" y="184"/>
                    </a:lnTo>
                    <a:lnTo>
                      <a:pt x="26" y="186"/>
                    </a:lnTo>
                    <a:lnTo>
                      <a:pt x="28" y="188"/>
                    </a:lnTo>
                    <a:lnTo>
                      <a:pt x="46" y="184"/>
                    </a:lnTo>
                    <a:lnTo>
                      <a:pt x="57" y="190"/>
                    </a:lnTo>
                    <a:lnTo>
                      <a:pt x="59" y="188"/>
                    </a:lnTo>
                    <a:lnTo>
                      <a:pt x="62" y="188"/>
                    </a:lnTo>
                    <a:lnTo>
                      <a:pt x="64" y="188"/>
                    </a:lnTo>
                    <a:lnTo>
                      <a:pt x="66" y="192"/>
                    </a:lnTo>
                    <a:lnTo>
                      <a:pt x="69" y="192"/>
                    </a:lnTo>
                    <a:lnTo>
                      <a:pt x="71" y="192"/>
                    </a:lnTo>
                    <a:lnTo>
                      <a:pt x="71" y="190"/>
                    </a:lnTo>
                    <a:lnTo>
                      <a:pt x="73" y="188"/>
                    </a:lnTo>
                    <a:lnTo>
                      <a:pt x="76" y="188"/>
                    </a:lnTo>
                    <a:lnTo>
                      <a:pt x="80" y="190"/>
                    </a:lnTo>
                    <a:lnTo>
                      <a:pt x="85" y="190"/>
                    </a:lnTo>
                    <a:lnTo>
                      <a:pt x="91" y="186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5" y="184"/>
                    </a:lnTo>
                    <a:lnTo>
                      <a:pt x="109" y="184"/>
                    </a:lnTo>
                    <a:lnTo>
                      <a:pt x="110" y="186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0" y="179"/>
                    </a:lnTo>
                    <a:lnTo>
                      <a:pt x="110" y="174"/>
                    </a:lnTo>
                    <a:lnTo>
                      <a:pt x="110" y="172"/>
                    </a:lnTo>
                    <a:lnTo>
                      <a:pt x="118" y="168"/>
                    </a:lnTo>
                    <a:lnTo>
                      <a:pt x="119" y="163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03" y="136"/>
                    </a:lnTo>
                    <a:lnTo>
                      <a:pt x="102" y="129"/>
                    </a:lnTo>
                    <a:lnTo>
                      <a:pt x="98" y="127"/>
                    </a:lnTo>
                    <a:lnTo>
                      <a:pt x="96" y="124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102" y="124"/>
                    </a:lnTo>
                    <a:lnTo>
                      <a:pt x="103" y="120"/>
                    </a:lnTo>
                    <a:lnTo>
                      <a:pt x="118" y="113"/>
                    </a:lnTo>
                    <a:lnTo>
                      <a:pt x="119" y="111"/>
                    </a:lnTo>
                    <a:lnTo>
                      <a:pt x="130" y="106"/>
                    </a:lnTo>
                    <a:lnTo>
                      <a:pt x="132" y="100"/>
                    </a:lnTo>
                    <a:lnTo>
                      <a:pt x="134" y="100"/>
                    </a:lnTo>
                    <a:lnTo>
                      <a:pt x="139" y="108"/>
                    </a:lnTo>
                    <a:lnTo>
                      <a:pt x="141" y="108"/>
                    </a:lnTo>
                    <a:lnTo>
                      <a:pt x="143" y="93"/>
                    </a:lnTo>
                    <a:lnTo>
                      <a:pt x="143" y="91"/>
                    </a:lnTo>
                    <a:lnTo>
                      <a:pt x="137" y="86"/>
                    </a:lnTo>
                    <a:lnTo>
                      <a:pt x="136" y="59"/>
                    </a:lnTo>
                    <a:lnTo>
                      <a:pt x="130" y="56"/>
                    </a:lnTo>
                    <a:lnTo>
                      <a:pt x="130" y="54"/>
                    </a:lnTo>
                    <a:lnTo>
                      <a:pt x="134" y="47"/>
                    </a:lnTo>
                    <a:lnTo>
                      <a:pt x="134" y="38"/>
                    </a:lnTo>
                    <a:lnTo>
                      <a:pt x="132" y="31"/>
                    </a:lnTo>
                    <a:lnTo>
                      <a:pt x="125" y="29"/>
                    </a:lnTo>
                    <a:lnTo>
                      <a:pt x="123" y="25"/>
                    </a:lnTo>
                    <a:lnTo>
                      <a:pt x="121" y="20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5" y="14"/>
                    </a:lnTo>
                    <a:lnTo>
                      <a:pt x="103" y="16"/>
                    </a:lnTo>
                    <a:lnTo>
                      <a:pt x="103" y="14"/>
                    </a:lnTo>
                    <a:lnTo>
                      <a:pt x="107" y="13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0" y="16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1" y="20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2" y="23"/>
                    </a:lnTo>
                    <a:lnTo>
                      <a:pt x="76" y="27"/>
                    </a:lnTo>
                    <a:lnTo>
                      <a:pt x="76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7" name="Freeform 3937"/>
              <p:cNvSpPr>
                <a:spLocks/>
              </p:cNvSpPr>
              <p:nvPr/>
            </p:nvSpPr>
            <p:spPr bwMode="auto">
              <a:xfrm>
                <a:off x="2798" y="1650"/>
                <a:ext cx="143" cy="192"/>
              </a:xfrm>
              <a:custGeom>
                <a:avLst/>
                <a:gdLst>
                  <a:gd name="T0" fmla="*/ 76 w 143"/>
                  <a:gd name="T1" fmla="*/ 22 h 192"/>
                  <a:gd name="T2" fmla="*/ 80 w 143"/>
                  <a:gd name="T3" fmla="*/ 14 h 192"/>
                  <a:gd name="T4" fmla="*/ 71 w 143"/>
                  <a:gd name="T5" fmla="*/ 14 h 192"/>
                  <a:gd name="T6" fmla="*/ 66 w 143"/>
                  <a:gd name="T7" fmla="*/ 14 h 192"/>
                  <a:gd name="T8" fmla="*/ 62 w 143"/>
                  <a:gd name="T9" fmla="*/ 11 h 192"/>
                  <a:gd name="T10" fmla="*/ 62 w 143"/>
                  <a:gd name="T11" fmla="*/ 2 h 192"/>
                  <a:gd name="T12" fmla="*/ 55 w 143"/>
                  <a:gd name="T13" fmla="*/ 0 h 192"/>
                  <a:gd name="T14" fmla="*/ 44 w 143"/>
                  <a:gd name="T15" fmla="*/ 0 h 192"/>
                  <a:gd name="T16" fmla="*/ 44 w 143"/>
                  <a:gd name="T17" fmla="*/ 13 h 192"/>
                  <a:gd name="T18" fmla="*/ 46 w 143"/>
                  <a:gd name="T19" fmla="*/ 16 h 192"/>
                  <a:gd name="T20" fmla="*/ 46 w 143"/>
                  <a:gd name="T21" fmla="*/ 20 h 192"/>
                  <a:gd name="T22" fmla="*/ 46 w 143"/>
                  <a:gd name="T23" fmla="*/ 23 h 192"/>
                  <a:gd name="T24" fmla="*/ 50 w 143"/>
                  <a:gd name="T25" fmla="*/ 29 h 192"/>
                  <a:gd name="T26" fmla="*/ 41 w 143"/>
                  <a:gd name="T27" fmla="*/ 38 h 192"/>
                  <a:gd name="T28" fmla="*/ 37 w 143"/>
                  <a:gd name="T29" fmla="*/ 36 h 192"/>
                  <a:gd name="T30" fmla="*/ 35 w 143"/>
                  <a:gd name="T31" fmla="*/ 36 h 192"/>
                  <a:gd name="T32" fmla="*/ 21 w 143"/>
                  <a:gd name="T33" fmla="*/ 34 h 192"/>
                  <a:gd name="T34" fmla="*/ 17 w 143"/>
                  <a:gd name="T35" fmla="*/ 40 h 192"/>
                  <a:gd name="T36" fmla="*/ 25 w 143"/>
                  <a:gd name="T37" fmla="*/ 43 h 192"/>
                  <a:gd name="T38" fmla="*/ 23 w 143"/>
                  <a:gd name="T39" fmla="*/ 43 h 192"/>
                  <a:gd name="T40" fmla="*/ 10 w 143"/>
                  <a:gd name="T41" fmla="*/ 61 h 192"/>
                  <a:gd name="T42" fmla="*/ 17 w 143"/>
                  <a:gd name="T43" fmla="*/ 70 h 192"/>
                  <a:gd name="T44" fmla="*/ 12 w 143"/>
                  <a:gd name="T45" fmla="*/ 77 h 192"/>
                  <a:gd name="T46" fmla="*/ 3 w 143"/>
                  <a:gd name="T47" fmla="*/ 79 h 192"/>
                  <a:gd name="T48" fmla="*/ 0 w 143"/>
                  <a:gd name="T49" fmla="*/ 100 h 192"/>
                  <a:gd name="T50" fmla="*/ 1 w 143"/>
                  <a:gd name="T51" fmla="*/ 109 h 192"/>
                  <a:gd name="T52" fmla="*/ 5 w 143"/>
                  <a:gd name="T53" fmla="*/ 116 h 192"/>
                  <a:gd name="T54" fmla="*/ 5 w 143"/>
                  <a:gd name="T55" fmla="*/ 125 h 192"/>
                  <a:gd name="T56" fmla="*/ 7 w 143"/>
                  <a:gd name="T57" fmla="*/ 134 h 192"/>
                  <a:gd name="T58" fmla="*/ 10 w 143"/>
                  <a:gd name="T59" fmla="*/ 145 h 192"/>
                  <a:gd name="T60" fmla="*/ 34 w 143"/>
                  <a:gd name="T61" fmla="*/ 158 h 192"/>
                  <a:gd name="T62" fmla="*/ 25 w 143"/>
                  <a:gd name="T63" fmla="*/ 184 h 192"/>
                  <a:gd name="T64" fmla="*/ 46 w 143"/>
                  <a:gd name="T65" fmla="*/ 184 h 192"/>
                  <a:gd name="T66" fmla="*/ 62 w 143"/>
                  <a:gd name="T67" fmla="*/ 188 h 192"/>
                  <a:gd name="T68" fmla="*/ 69 w 143"/>
                  <a:gd name="T69" fmla="*/ 192 h 192"/>
                  <a:gd name="T70" fmla="*/ 73 w 143"/>
                  <a:gd name="T71" fmla="*/ 188 h 192"/>
                  <a:gd name="T72" fmla="*/ 85 w 143"/>
                  <a:gd name="T73" fmla="*/ 190 h 192"/>
                  <a:gd name="T74" fmla="*/ 102 w 143"/>
                  <a:gd name="T75" fmla="*/ 184 h 192"/>
                  <a:gd name="T76" fmla="*/ 110 w 143"/>
                  <a:gd name="T77" fmla="*/ 186 h 192"/>
                  <a:gd name="T78" fmla="*/ 110 w 143"/>
                  <a:gd name="T79" fmla="*/ 179 h 192"/>
                  <a:gd name="T80" fmla="*/ 118 w 143"/>
                  <a:gd name="T81" fmla="*/ 168 h 192"/>
                  <a:gd name="T82" fmla="*/ 125 w 143"/>
                  <a:gd name="T83" fmla="*/ 159 h 192"/>
                  <a:gd name="T84" fmla="*/ 98 w 143"/>
                  <a:gd name="T85" fmla="*/ 127 h 192"/>
                  <a:gd name="T86" fmla="*/ 96 w 143"/>
                  <a:gd name="T87" fmla="*/ 120 h 192"/>
                  <a:gd name="T88" fmla="*/ 103 w 143"/>
                  <a:gd name="T89" fmla="*/ 120 h 192"/>
                  <a:gd name="T90" fmla="*/ 130 w 143"/>
                  <a:gd name="T91" fmla="*/ 106 h 192"/>
                  <a:gd name="T92" fmla="*/ 139 w 143"/>
                  <a:gd name="T93" fmla="*/ 108 h 192"/>
                  <a:gd name="T94" fmla="*/ 143 w 143"/>
                  <a:gd name="T95" fmla="*/ 91 h 192"/>
                  <a:gd name="T96" fmla="*/ 130 w 143"/>
                  <a:gd name="T97" fmla="*/ 56 h 192"/>
                  <a:gd name="T98" fmla="*/ 134 w 143"/>
                  <a:gd name="T99" fmla="*/ 38 h 192"/>
                  <a:gd name="T100" fmla="*/ 123 w 143"/>
                  <a:gd name="T101" fmla="*/ 25 h 192"/>
                  <a:gd name="T102" fmla="*/ 116 w 143"/>
                  <a:gd name="T103" fmla="*/ 20 h 192"/>
                  <a:gd name="T104" fmla="*/ 112 w 143"/>
                  <a:gd name="T105" fmla="*/ 16 h 192"/>
                  <a:gd name="T106" fmla="*/ 103 w 143"/>
                  <a:gd name="T107" fmla="*/ 16 h 192"/>
                  <a:gd name="T108" fmla="*/ 105 w 143"/>
                  <a:gd name="T109" fmla="*/ 11 h 192"/>
                  <a:gd name="T110" fmla="*/ 98 w 143"/>
                  <a:gd name="T111" fmla="*/ 20 h 192"/>
                  <a:gd name="T112" fmla="*/ 91 w 143"/>
                  <a:gd name="T113" fmla="*/ 20 h 192"/>
                  <a:gd name="T114" fmla="*/ 85 w 143"/>
                  <a:gd name="T115" fmla="*/ 25 h 192"/>
                  <a:gd name="T116" fmla="*/ 76 w 143"/>
                  <a:gd name="T117" fmla="*/ 25 h 1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3"/>
                  <a:gd name="T178" fmla="*/ 0 h 192"/>
                  <a:gd name="T179" fmla="*/ 143 w 143"/>
                  <a:gd name="T180" fmla="*/ 192 h 19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3" h="192">
                    <a:moveTo>
                      <a:pt x="76" y="25"/>
                    </a:moveTo>
                    <a:lnTo>
                      <a:pt x="76" y="23"/>
                    </a:lnTo>
                    <a:lnTo>
                      <a:pt x="76" y="22"/>
                    </a:lnTo>
                    <a:lnTo>
                      <a:pt x="80" y="18"/>
                    </a:lnTo>
                    <a:lnTo>
                      <a:pt x="80" y="14"/>
                    </a:lnTo>
                    <a:lnTo>
                      <a:pt x="75" y="16"/>
                    </a:lnTo>
                    <a:lnTo>
                      <a:pt x="73" y="16"/>
                    </a:lnTo>
                    <a:lnTo>
                      <a:pt x="71" y="14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2" y="2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8" y="11"/>
                    </a:lnTo>
                    <a:lnTo>
                      <a:pt x="44" y="13"/>
                    </a:lnTo>
                    <a:lnTo>
                      <a:pt x="44" y="14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8" y="22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2" y="29"/>
                    </a:lnTo>
                    <a:lnTo>
                      <a:pt x="42" y="32"/>
                    </a:lnTo>
                    <a:lnTo>
                      <a:pt x="41" y="38"/>
                    </a:lnTo>
                    <a:lnTo>
                      <a:pt x="42" y="43"/>
                    </a:lnTo>
                    <a:lnTo>
                      <a:pt x="41" y="38"/>
                    </a:lnTo>
                    <a:lnTo>
                      <a:pt x="37" y="36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5" y="36"/>
                    </a:lnTo>
                    <a:lnTo>
                      <a:pt x="34" y="32"/>
                    </a:lnTo>
                    <a:lnTo>
                      <a:pt x="28" y="32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7" y="40"/>
                    </a:lnTo>
                    <a:lnTo>
                      <a:pt x="21" y="41"/>
                    </a:lnTo>
                    <a:lnTo>
                      <a:pt x="25" y="43"/>
                    </a:lnTo>
                    <a:lnTo>
                      <a:pt x="25" y="47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6" y="57"/>
                    </a:lnTo>
                    <a:lnTo>
                      <a:pt x="10" y="61"/>
                    </a:lnTo>
                    <a:lnTo>
                      <a:pt x="12" y="65"/>
                    </a:lnTo>
                    <a:lnTo>
                      <a:pt x="17" y="66"/>
                    </a:lnTo>
                    <a:lnTo>
                      <a:pt x="17" y="70"/>
                    </a:lnTo>
                    <a:lnTo>
                      <a:pt x="14" y="72"/>
                    </a:lnTo>
                    <a:lnTo>
                      <a:pt x="12" y="74"/>
                    </a:lnTo>
                    <a:lnTo>
                      <a:pt x="12" y="77"/>
                    </a:lnTo>
                    <a:lnTo>
                      <a:pt x="10" y="81"/>
                    </a:lnTo>
                    <a:lnTo>
                      <a:pt x="7" y="81"/>
                    </a:lnTo>
                    <a:lnTo>
                      <a:pt x="3" y="79"/>
                    </a:lnTo>
                    <a:lnTo>
                      <a:pt x="1" y="7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8"/>
                    </a:lnTo>
                    <a:lnTo>
                      <a:pt x="1" y="109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5" y="116"/>
                    </a:lnTo>
                    <a:lnTo>
                      <a:pt x="5" y="120"/>
                    </a:lnTo>
                    <a:lnTo>
                      <a:pt x="1" y="124"/>
                    </a:lnTo>
                    <a:lnTo>
                      <a:pt x="5" y="125"/>
                    </a:lnTo>
                    <a:lnTo>
                      <a:pt x="3" y="127"/>
                    </a:lnTo>
                    <a:lnTo>
                      <a:pt x="3" y="129"/>
                    </a:lnTo>
                    <a:lnTo>
                      <a:pt x="7" y="134"/>
                    </a:lnTo>
                    <a:lnTo>
                      <a:pt x="7" y="138"/>
                    </a:lnTo>
                    <a:lnTo>
                      <a:pt x="5" y="140"/>
                    </a:lnTo>
                    <a:lnTo>
                      <a:pt x="10" y="145"/>
                    </a:lnTo>
                    <a:lnTo>
                      <a:pt x="12" y="147"/>
                    </a:lnTo>
                    <a:lnTo>
                      <a:pt x="34" y="154"/>
                    </a:lnTo>
                    <a:lnTo>
                      <a:pt x="34" y="158"/>
                    </a:lnTo>
                    <a:lnTo>
                      <a:pt x="28" y="163"/>
                    </a:lnTo>
                    <a:lnTo>
                      <a:pt x="25" y="174"/>
                    </a:lnTo>
                    <a:lnTo>
                      <a:pt x="25" y="184"/>
                    </a:lnTo>
                    <a:lnTo>
                      <a:pt x="26" y="186"/>
                    </a:lnTo>
                    <a:lnTo>
                      <a:pt x="28" y="188"/>
                    </a:lnTo>
                    <a:lnTo>
                      <a:pt x="46" y="184"/>
                    </a:lnTo>
                    <a:lnTo>
                      <a:pt x="57" y="190"/>
                    </a:lnTo>
                    <a:lnTo>
                      <a:pt x="59" y="188"/>
                    </a:lnTo>
                    <a:lnTo>
                      <a:pt x="62" y="188"/>
                    </a:lnTo>
                    <a:lnTo>
                      <a:pt x="64" y="188"/>
                    </a:lnTo>
                    <a:lnTo>
                      <a:pt x="66" y="192"/>
                    </a:lnTo>
                    <a:lnTo>
                      <a:pt x="69" y="192"/>
                    </a:lnTo>
                    <a:lnTo>
                      <a:pt x="71" y="192"/>
                    </a:lnTo>
                    <a:lnTo>
                      <a:pt x="71" y="190"/>
                    </a:lnTo>
                    <a:lnTo>
                      <a:pt x="73" y="188"/>
                    </a:lnTo>
                    <a:lnTo>
                      <a:pt x="76" y="188"/>
                    </a:lnTo>
                    <a:lnTo>
                      <a:pt x="80" y="190"/>
                    </a:lnTo>
                    <a:lnTo>
                      <a:pt x="85" y="190"/>
                    </a:lnTo>
                    <a:lnTo>
                      <a:pt x="91" y="186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5" y="184"/>
                    </a:lnTo>
                    <a:lnTo>
                      <a:pt x="109" y="184"/>
                    </a:lnTo>
                    <a:lnTo>
                      <a:pt x="110" y="186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0" y="179"/>
                    </a:lnTo>
                    <a:lnTo>
                      <a:pt x="110" y="174"/>
                    </a:lnTo>
                    <a:lnTo>
                      <a:pt x="110" y="172"/>
                    </a:lnTo>
                    <a:lnTo>
                      <a:pt x="118" y="168"/>
                    </a:lnTo>
                    <a:lnTo>
                      <a:pt x="119" y="163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03" y="136"/>
                    </a:lnTo>
                    <a:lnTo>
                      <a:pt x="102" y="129"/>
                    </a:lnTo>
                    <a:lnTo>
                      <a:pt x="98" y="127"/>
                    </a:lnTo>
                    <a:lnTo>
                      <a:pt x="96" y="124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102" y="124"/>
                    </a:lnTo>
                    <a:lnTo>
                      <a:pt x="103" y="120"/>
                    </a:lnTo>
                    <a:lnTo>
                      <a:pt x="118" y="113"/>
                    </a:lnTo>
                    <a:lnTo>
                      <a:pt x="119" y="111"/>
                    </a:lnTo>
                    <a:lnTo>
                      <a:pt x="130" y="106"/>
                    </a:lnTo>
                    <a:lnTo>
                      <a:pt x="132" y="100"/>
                    </a:lnTo>
                    <a:lnTo>
                      <a:pt x="134" y="100"/>
                    </a:lnTo>
                    <a:lnTo>
                      <a:pt x="139" y="108"/>
                    </a:lnTo>
                    <a:lnTo>
                      <a:pt x="141" y="108"/>
                    </a:lnTo>
                    <a:lnTo>
                      <a:pt x="143" y="93"/>
                    </a:lnTo>
                    <a:lnTo>
                      <a:pt x="143" y="91"/>
                    </a:lnTo>
                    <a:lnTo>
                      <a:pt x="137" y="86"/>
                    </a:lnTo>
                    <a:lnTo>
                      <a:pt x="136" y="59"/>
                    </a:lnTo>
                    <a:lnTo>
                      <a:pt x="130" y="56"/>
                    </a:lnTo>
                    <a:lnTo>
                      <a:pt x="130" y="54"/>
                    </a:lnTo>
                    <a:lnTo>
                      <a:pt x="134" y="47"/>
                    </a:lnTo>
                    <a:lnTo>
                      <a:pt x="134" y="38"/>
                    </a:lnTo>
                    <a:lnTo>
                      <a:pt x="132" y="31"/>
                    </a:lnTo>
                    <a:lnTo>
                      <a:pt x="125" y="29"/>
                    </a:lnTo>
                    <a:lnTo>
                      <a:pt x="123" y="25"/>
                    </a:lnTo>
                    <a:lnTo>
                      <a:pt x="121" y="20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5" y="14"/>
                    </a:lnTo>
                    <a:lnTo>
                      <a:pt x="103" y="16"/>
                    </a:lnTo>
                    <a:lnTo>
                      <a:pt x="103" y="14"/>
                    </a:lnTo>
                    <a:lnTo>
                      <a:pt x="107" y="13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0" y="16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1" y="20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2" y="23"/>
                    </a:lnTo>
                    <a:lnTo>
                      <a:pt x="76" y="27"/>
                    </a:lnTo>
                    <a:lnTo>
                      <a:pt x="76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8" name="Freeform 3938"/>
              <p:cNvSpPr>
                <a:spLocks/>
              </p:cNvSpPr>
              <p:nvPr/>
            </p:nvSpPr>
            <p:spPr bwMode="auto">
              <a:xfrm>
                <a:off x="2912" y="1656"/>
                <a:ext cx="9" cy="10"/>
              </a:xfrm>
              <a:custGeom>
                <a:avLst/>
                <a:gdLst>
                  <a:gd name="T0" fmla="*/ 7 w 9"/>
                  <a:gd name="T1" fmla="*/ 5 h 10"/>
                  <a:gd name="T2" fmla="*/ 7 w 9"/>
                  <a:gd name="T3" fmla="*/ 7 h 10"/>
                  <a:gd name="T4" fmla="*/ 9 w 9"/>
                  <a:gd name="T5" fmla="*/ 8 h 10"/>
                  <a:gd name="T6" fmla="*/ 9 w 9"/>
                  <a:gd name="T7" fmla="*/ 10 h 10"/>
                  <a:gd name="T8" fmla="*/ 7 w 9"/>
                  <a:gd name="T9" fmla="*/ 8 h 10"/>
                  <a:gd name="T10" fmla="*/ 5 w 9"/>
                  <a:gd name="T11" fmla="*/ 10 h 10"/>
                  <a:gd name="T12" fmla="*/ 4 w 9"/>
                  <a:gd name="T13" fmla="*/ 10 h 10"/>
                  <a:gd name="T14" fmla="*/ 2 w 9"/>
                  <a:gd name="T15" fmla="*/ 10 h 10"/>
                  <a:gd name="T16" fmla="*/ 0 w 9"/>
                  <a:gd name="T17" fmla="*/ 8 h 10"/>
                  <a:gd name="T18" fmla="*/ 0 w 9"/>
                  <a:gd name="T19" fmla="*/ 7 h 10"/>
                  <a:gd name="T20" fmla="*/ 2 w 9"/>
                  <a:gd name="T21" fmla="*/ 7 h 10"/>
                  <a:gd name="T22" fmla="*/ 0 w 9"/>
                  <a:gd name="T23" fmla="*/ 3 h 10"/>
                  <a:gd name="T24" fmla="*/ 2 w 9"/>
                  <a:gd name="T25" fmla="*/ 3 h 10"/>
                  <a:gd name="T26" fmla="*/ 5 w 9"/>
                  <a:gd name="T27" fmla="*/ 5 h 10"/>
                  <a:gd name="T28" fmla="*/ 5 w 9"/>
                  <a:gd name="T29" fmla="*/ 3 h 10"/>
                  <a:gd name="T30" fmla="*/ 4 w 9"/>
                  <a:gd name="T31" fmla="*/ 3 h 10"/>
                  <a:gd name="T32" fmla="*/ 2 w 9"/>
                  <a:gd name="T33" fmla="*/ 1 h 10"/>
                  <a:gd name="T34" fmla="*/ 2 w 9"/>
                  <a:gd name="T35" fmla="*/ 0 h 10"/>
                  <a:gd name="T36" fmla="*/ 4 w 9"/>
                  <a:gd name="T37" fmla="*/ 0 h 10"/>
                  <a:gd name="T38" fmla="*/ 4 w 9"/>
                  <a:gd name="T39" fmla="*/ 1 h 10"/>
                  <a:gd name="T40" fmla="*/ 7 w 9"/>
                  <a:gd name="T41" fmla="*/ 1 h 10"/>
                  <a:gd name="T42" fmla="*/ 9 w 9"/>
                  <a:gd name="T43" fmla="*/ 3 h 10"/>
                  <a:gd name="T44" fmla="*/ 7 w 9"/>
                  <a:gd name="T45" fmla="*/ 5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"/>
                  <a:gd name="T70" fmla="*/ 0 h 10"/>
                  <a:gd name="T71" fmla="*/ 9 w 9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" h="10">
                    <a:moveTo>
                      <a:pt x="7" y="5"/>
                    </a:moveTo>
                    <a:lnTo>
                      <a:pt x="7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9" name="Freeform 3939"/>
              <p:cNvSpPr>
                <a:spLocks/>
              </p:cNvSpPr>
              <p:nvPr/>
            </p:nvSpPr>
            <p:spPr bwMode="auto">
              <a:xfrm>
                <a:off x="2912" y="1656"/>
                <a:ext cx="9" cy="10"/>
              </a:xfrm>
              <a:custGeom>
                <a:avLst/>
                <a:gdLst>
                  <a:gd name="T0" fmla="*/ 7 w 9"/>
                  <a:gd name="T1" fmla="*/ 5 h 10"/>
                  <a:gd name="T2" fmla="*/ 7 w 9"/>
                  <a:gd name="T3" fmla="*/ 7 h 10"/>
                  <a:gd name="T4" fmla="*/ 9 w 9"/>
                  <a:gd name="T5" fmla="*/ 8 h 10"/>
                  <a:gd name="T6" fmla="*/ 9 w 9"/>
                  <a:gd name="T7" fmla="*/ 10 h 10"/>
                  <a:gd name="T8" fmla="*/ 7 w 9"/>
                  <a:gd name="T9" fmla="*/ 8 h 10"/>
                  <a:gd name="T10" fmla="*/ 5 w 9"/>
                  <a:gd name="T11" fmla="*/ 10 h 10"/>
                  <a:gd name="T12" fmla="*/ 4 w 9"/>
                  <a:gd name="T13" fmla="*/ 10 h 10"/>
                  <a:gd name="T14" fmla="*/ 2 w 9"/>
                  <a:gd name="T15" fmla="*/ 10 h 10"/>
                  <a:gd name="T16" fmla="*/ 0 w 9"/>
                  <a:gd name="T17" fmla="*/ 8 h 10"/>
                  <a:gd name="T18" fmla="*/ 0 w 9"/>
                  <a:gd name="T19" fmla="*/ 7 h 10"/>
                  <a:gd name="T20" fmla="*/ 2 w 9"/>
                  <a:gd name="T21" fmla="*/ 7 h 10"/>
                  <a:gd name="T22" fmla="*/ 0 w 9"/>
                  <a:gd name="T23" fmla="*/ 3 h 10"/>
                  <a:gd name="T24" fmla="*/ 2 w 9"/>
                  <a:gd name="T25" fmla="*/ 3 h 10"/>
                  <a:gd name="T26" fmla="*/ 5 w 9"/>
                  <a:gd name="T27" fmla="*/ 5 h 10"/>
                  <a:gd name="T28" fmla="*/ 5 w 9"/>
                  <a:gd name="T29" fmla="*/ 3 h 10"/>
                  <a:gd name="T30" fmla="*/ 4 w 9"/>
                  <a:gd name="T31" fmla="*/ 3 h 10"/>
                  <a:gd name="T32" fmla="*/ 2 w 9"/>
                  <a:gd name="T33" fmla="*/ 1 h 10"/>
                  <a:gd name="T34" fmla="*/ 2 w 9"/>
                  <a:gd name="T35" fmla="*/ 0 h 10"/>
                  <a:gd name="T36" fmla="*/ 4 w 9"/>
                  <a:gd name="T37" fmla="*/ 0 h 10"/>
                  <a:gd name="T38" fmla="*/ 4 w 9"/>
                  <a:gd name="T39" fmla="*/ 1 h 10"/>
                  <a:gd name="T40" fmla="*/ 7 w 9"/>
                  <a:gd name="T41" fmla="*/ 1 h 10"/>
                  <a:gd name="T42" fmla="*/ 9 w 9"/>
                  <a:gd name="T43" fmla="*/ 3 h 10"/>
                  <a:gd name="T44" fmla="*/ 7 w 9"/>
                  <a:gd name="T45" fmla="*/ 5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"/>
                  <a:gd name="T70" fmla="*/ 0 h 10"/>
                  <a:gd name="T71" fmla="*/ 9 w 9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" h="10">
                    <a:moveTo>
                      <a:pt x="7" y="5"/>
                    </a:moveTo>
                    <a:lnTo>
                      <a:pt x="7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0" name="Freeform 3940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1" name="Freeform 3941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2" name="Freeform 3942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3" name="Freeform 3943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4" name="Freeform 3944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5" name="Freeform 3945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6" name="Freeform 3946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7" name="Freeform 3947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8" name="Freeform 3948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9" name="Freeform 3949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0" name="Freeform 3950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1" name="Freeform 3951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2" name="Freeform 3952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3" name="Freeform 3953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4" name="Freeform 3954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5" name="Freeform 3955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6" name="Freeform 3956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7" name="Freeform 3957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8" name="Freeform 3958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9" name="Freeform 3959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0" name="Freeform 3960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1" name="Freeform 3961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2" name="Freeform 3962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3" name="Freeform 3963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4" name="Freeform 3964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5" name="Freeform 3965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6" name="Freeform 3966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7" name="Freeform 3967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8" name="Freeform 3968"/>
              <p:cNvSpPr>
                <a:spLocks/>
              </p:cNvSpPr>
              <p:nvPr/>
            </p:nvSpPr>
            <p:spPr bwMode="auto">
              <a:xfrm>
                <a:off x="0" y="1686"/>
                <a:ext cx="7" cy="9"/>
              </a:xfrm>
              <a:custGeom>
                <a:avLst/>
                <a:gdLst>
                  <a:gd name="T0" fmla="*/ 0 w 7"/>
                  <a:gd name="T1" fmla="*/ 2 h 9"/>
                  <a:gd name="T2" fmla="*/ 5 w 7"/>
                  <a:gd name="T3" fmla="*/ 0 h 9"/>
                  <a:gd name="T4" fmla="*/ 7 w 7"/>
                  <a:gd name="T5" fmla="*/ 2 h 9"/>
                  <a:gd name="T6" fmla="*/ 7 w 7"/>
                  <a:gd name="T7" fmla="*/ 4 h 9"/>
                  <a:gd name="T8" fmla="*/ 7 w 7"/>
                  <a:gd name="T9" fmla="*/ 5 h 9"/>
                  <a:gd name="T10" fmla="*/ 0 w 7"/>
                  <a:gd name="T11" fmla="*/ 9 h 9"/>
                  <a:gd name="T12" fmla="*/ 0 w 7"/>
                  <a:gd name="T13" fmla="*/ 2 h 9"/>
                  <a:gd name="T14" fmla="*/ 0 w 7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0" y="2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9" name="Freeform 3969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0" name="Freeform 3970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1" name="Freeform 3971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2" name="Freeform 3972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3" name="Freeform 3973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4" name="Freeform 3974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5" name="Freeform 3975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6" name="Freeform 3976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7" name="Freeform 3977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8" name="Freeform 3978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9" name="Freeform 3979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0" name="Freeform 3980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1" name="Freeform 3981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2" name="Freeform 3982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3" name="Freeform 3983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4" name="Freeform 3984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5" name="Freeform 3985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6" name="Freeform 3986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7" name="Freeform 3987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8" name="Freeform 3988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9" name="Freeform 3989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0" name="Freeform 3990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1" name="Freeform 3991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2" name="Freeform 3992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3" name="Freeform 3993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4" name="Freeform 3994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5" name="Freeform 3995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6" name="Freeform 3996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7" name="Freeform 3997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8" name="Freeform 3998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9" name="Freeform 3999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0" name="Freeform 4000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1" name="Freeform 4001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2" name="Freeform 4002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3" name="Freeform 4003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4" name="Freeform 4004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5" name="Freeform 4005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6" name="Freeform 4006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7" name="Freeform 4007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8" name="Freeform 4008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9" name="Freeform 4009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0" name="Freeform 4010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1" name="Freeform 4011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2" name="Freeform 4012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3" name="Freeform 4013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4" name="Freeform 4014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5" name="Freeform 4015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6" name="Freeform 4016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7" name="Freeform 4017"/>
              <p:cNvSpPr>
                <a:spLocks/>
              </p:cNvSpPr>
              <p:nvPr/>
            </p:nvSpPr>
            <p:spPr bwMode="auto">
              <a:xfrm>
                <a:off x="5719" y="1369"/>
                <a:ext cx="51" cy="27"/>
              </a:xfrm>
              <a:custGeom>
                <a:avLst/>
                <a:gdLst>
                  <a:gd name="T0" fmla="*/ 34 w 51"/>
                  <a:gd name="T1" fmla="*/ 27 h 27"/>
                  <a:gd name="T2" fmla="*/ 34 w 51"/>
                  <a:gd name="T3" fmla="*/ 25 h 27"/>
                  <a:gd name="T4" fmla="*/ 34 w 51"/>
                  <a:gd name="T5" fmla="*/ 23 h 27"/>
                  <a:gd name="T6" fmla="*/ 26 w 51"/>
                  <a:gd name="T7" fmla="*/ 22 h 27"/>
                  <a:gd name="T8" fmla="*/ 19 w 51"/>
                  <a:gd name="T9" fmla="*/ 14 h 27"/>
                  <a:gd name="T10" fmla="*/ 16 w 51"/>
                  <a:gd name="T11" fmla="*/ 14 h 27"/>
                  <a:gd name="T12" fmla="*/ 12 w 51"/>
                  <a:gd name="T13" fmla="*/ 14 h 27"/>
                  <a:gd name="T14" fmla="*/ 8 w 51"/>
                  <a:gd name="T15" fmla="*/ 16 h 27"/>
                  <a:gd name="T16" fmla="*/ 7 w 51"/>
                  <a:gd name="T17" fmla="*/ 16 h 27"/>
                  <a:gd name="T18" fmla="*/ 5 w 51"/>
                  <a:gd name="T19" fmla="*/ 16 h 27"/>
                  <a:gd name="T20" fmla="*/ 3 w 51"/>
                  <a:gd name="T21" fmla="*/ 14 h 27"/>
                  <a:gd name="T22" fmla="*/ 1 w 51"/>
                  <a:gd name="T23" fmla="*/ 11 h 27"/>
                  <a:gd name="T24" fmla="*/ 0 w 51"/>
                  <a:gd name="T25" fmla="*/ 9 h 27"/>
                  <a:gd name="T26" fmla="*/ 3 w 51"/>
                  <a:gd name="T27" fmla="*/ 2 h 27"/>
                  <a:gd name="T28" fmla="*/ 1 w 51"/>
                  <a:gd name="T29" fmla="*/ 0 h 27"/>
                  <a:gd name="T30" fmla="*/ 5 w 51"/>
                  <a:gd name="T31" fmla="*/ 4 h 27"/>
                  <a:gd name="T32" fmla="*/ 12 w 51"/>
                  <a:gd name="T33" fmla="*/ 6 h 27"/>
                  <a:gd name="T34" fmla="*/ 16 w 51"/>
                  <a:gd name="T35" fmla="*/ 7 h 27"/>
                  <a:gd name="T36" fmla="*/ 17 w 51"/>
                  <a:gd name="T37" fmla="*/ 6 h 27"/>
                  <a:gd name="T38" fmla="*/ 19 w 51"/>
                  <a:gd name="T39" fmla="*/ 6 h 27"/>
                  <a:gd name="T40" fmla="*/ 21 w 51"/>
                  <a:gd name="T41" fmla="*/ 6 h 27"/>
                  <a:gd name="T42" fmla="*/ 21 w 51"/>
                  <a:gd name="T43" fmla="*/ 4 h 27"/>
                  <a:gd name="T44" fmla="*/ 23 w 51"/>
                  <a:gd name="T45" fmla="*/ 4 h 27"/>
                  <a:gd name="T46" fmla="*/ 26 w 51"/>
                  <a:gd name="T47" fmla="*/ 4 h 27"/>
                  <a:gd name="T48" fmla="*/ 28 w 51"/>
                  <a:gd name="T49" fmla="*/ 6 h 27"/>
                  <a:gd name="T50" fmla="*/ 30 w 51"/>
                  <a:gd name="T51" fmla="*/ 6 h 27"/>
                  <a:gd name="T52" fmla="*/ 30 w 51"/>
                  <a:gd name="T53" fmla="*/ 7 h 27"/>
                  <a:gd name="T54" fmla="*/ 30 w 51"/>
                  <a:gd name="T55" fmla="*/ 11 h 27"/>
                  <a:gd name="T56" fmla="*/ 37 w 51"/>
                  <a:gd name="T57" fmla="*/ 14 h 27"/>
                  <a:gd name="T58" fmla="*/ 39 w 51"/>
                  <a:gd name="T59" fmla="*/ 16 h 27"/>
                  <a:gd name="T60" fmla="*/ 42 w 51"/>
                  <a:gd name="T61" fmla="*/ 18 h 27"/>
                  <a:gd name="T62" fmla="*/ 44 w 51"/>
                  <a:gd name="T63" fmla="*/ 16 h 27"/>
                  <a:gd name="T64" fmla="*/ 48 w 51"/>
                  <a:gd name="T65" fmla="*/ 16 h 27"/>
                  <a:gd name="T66" fmla="*/ 50 w 51"/>
                  <a:gd name="T67" fmla="*/ 16 h 27"/>
                  <a:gd name="T68" fmla="*/ 51 w 51"/>
                  <a:gd name="T69" fmla="*/ 16 h 27"/>
                  <a:gd name="T70" fmla="*/ 51 w 51"/>
                  <a:gd name="T71" fmla="*/ 18 h 27"/>
                  <a:gd name="T72" fmla="*/ 51 w 51"/>
                  <a:gd name="T73" fmla="*/ 20 h 27"/>
                  <a:gd name="T74" fmla="*/ 50 w 51"/>
                  <a:gd name="T75" fmla="*/ 22 h 27"/>
                  <a:gd name="T76" fmla="*/ 48 w 51"/>
                  <a:gd name="T77" fmla="*/ 23 h 27"/>
                  <a:gd name="T78" fmla="*/ 44 w 51"/>
                  <a:gd name="T79" fmla="*/ 22 h 27"/>
                  <a:gd name="T80" fmla="*/ 41 w 51"/>
                  <a:gd name="T81" fmla="*/ 22 h 27"/>
                  <a:gd name="T82" fmla="*/ 39 w 51"/>
                  <a:gd name="T83" fmla="*/ 27 h 27"/>
                  <a:gd name="T84" fmla="*/ 34 w 51"/>
                  <a:gd name="T85" fmla="*/ 27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27"/>
                  <a:gd name="T131" fmla="*/ 51 w 51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27">
                    <a:moveTo>
                      <a:pt x="34" y="27"/>
                    </a:moveTo>
                    <a:lnTo>
                      <a:pt x="34" y="25"/>
                    </a:lnTo>
                    <a:lnTo>
                      <a:pt x="34" y="23"/>
                    </a:lnTo>
                    <a:lnTo>
                      <a:pt x="26" y="22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5" y="4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0" y="11"/>
                    </a:lnTo>
                    <a:lnTo>
                      <a:pt x="37" y="14"/>
                    </a:lnTo>
                    <a:lnTo>
                      <a:pt x="39" y="16"/>
                    </a:lnTo>
                    <a:lnTo>
                      <a:pt x="42" y="18"/>
                    </a:lnTo>
                    <a:lnTo>
                      <a:pt x="44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48" y="23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9" y="27"/>
                    </a:lnTo>
                    <a:lnTo>
                      <a:pt x="3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8" name="Freeform 4018"/>
              <p:cNvSpPr>
                <a:spLocks/>
              </p:cNvSpPr>
              <p:nvPr/>
            </p:nvSpPr>
            <p:spPr bwMode="auto">
              <a:xfrm>
                <a:off x="5719" y="1369"/>
                <a:ext cx="51" cy="27"/>
              </a:xfrm>
              <a:custGeom>
                <a:avLst/>
                <a:gdLst>
                  <a:gd name="T0" fmla="*/ 34 w 51"/>
                  <a:gd name="T1" fmla="*/ 27 h 27"/>
                  <a:gd name="T2" fmla="*/ 34 w 51"/>
                  <a:gd name="T3" fmla="*/ 25 h 27"/>
                  <a:gd name="T4" fmla="*/ 34 w 51"/>
                  <a:gd name="T5" fmla="*/ 23 h 27"/>
                  <a:gd name="T6" fmla="*/ 26 w 51"/>
                  <a:gd name="T7" fmla="*/ 22 h 27"/>
                  <a:gd name="T8" fmla="*/ 19 w 51"/>
                  <a:gd name="T9" fmla="*/ 14 h 27"/>
                  <a:gd name="T10" fmla="*/ 16 w 51"/>
                  <a:gd name="T11" fmla="*/ 14 h 27"/>
                  <a:gd name="T12" fmla="*/ 12 w 51"/>
                  <a:gd name="T13" fmla="*/ 14 h 27"/>
                  <a:gd name="T14" fmla="*/ 8 w 51"/>
                  <a:gd name="T15" fmla="*/ 16 h 27"/>
                  <a:gd name="T16" fmla="*/ 7 w 51"/>
                  <a:gd name="T17" fmla="*/ 16 h 27"/>
                  <a:gd name="T18" fmla="*/ 5 w 51"/>
                  <a:gd name="T19" fmla="*/ 16 h 27"/>
                  <a:gd name="T20" fmla="*/ 3 w 51"/>
                  <a:gd name="T21" fmla="*/ 14 h 27"/>
                  <a:gd name="T22" fmla="*/ 1 w 51"/>
                  <a:gd name="T23" fmla="*/ 11 h 27"/>
                  <a:gd name="T24" fmla="*/ 0 w 51"/>
                  <a:gd name="T25" fmla="*/ 9 h 27"/>
                  <a:gd name="T26" fmla="*/ 3 w 51"/>
                  <a:gd name="T27" fmla="*/ 2 h 27"/>
                  <a:gd name="T28" fmla="*/ 1 w 51"/>
                  <a:gd name="T29" fmla="*/ 0 h 27"/>
                  <a:gd name="T30" fmla="*/ 5 w 51"/>
                  <a:gd name="T31" fmla="*/ 4 h 27"/>
                  <a:gd name="T32" fmla="*/ 12 w 51"/>
                  <a:gd name="T33" fmla="*/ 6 h 27"/>
                  <a:gd name="T34" fmla="*/ 16 w 51"/>
                  <a:gd name="T35" fmla="*/ 7 h 27"/>
                  <a:gd name="T36" fmla="*/ 17 w 51"/>
                  <a:gd name="T37" fmla="*/ 6 h 27"/>
                  <a:gd name="T38" fmla="*/ 19 w 51"/>
                  <a:gd name="T39" fmla="*/ 6 h 27"/>
                  <a:gd name="T40" fmla="*/ 21 w 51"/>
                  <a:gd name="T41" fmla="*/ 6 h 27"/>
                  <a:gd name="T42" fmla="*/ 21 w 51"/>
                  <a:gd name="T43" fmla="*/ 4 h 27"/>
                  <a:gd name="T44" fmla="*/ 23 w 51"/>
                  <a:gd name="T45" fmla="*/ 4 h 27"/>
                  <a:gd name="T46" fmla="*/ 26 w 51"/>
                  <a:gd name="T47" fmla="*/ 4 h 27"/>
                  <a:gd name="T48" fmla="*/ 28 w 51"/>
                  <a:gd name="T49" fmla="*/ 6 h 27"/>
                  <a:gd name="T50" fmla="*/ 30 w 51"/>
                  <a:gd name="T51" fmla="*/ 6 h 27"/>
                  <a:gd name="T52" fmla="*/ 30 w 51"/>
                  <a:gd name="T53" fmla="*/ 7 h 27"/>
                  <a:gd name="T54" fmla="*/ 30 w 51"/>
                  <a:gd name="T55" fmla="*/ 11 h 27"/>
                  <a:gd name="T56" fmla="*/ 37 w 51"/>
                  <a:gd name="T57" fmla="*/ 14 h 27"/>
                  <a:gd name="T58" fmla="*/ 39 w 51"/>
                  <a:gd name="T59" fmla="*/ 16 h 27"/>
                  <a:gd name="T60" fmla="*/ 42 w 51"/>
                  <a:gd name="T61" fmla="*/ 18 h 27"/>
                  <a:gd name="T62" fmla="*/ 44 w 51"/>
                  <a:gd name="T63" fmla="*/ 16 h 27"/>
                  <a:gd name="T64" fmla="*/ 48 w 51"/>
                  <a:gd name="T65" fmla="*/ 16 h 27"/>
                  <a:gd name="T66" fmla="*/ 50 w 51"/>
                  <a:gd name="T67" fmla="*/ 16 h 27"/>
                  <a:gd name="T68" fmla="*/ 51 w 51"/>
                  <a:gd name="T69" fmla="*/ 16 h 27"/>
                  <a:gd name="T70" fmla="*/ 51 w 51"/>
                  <a:gd name="T71" fmla="*/ 18 h 27"/>
                  <a:gd name="T72" fmla="*/ 51 w 51"/>
                  <a:gd name="T73" fmla="*/ 20 h 27"/>
                  <a:gd name="T74" fmla="*/ 50 w 51"/>
                  <a:gd name="T75" fmla="*/ 22 h 27"/>
                  <a:gd name="T76" fmla="*/ 48 w 51"/>
                  <a:gd name="T77" fmla="*/ 23 h 27"/>
                  <a:gd name="T78" fmla="*/ 44 w 51"/>
                  <a:gd name="T79" fmla="*/ 22 h 27"/>
                  <a:gd name="T80" fmla="*/ 41 w 51"/>
                  <a:gd name="T81" fmla="*/ 22 h 27"/>
                  <a:gd name="T82" fmla="*/ 39 w 51"/>
                  <a:gd name="T83" fmla="*/ 27 h 27"/>
                  <a:gd name="T84" fmla="*/ 34 w 51"/>
                  <a:gd name="T85" fmla="*/ 27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27"/>
                  <a:gd name="T131" fmla="*/ 51 w 51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27">
                    <a:moveTo>
                      <a:pt x="34" y="27"/>
                    </a:moveTo>
                    <a:lnTo>
                      <a:pt x="34" y="25"/>
                    </a:lnTo>
                    <a:lnTo>
                      <a:pt x="34" y="23"/>
                    </a:lnTo>
                    <a:lnTo>
                      <a:pt x="26" y="22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5" y="4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0" y="11"/>
                    </a:lnTo>
                    <a:lnTo>
                      <a:pt x="37" y="14"/>
                    </a:lnTo>
                    <a:lnTo>
                      <a:pt x="39" y="16"/>
                    </a:lnTo>
                    <a:lnTo>
                      <a:pt x="42" y="18"/>
                    </a:lnTo>
                    <a:lnTo>
                      <a:pt x="44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48" y="23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9" y="27"/>
                    </a:lnTo>
                    <a:lnTo>
                      <a:pt x="34" y="2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9" name="Freeform 4019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0" name="Freeform 4020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1" name="Freeform 4021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2" name="Freeform 4022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3" name="Freeform 4023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4" name="Freeform 4024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5" name="Freeform 4025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6" name="Freeform 4026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7" name="Freeform 4027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8" name="Freeform 4028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9" name="Freeform 4029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0" name="Freeform 4030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1" name="Freeform 4031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2" name="Freeform 4032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3" name="Freeform 4033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4" name="Freeform 4034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5" name="Freeform 4035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6" name="Freeform 4036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7" name="Freeform 4037"/>
              <p:cNvSpPr>
                <a:spLocks/>
              </p:cNvSpPr>
              <p:nvPr/>
            </p:nvSpPr>
            <p:spPr bwMode="auto">
              <a:xfrm>
                <a:off x="5761" y="1688"/>
                <a:ext cx="13" cy="19"/>
              </a:xfrm>
              <a:custGeom>
                <a:avLst/>
                <a:gdLst>
                  <a:gd name="T0" fmla="*/ 13 w 13"/>
                  <a:gd name="T1" fmla="*/ 7 h 19"/>
                  <a:gd name="T2" fmla="*/ 4 w 13"/>
                  <a:gd name="T3" fmla="*/ 18 h 19"/>
                  <a:gd name="T4" fmla="*/ 2 w 13"/>
                  <a:gd name="T5" fmla="*/ 18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8 h 19"/>
                  <a:gd name="T12" fmla="*/ 2 w 13"/>
                  <a:gd name="T13" fmla="*/ 14 h 19"/>
                  <a:gd name="T14" fmla="*/ 8 w 13"/>
                  <a:gd name="T15" fmla="*/ 5 h 19"/>
                  <a:gd name="T16" fmla="*/ 9 w 13"/>
                  <a:gd name="T17" fmla="*/ 5 h 19"/>
                  <a:gd name="T18" fmla="*/ 11 w 13"/>
                  <a:gd name="T19" fmla="*/ 5 h 19"/>
                  <a:gd name="T20" fmla="*/ 13 w 13"/>
                  <a:gd name="T21" fmla="*/ 0 h 19"/>
                  <a:gd name="T22" fmla="*/ 13 w 13"/>
                  <a:gd name="T23" fmla="*/ 7 h 19"/>
                  <a:gd name="T24" fmla="*/ 13 w 13"/>
                  <a:gd name="T25" fmla="*/ 7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9"/>
                  <a:gd name="T41" fmla="*/ 13 w 13"/>
                  <a:gd name="T42" fmla="*/ 19 h 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9">
                    <a:moveTo>
                      <a:pt x="13" y="7"/>
                    </a:moveTo>
                    <a:lnTo>
                      <a:pt x="4" y="18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0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8" name="Freeform 4038"/>
              <p:cNvSpPr>
                <a:spLocks/>
              </p:cNvSpPr>
              <p:nvPr/>
            </p:nvSpPr>
            <p:spPr bwMode="auto">
              <a:xfrm>
                <a:off x="5565" y="1038"/>
                <a:ext cx="64" cy="36"/>
              </a:xfrm>
              <a:custGeom>
                <a:avLst/>
                <a:gdLst>
                  <a:gd name="T0" fmla="*/ 23 w 64"/>
                  <a:gd name="T1" fmla="*/ 29 h 36"/>
                  <a:gd name="T2" fmla="*/ 21 w 64"/>
                  <a:gd name="T3" fmla="*/ 31 h 36"/>
                  <a:gd name="T4" fmla="*/ 19 w 64"/>
                  <a:gd name="T5" fmla="*/ 32 h 36"/>
                  <a:gd name="T6" fmla="*/ 17 w 64"/>
                  <a:gd name="T7" fmla="*/ 34 h 36"/>
                  <a:gd name="T8" fmla="*/ 10 w 64"/>
                  <a:gd name="T9" fmla="*/ 36 h 36"/>
                  <a:gd name="T10" fmla="*/ 10 w 64"/>
                  <a:gd name="T11" fmla="*/ 34 h 36"/>
                  <a:gd name="T12" fmla="*/ 5 w 64"/>
                  <a:gd name="T13" fmla="*/ 36 h 36"/>
                  <a:gd name="T14" fmla="*/ 5 w 64"/>
                  <a:gd name="T15" fmla="*/ 34 h 36"/>
                  <a:gd name="T16" fmla="*/ 0 w 64"/>
                  <a:gd name="T17" fmla="*/ 27 h 36"/>
                  <a:gd name="T18" fmla="*/ 1 w 64"/>
                  <a:gd name="T19" fmla="*/ 22 h 36"/>
                  <a:gd name="T20" fmla="*/ 3 w 64"/>
                  <a:gd name="T21" fmla="*/ 22 h 36"/>
                  <a:gd name="T22" fmla="*/ 5 w 64"/>
                  <a:gd name="T23" fmla="*/ 18 h 36"/>
                  <a:gd name="T24" fmla="*/ 10 w 64"/>
                  <a:gd name="T25" fmla="*/ 13 h 36"/>
                  <a:gd name="T26" fmla="*/ 12 w 64"/>
                  <a:gd name="T27" fmla="*/ 9 h 36"/>
                  <a:gd name="T28" fmla="*/ 16 w 64"/>
                  <a:gd name="T29" fmla="*/ 5 h 36"/>
                  <a:gd name="T30" fmla="*/ 17 w 64"/>
                  <a:gd name="T31" fmla="*/ 5 h 36"/>
                  <a:gd name="T32" fmla="*/ 19 w 64"/>
                  <a:gd name="T33" fmla="*/ 2 h 36"/>
                  <a:gd name="T34" fmla="*/ 25 w 64"/>
                  <a:gd name="T35" fmla="*/ 0 h 36"/>
                  <a:gd name="T36" fmla="*/ 25 w 64"/>
                  <a:gd name="T37" fmla="*/ 0 h 36"/>
                  <a:gd name="T38" fmla="*/ 26 w 64"/>
                  <a:gd name="T39" fmla="*/ 2 h 36"/>
                  <a:gd name="T40" fmla="*/ 30 w 64"/>
                  <a:gd name="T41" fmla="*/ 0 h 36"/>
                  <a:gd name="T42" fmla="*/ 34 w 64"/>
                  <a:gd name="T43" fmla="*/ 2 h 36"/>
                  <a:gd name="T44" fmla="*/ 37 w 64"/>
                  <a:gd name="T45" fmla="*/ 0 h 36"/>
                  <a:gd name="T46" fmla="*/ 39 w 64"/>
                  <a:gd name="T47" fmla="*/ 0 h 36"/>
                  <a:gd name="T48" fmla="*/ 41 w 64"/>
                  <a:gd name="T49" fmla="*/ 0 h 36"/>
                  <a:gd name="T50" fmla="*/ 53 w 64"/>
                  <a:gd name="T51" fmla="*/ 5 h 36"/>
                  <a:gd name="T52" fmla="*/ 55 w 64"/>
                  <a:gd name="T53" fmla="*/ 7 h 36"/>
                  <a:gd name="T54" fmla="*/ 55 w 64"/>
                  <a:gd name="T55" fmla="*/ 7 h 36"/>
                  <a:gd name="T56" fmla="*/ 55 w 64"/>
                  <a:gd name="T57" fmla="*/ 9 h 36"/>
                  <a:gd name="T58" fmla="*/ 62 w 64"/>
                  <a:gd name="T59" fmla="*/ 16 h 36"/>
                  <a:gd name="T60" fmla="*/ 64 w 64"/>
                  <a:gd name="T61" fmla="*/ 20 h 36"/>
                  <a:gd name="T62" fmla="*/ 62 w 64"/>
                  <a:gd name="T63" fmla="*/ 22 h 36"/>
                  <a:gd name="T64" fmla="*/ 39 w 64"/>
                  <a:gd name="T65" fmla="*/ 32 h 36"/>
                  <a:gd name="T66" fmla="*/ 34 w 64"/>
                  <a:gd name="T67" fmla="*/ 32 h 36"/>
                  <a:gd name="T68" fmla="*/ 32 w 64"/>
                  <a:gd name="T69" fmla="*/ 31 h 36"/>
                  <a:gd name="T70" fmla="*/ 23 w 64"/>
                  <a:gd name="T71" fmla="*/ 29 h 36"/>
                  <a:gd name="T72" fmla="*/ 23 w 64"/>
                  <a:gd name="T73" fmla="*/ 29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36"/>
                  <a:gd name="T113" fmla="*/ 64 w 64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36">
                    <a:moveTo>
                      <a:pt x="23" y="29"/>
                    </a:moveTo>
                    <a:lnTo>
                      <a:pt x="21" y="31"/>
                    </a:lnTo>
                    <a:lnTo>
                      <a:pt x="19" y="32"/>
                    </a:lnTo>
                    <a:lnTo>
                      <a:pt x="17" y="34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5" y="18"/>
                    </a:lnTo>
                    <a:lnTo>
                      <a:pt x="10" y="13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53" y="5"/>
                    </a:lnTo>
                    <a:lnTo>
                      <a:pt x="55" y="7"/>
                    </a:lnTo>
                    <a:lnTo>
                      <a:pt x="55" y="9"/>
                    </a:lnTo>
                    <a:lnTo>
                      <a:pt x="62" y="16"/>
                    </a:lnTo>
                    <a:lnTo>
                      <a:pt x="64" y="20"/>
                    </a:lnTo>
                    <a:lnTo>
                      <a:pt x="62" y="22"/>
                    </a:lnTo>
                    <a:lnTo>
                      <a:pt x="39" y="32"/>
                    </a:lnTo>
                    <a:lnTo>
                      <a:pt x="34" y="32"/>
                    </a:lnTo>
                    <a:lnTo>
                      <a:pt x="32" y="31"/>
                    </a:lnTo>
                    <a:lnTo>
                      <a:pt x="23" y="2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9" name="Freeform 4039"/>
              <p:cNvSpPr>
                <a:spLocks/>
              </p:cNvSpPr>
              <p:nvPr/>
            </p:nvSpPr>
            <p:spPr bwMode="auto">
              <a:xfrm>
                <a:off x="3265" y="2110"/>
                <a:ext cx="27" cy="34"/>
              </a:xfrm>
              <a:custGeom>
                <a:avLst/>
                <a:gdLst>
                  <a:gd name="T0" fmla="*/ 9 w 27"/>
                  <a:gd name="T1" fmla="*/ 31 h 34"/>
                  <a:gd name="T2" fmla="*/ 10 w 27"/>
                  <a:gd name="T3" fmla="*/ 29 h 34"/>
                  <a:gd name="T4" fmla="*/ 12 w 27"/>
                  <a:gd name="T5" fmla="*/ 29 h 34"/>
                  <a:gd name="T6" fmla="*/ 12 w 27"/>
                  <a:gd name="T7" fmla="*/ 27 h 34"/>
                  <a:gd name="T8" fmla="*/ 16 w 27"/>
                  <a:gd name="T9" fmla="*/ 25 h 34"/>
                  <a:gd name="T10" fmla="*/ 16 w 27"/>
                  <a:gd name="T11" fmla="*/ 23 h 34"/>
                  <a:gd name="T12" fmla="*/ 16 w 27"/>
                  <a:gd name="T13" fmla="*/ 23 h 34"/>
                  <a:gd name="T14" fmla="*/ 14 w 27"/>
                  <a:gd name="T15" fmla="*/ 22 h 34"/>
                  <a:gd name="T16" fmla="*/ 14 w 27"/>
                  <a:gd name="T17" fmla="*/ 22 h 34"/>
                  <a:gd name="T18" fmla="*/ 16 w 27"/>
                  <a:gd name="T19" fmla="*/ 20 h 34"/>
                  <a:gd name="T20" fmla="*/ 16 w 27"/>
                  <a:gd name="T21" fmla="*/ 20 h 34"/>
                  <a:gd name="T22" fmla="*/ 16 w 27"/>
                  <a:gd name="T23" fmla="*/ 18 h 34"/>
                  <a:gd name="T24" fmla="*/ 19 w 27"/>
                  <a:gd name="T25" fmla="*/ 18 h 34"/>
                  <a:gd name="T26" fmla="*/ 21 w 27"/>
                  <a:gd name="T27" fmla="*/ 18 h 34"/>
                  <a:gd name="T28" fmla="*/ 21 w 27"/>
                  <a:gd name="T29" fmla="*/ 18 h 34"/>
                  <a:gd name="T30" fmla="*/ 21 w 27"/>
                  <a:gd name="T31" fmla="*/ 18 h 34"/>
                  <a:gd name="T32" fmla="*/ 21 w 27"/>
                  <a:gd name="T33" fmla="*/ 18 h 34"/>
                  <a:gd name="T34" fmla="*/ 19 w 27"/>
                  <a:gd name="T35" fmla="*/ 16 h 34"/>
                  <a:gd name="T36" fmla="*/ 21 w 27"/>
                  <a:gd name="T37" fmla="*/ 16 h 34"/>
                  <a:gd name="T38" fmla="*/ 21 w 27"/>
                  <a:gd name="T39" fmla="*/ 14 h 34"/>
                  <a:gd name="T40" fmla="*/ 21 w 27"/>
                  <a:gd name="T41" fmla="*/ 14 h 34"/>
                  <a:gd name="T42" fmla="*/ 23 w 27"/>
                  <a:gd name="T43" fmla="*/ 14 h 34"/>
                  <a:gd name="T44" fmla="*/ 25 w 27"/>
                  <a:gd name="T45" fmla="*/ 13 h 34"/>
                  <a:gd name="T46" fmla="*/ 25 w 27"/>
                  <a:gd name="T47" fmla="*/ 13 h 34"/>
                  <a:gd name="T48" fmla="*/ 27 w 27"/>
                  <a:gd name="T49" fmla="*/ 11 h 34"/>
                  <a:gd name="T50" fmla="*/ 27 w 27"/>
                  <a:gd name="T51" fmla="*/ 11 h 34"/>
                  <a:gd name="T52" fmla="*/ 25 w 27"/>
                  <a:gd name="T53" fmla="*/ 11 h 34"/>
                  <a:gd name="T54" fmla="*/ 27 w 27"/>
                  <a:gd name="T55" fmla="*/ 9 h 34"/>
                  <a:gd name="T56" fmla="*/ 25 w 27"/>
                  <a:gd name="T57" fmla="*/ 7 h 34"/>
                  <a:gd name="T58" fmla="*/ 25 w 27"/>
                  <a:gd name="T59" fmla="*/ 5 h 34"/>
                  <a:gd name="T60" fmla="*/ 23 w 27"/>
                  <a:gd name="T61" fmla="*/ 5 h 34"/>
                  <a:gd name="T62" fmla="*/ 23 w 27"/>
                  <a:gd name="T63" fmla="*/ 4 h 34"/>
                  <a:gd name="T64" fmla="*/ 21 w 27"/>
                  <a:gd name="T65" fmla="*/ 4 h 34"/>
                  <a:gd name="T66" fmla="*/ 21 w 27"/>
                  <a:gd name="T67" fmla="*/ 4 h 34"/>
                  <a:gd name="T68" fmla="*/ 23 w 27"/>
                  <a:gd name="T69" fmla="*/ 4 h 34"/>
                  <a:gd name="T70" fmla="*/ 23 w 27"/>
                  <a:gd name="T71" fmla="*/ 2 h 34"/>
                  <a:gd name="T72" fmla="*/ 23 w 27"/>
                  <a:gd name="T73" fmla="*/ 2 h 34"/>
                  <a:gd name="T74" fmla="*/ 23 w 27"/>
                  <a:gd name="T75" fmla="*/ 2 h 34"/>
                  <a:gd name="T76" fmla="*/ 23 w 27"/>
                  <a:gd name="T77" fmla="*/ 2 h 34"/>
                  <a:gd name="T78" fmla="*/ 21 w 27"/>
                  <a:gd name="T79" fmla="*/ 2 h 34"/>
                  <a:gd name="T80" fmla="*/ 21 w 27"/>
                  <a:gd name="T81" fmla="*/ 0 h 34"/>
                  <a:gd name="T82" fmla="*/ 21 w 27"/>
                  <a:gd name="T83" fmla="*/ 0 h 34"/>
                  <a:gd name="T84" fmla="*/ 19 w 27"/>
                  <a:gd name="T85" fmla="*/ 2 h 34"/>
                  <a:gd name="T86" fmla="*/ 16 w 27"/>
                  <a:gd name="T87" fmla="*/ 2 h 34"/>
                  <a:gd name="T88" fmla="*/ 16 w 27"/>
                  <a:gd name="T89" fmla="*/ 4 h 34"/>
                  <a:gd name="T90" fmla="*/ 10 w 27"/>
                  <a:gd name="T91" fmla="*/ 9 h 34"/>
                  <a:gd name="T92" fmla="*/ 9 w 27"/>
                  <a:gd name="T93" fmla="*/ 16 h 34"/>
                  <a:gd name="T94" fmla="*/ 7 w 27"/>
                  <a:gd name="T95" fmla="*/ 16 h 34"/>
                  <a:gd name="T96" fmla="*/ 7 w 27"/>
                  <a:gd name="T97" fmla="*/ 16 h 34"/>
                  <a:gd name="T98" fmla="*/ 7 w 27"/>
                  <a:gd name="T99" fmla="*/ 18 h 34"/>
                  <a:gd name="T100" fmla="*/ 0 w 27"/>
                  <a:gd name="T101" fmla="*/ 32 h 34"/>
                  <a:gd name="T102" fmla="*/ 0 w 27"/>
                  <a:gd name="T103" fmla="*/ 34 h 34"/>
                  <a:gd name="T104" fmla="*/ 3 w 27"/>
                  <a:gd name="T105" fmla="*/ 32 h 34"/>
                  <a:gd name="T106" fmla="*/ 3 w 27"/>
                  <a:gd name="T107" fmla="*/ 34 h 34"/>
                  <a:gd name="T108" fmla="*/ 5 w 27"/>
                  <a:gd name="T109" fmla="*/ 34 h 34"/>
                  <a:gd name="T110" fmla="*/ 5 w 27"/>
                  <a:gd name="T111" fmla="*/ 32 h 34"/>
                  <a:gd name="T112" fmla="*/ 7 w 27"/>
                  <a:gd name="T113" fmla="*/ 34 h 34"/>
                  <a:gd name="T114" fmla="*/ 7 w 27"/>
                  <a:gd name="T115" fmla="*/ 29 h 34"/>
                  <a:gd name="T116" fmla="*/ 7 w 27"/>
                  <a:gd name="T117" fmla="*/ 29 h 34"/>
                  <a:gd name="T118" fmla="*/ 9 w 27"/>
                  <a:gd name="T119" fmla="*/ 29 h 34"/>
                  <a:gd name="T120" fmla="*/ 9 w 27"/>
                  <a:gd name="T121" fmla="*/ 31 h 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7"/>
                  <a:gd name="T184" fmla="*/ 0 h 34"/>
                  <a:gd name="T185" fmla="*/ 27 w 27"/>
                  <a:gd name="T186" fmla="*/ 34 h 3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7" h="34">
                    <a:moveTo>
                      <a:pt x="9" y="31"/>
                    </a:moveTo>
                    <a:lnTo>
                      <a:pt x="10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0" y="9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0" name="Freeform 4040"/>
              <p:cNvSpPr>
                <a:spLocks/>
              </p:cNvSpPr>
              <p:nvPr/>
            </p:nvSpPr>
            <p:spPr bwMode="auto">
              <a:xfrm>
                <a:off x="3265" y="2110"/>
                <a:ext cx="27" cy="34"/>
              </a:xfrm>
              <a:custGeom>
                <a:avLst/>
                <a:gdLst>
                  <a:gd name="T0" fmla="*/ 9 w 27"/>
                  <a:gd name="T1" fmla="*/ 31 h 34"/>
                  <a:gd name="T2" fmla="*/ 10 w 27"/>
                  <a:gd name="T3" fmla="*/ 29 h 34"/>
                  <a:gd name="T4" fmla="*/ 12 w 27"/>
                  <a:gd name="T5" fmla="*/ 29 h 34"/>
                  <a:gd name="T6" fmla="*/ 12 w 27"/>
                  <a:gd name="T7" fmla="*/ 27 h 34"/>
                  <a:gd name="T8" fmla="*/ 16 w 27"/>
                  <a:gd name="T9" fmla="*/ 25 h 34"/>
                  <a:gd name="T10" fmla="*/ 16 w 27"/>
                  <a:gd name="T11" fmla="*/ 23 h 34"/>
                  <a:gd name="T12" fmla="*/ 16 w 27"/>
                  <a:gd name="T13" fmla="*/ 23 h 34"/>
                  <a:gd name="T14" fmla="*/ 14 w 27"/>
                  <a:gd name="T15" fmla="*/ 22 h 34"/>
                  <a:gd name="T16" fmla="*/ 14 w 27"/>
                  <a:gd name="T17" fmla="*/ 22 h 34"/>
                  <a:gd name="T18" fmla="*/ 16 w 27"/>
                  <a:gd name="T19" fmla="*/ 20 h 34"/>
                  <a:gd name="T20" fmla="*/ 16 w 27"/>
                  <a:gd name="T21" fmla="*/ 20 h 34"/>
                  <a:gd name="T22" fmla="*/ 16 w 27"/>
                  <a:gd name="T23" fmla="*/ 18 h 34"/>
                  <a:gd name="T24" fmla="*/ 19 w 27"/>
                  <a:gd name="T25" fmla="*/ 18 h 34"/>
                  <a:gd name="T26" fmla="*/ 21 w 27"/>
                  <a:gd name="T27" fmla="*/ 18 h 34"/>
                  <a:gd name="T28" fmla="*/ 21 w 27"/>
                  <a:gd name="T29" fmla="*/ 18 h 34"/>
                  <a:gd name="T30" fmla="*/ 21 w 27"/>
                  <a:gd name="T31" fmla="*/ 18 h 34"/>
                  <a:gd name="T32" fmla="*/ 21 w 27"/>
                  <a:gd name="T33" fmla="*/ 18 h 34"/>
                  <a:gd name="T34" fmla="*/ 19 w 27"/>
                  <a:gd name="T35" fmla="*/ 16 h 34"/>
                  <a:gd name="T36" fmla="*/ 21 w 27"/>
                  <a:gd name="T37" fmla="*/ 16 h 34"/>
                  <a:gd name="T38" fmla="*/ 21 w 27"/>
                  <a:gd name="T39" fmla="*/ 14 h 34"/>
                  <a:gd name="T40" fmla="*/ 21 w 27"/>
                  <a:gd name="T41" fmla="*/ 14 h 34"/>
                  <a:gd name="T42" fmla="*/ 23 w 27"/>
                  <a:gd name="T43" fmla="*/ 14 h 34"/>
                  <a:gd name="T44" fmla="*/ 25 w 27"/>
                  <a:gd name="T45" fmla="*/ 13 h 34"/>
                  <a:gd name="T46" fmla="*/ 25 w 27"/>
                  <a:gd name="T47" fmla="*/ 13 h 34"/>
                  <a:gd name="T48" fmla="*/ 27 w 27"/>
                  <a:gd name="T49" fmla="*/ 11 h 34"/>
                  <a:gd name="T50" fmla="*/ 27 w 27"/>
                  <a:gd name="T51" fmla="*/ 11 h 34"/>
                  <a:gd name="T52" fmla="*/ 25 w 27"/>
                  <a:gd name="T53" fmla="*/ 11 h 34"/>
                  <a:gd name="T54" fmla="*/ 27 w 27"/>
                  <a:gd name="T55" fmla="*/ 9 h 34"/>
                  <a:gd name="T56" fmla="*/ 25 w 27"/>
                  <a:gd name="T57" fmla="*/ 7 h 34"/>
                  <a:gd name="T58" fmla="*/ 25 w 27"/>
                  <a:gd name="T59" fmla="*/ 5 h 34"/>
                  <a:gd name="T60" fmla="*/ 23 w 27"/>
                  <a:gd name="T61" fmla="*/ 5 h 34"/>
                  <a:gd name="T62" fmla="*/ 23 w 27"/>
                  <a:gd name="T63" fmla="*/ 4 h 34"/>
                  <a:gd name="T64" fmla="*/ 21 w 27"/>
                  <a:gd name="T65" fmla="*/ 4 h 34"/>
                  <a:gd name="T66" fmla="*/ 21 w 27"/>
                  <a:gd name="T67" fmla="*/ 4 h 34"/>
                  <a:gd name="T68" fmla="*/ 23 w 27"/>
                  <a:gd name="T69" fmla="*/ 4 h 34"/>
                  <a:gd name="T70" fmla="*/ 23 w 27"/>
                  <a:gd name="T71" fmla="*/ 2 h 34"/>
                  <a:gd name="T72" fmla="*/ 23 w 27"/>
                  <a:gd name="T73" fmla="*/ 2 h 34"/>
                  <a:gd name="T74" fmla="*/ 23 w 27"/>
                  <a:gd name="T75" fmla="*/ 2 h 34"/>
                  <a:gd name="T76" fmla="*/ 23 w 27"/>
                  <a:gd name="T77" fmla="*/ 2 h 34"/>
                  <a:gd name="T78" fmla="*/ 21 w 27"/>
                  <a:gd name="T79" fmla="*/ 2 h 34"/>
                  <a:gd name="T80" fmla="*/ 21 w 27"/>
                  <a:gd name="T81" fmla="*/ 0 h 34"/>
                  <a:gd name="T82" fmla="*/ 21 w 27"/>
                  <a:gd name="T83" fmla="*/ 0 h 34"/>
                  <a:gd name="T84" fmla="*/ 19 w 27"/>
                  <a:gd name="T85" fmla="*/ 2 h 34"/>
                  <a:gd name="T86" fmla="*/ 16 w 27"/>
                  <a:gd name="T87" fmla="*/ 2 h 34"/>
                  <a:gd name="T88" fmla="*/ 16 w 27"/>
                  <a:gd name="T89" fmla="*/ 4 h 34"/>
                  <a:gd name="T90" fmla="*/ 10 w 27"/>
                  <a:gd name="T91" fmla="*/ 9 h 34"/>
                  <a:gd name="T92" fmla="*/ 9 w 27"/>
                  <a:gd name="T93" fmla="*/ 16 h 34"/>
                  <a:gd name="T94" fmla="*/ 7 w 27"/>
                  <a:gd name="T95" fmla="*/ 16 h 34"/>
                  <a:gd name="T96" fmla="*/ 7 w 27"/>
                  <a:gd name="T97" fmla="*/ 16 h 34"/>
                  <a:gd name="T98" fmla="*/ 7 w 27"/>
                  <a:gd name="T99" fmla="*/ 18 h 34"/>
                  <a:gd name="T100" fmla="*/ 0 w 27"/>
                  <a:gd name="T101" fmla="*/ 32 h 34"/>
                  <a:gd name="T102" fmla="*/ 0 w 27"/>
                  <a:gd name="T103" fmla="*/ 34 h 34"/>
                  <a:gd name="T104" fmla="*/ 3 w 27"/>
                  <a:gd name="T105" fmla="*/ 32 h 34"/>
                  <a:gd name="T106" fmla="*/ 3 w 27"/>
                  <a:gd name="T107" fmla="*/ 34 h 34"/>
                  <a:gd name="T108" fmla="*/ 5 w 27"/>
                  <a:gd name="T109" fmla="*/ 34 h 34"/>
                  <a:gd name="T110" fmla="*/ 5 w 27"/>
                  <a:gd name="T111" fmla="*/ 32 h 34"/>
                  <a:gd name="T112" fmla="*/ 7 w 27"/>
                  <a:gd name="T113" fmla="*/ 34 h 34"/>
                  <a:gd name="T114" fmla="*/ 7 w 27"/>
                  <a:gd name="T115" fmla="*/ 29 h 34"/>
                  <a:gd name="T116" fmla="*/ 7 w 27"/>
                  <a:gd name="T117" fmla="*/ 29 h 34"/>
                  <a:gd name="T118" fmla="*/ 9 w 27"/>
                  <a:gd name="T119" fmla="*/ 29 h 34"/>
                  <a:gd name="T120" fmla="*/ 9 w 27"/>
                  <a:gd name="T121" fmla="*/ 31 h 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7"/>
                  <a:gd name="T184" fmla="*/ 0 h 34"/>
                  <a:gd name="T185" fmla="*/ 27 w 27"/>
                  <a:gd name="T186" fmla="*/ 34 h 3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7" h="34">
                    <a:moveTo>
                      <a:pt x="9" y="31"/>
                    </a:moveTo>
                    <a:lnTo>
                      <a:pt x="10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0" y="9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1" name="Freeform 4041"/>
              <p:cNvSpPr>
                <a:spLocks/>
              </p:cNvSpPr>
              <p:nvPr/>
            </p:nvSpPr>
            <p:spPr bwMode="auto">
              <a:xfrm>
                <a:off x="3096" y="2171"/>
                <a:ext cx="179" cy="175"/>
              </a:xfrm>
              <a:custGeom>
                <a:avLst/>
                <a:gdLst>
                  <a:gd name="T0" fmla="*/ 8 w 179"/>
                  <a:gd name="T1" fmla="*/ 46 h 175"/>
                  <a:gd name="T2" fmla="*/ 4 w 179"/>
                  <a:gd name="T3" fmla="*/ 38 h 175"/>
                  <a:gd name="T4" fmla="*/ 0 w 179"/>
                  <a:gd name="T5" fmla="*/ 29 h 175"/>
                  <a:gd name="T6" fmla="*/ 2 w 179"/>
                  <a:gd name="T7" fmla="*/ 25 h 175"/>
                  <a:gd name="T8" fmla="*/ 4 w 179"/>
                  <a:gd name="T9" fmla="*/ 23 h 175"/>
                  <a:gd name="T10" fmla="*/ 2 w 179"/>
                  <a:gd name="T11" fmla="*/ 5 h 175"/>
                  <a:gd name="T12" fmla="*/ 6 w 179"/>
                  <a:gd name="T13" fmla="*/ 2 h 175"/>
                  <a:gd name="T14" fmla="*/ 8 w 179"/>
                  <a:gd name="T15" fmla="*/ 0 h 175"/>
                  <a:gd name="T16" fmla="*/ 11 w 179"/>
                  <a:gd name="T17" fmla="*/ 2 h 175"/>
                  <a:gd name="T18" fmla="*/ 36 w 179"/>
                  <a:gd name="T19" fmla="*/ 4 h 175"/>
                  <a:gd name="T20" fmla="*/ 52 w 179"/>
                  <a:gd name="T21" fmla="*/ 9 h 175"/>
                  <a:gd name="T22" fmla="*/ 63 w 179"/>
                  <a:gd name="T23" fmla="*/ 11 h 175"/>
                  <a:gd name="T24" fmla="*/ 92 w 179"/>
                  <a:gd name="T25" fmla="*/ 4 h 175"/>
                  <a:gd name="T26" fmla="*/ 99 w 179"/>
                  <a:gd name="T27" fmla="*/ 2 h 175"/>
                  <a:gd name="T28" fmla="*/ 95 w 179"/>
                  <a:gd name="T29" fmla="*/ 5 h 175"/>
                  <a:gd name="T30" fmla="*/ 101 w 179"/>
                  <a:gd name="T31" fmla="*/ 4 h 175"/>
                  <a:gd name="T32" fmla="*/ 104 w 179"/>
                  <a:gd name="T33" fmla="*/ 2 h 175"/>
                  <a:gd name="T34" fmla="*/ 115 w 179"/>
                  <a:gd name="T35" fmla="*/ 2 h 175"/>
                  <a:gd name="T36" fmla="*/ 119 w 179"/>
                  <a:gd name="T37" fmla="*/ 2 h 175"/>
                  <a:gd name="T38" fmla="*/ 120 w 179"/>
                  <a:gd name="T39" fmla="*/ 4 h 175"/>
                  <a:gd name="T40" fmla="*/ 122 w 179"/>
                  <a:gd name="T41" fmla="*/ 7 h 175"/>
                  <a:gd name="T42" fmla="*/ 127 w 179"/>
                  <a:gd name="T43" fmla="*/ 11 h 175"/>
                  <a:gd name="T44" fmla="*/ 135 w 179"/>
                  <a:gd name="T45" fmla="*/ 9 h 175"/>
                  <a:gd name="T46" fmla="*/ 138 w 179"/>
                  <a:gd name="T47" fmla="*/ 11 h 175"/>
                  <a:gd name="T48" fmla="*/ 153 w 179"/>
                  <a:gd name="T49" fmla="*/ 5 h 175"/>
                  <a:gd name="T50" fmla="*/ 158 w 179"/>
                  <a:gd name="T51" fmla="*/ 64 h 175"/>
                  <a:gd name="T52" fmla="*/ 158 w 179"/>
                  <a:gd name="T53" fmla="*/ 68 h 175"/>
                  <a:gd name="T54" fmla="*/ 154 w 179"/>
                  <a:gd name="T55" fmla="*/ 70 h 175"/>
                  <a:gd name="T56" fmla="*/ 140 w 179"/>
                  <a:gd name="T57" fmla="*/ 54 h 175"/>
                  <a:gd name="T58" fmla="*/ 131 w 179"/>
                  <a:gd name="T59" fmla="*/ 39 h 175"/>
                  <a:gd name="T60" fmla="*/ 129 w 179"/>
                  <a:gd name="T61" fmla="*/ 30 h 175"/>
                  <a:gd name="T62" fmla="*/ 129 w 179"/>
                  <a:gd name="T63" fmla="*/ 30 h 175"/>
                  <a:gd name="T64" fmla="*/ 127 w 179"/>
                  <a:gd name="T65" fmla="*/ 32 h 175"/>
                  <a:gd name="T66" fmla="*/ 126 w 179"/>
                  <a:gd name="T67" fmla="*/ 38 h 175"/>
                  <a:gd name="T68" fmla="*/ 129 w 179"/>
                  <a:gd name="T69" fmla="*/ 41 h 175"/>
                  <a:gd name="T70" fmla="*/ 129 w 179"/>
                  <a:gd name="T71" fmla="*/ 48 h 175"/>
                  <a:gd name="T72" fmla="*/ 142 w 179"/>
                  <a:gd name="T73" fmla="*/ 66 h 175"/>
                  <a:gd name="T74" fmla="*/ 144 w 179"/>
                  <a:gd name="T75" fmla="*/ 73 h 175"/>
                  <a:gd name="T76" fmla="*/ 178 w 179"/>
                  <a:gd name="T77" fmla="*/ 136 h 175"/>
                  <a:gd name="T78" fmla="*/ 179 w 179"/>
                  <a:gd name="T79" fmla="*/ 138 h 175"/>
                  <a:gd name="T80" fmla="*/ 176 w 179"/>
                  <a:gd name="T81" fmla="*/ 138 h 175"/>
                  <a:gd name="T82" fmla="*/ 174 w 179"/>
                  <a:gd name="T83" fmla="*/ 140 h 175"/>
                  <a:gd name="T84" fmla="*/ 176 w 179"/>
                  <a:gd name="T85" fmla="*/ 148 h 175"/>
                  <a:gd name="T86" fmla="*/ 170 w 179"/>
                  <a:gd name="T87" fmla="*/ 159 h 175"/>
                  <a:gd name="T88" fmla="*/ 163 w 179"/>
                  <a:gd name="T89" fmla="*/ 166 h 175"/>
                  <a:gd name="T90" fmla="*/ 153 w 179"/>
                  <a:gd name="T91" fmla="*/ 175 h 175"/>
                  <a:gd name="T92" fmla="*/ 138 w 179"/>
                  <a:gd name="T93" fmla="*/ 172 h 175"/>
                  <a:gd name="T94" fmla="*/ 111 w 179"/>
                  <a:gd name="T95" fmla="*/ 168 h 175"/>
                  <a:gd name="T96" fmla="*/ 111 w 179"/>
                  <a:gd name="T97" fmla="*/ 168 h 175"/>
                  <a:gd name="T98" fmla="*/ 108 w 179"/>
                  <a:gd name="T99" fmla="*/ 172 h 175"/>
                  <a:gd name="T100" fmla="*/ 8 w 179"/>
                  <a:gd name="T101" fmla="*/ 161 h 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79"/>
                  <a:gd name="T154" fmla="*/ 0 h 175"/>
                  <a:gd name="T155" fmla="*/ 179 w 179"/>
                  <a:gd name="T156" fmla="*/ 175 h 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79" h="175">
                    <a:moveTo>
                      <a:pt x="8" y="161"/>
                    </a:moveTo>
                    <a:lnTo>
                      <a:pt x="8" y="46"/>
                    </a:lnTo>
                    <a:lnTo>
                      <a:pt x="2" y="41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20" y="0"/>
                    </a:lnTo>
                    <a:lnTo>
                      <a:pt x="36" y="4"/>
                    </a:lnTo>
                    <a:lnTo>
                      <a:pt x="45" y="7"/>
                    </a:lnTo>
                    <a:lnTo>
                      <a:pt x="52" y="9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70" y="14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15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0" y="4"/>
                    </a:lnTo>
                    <a:lnTo>
                      <a:pt x="120" y="5"/>
                    </a:lnTo>
                    <a:lnTo>
                      <a:pt x="122" y="7"/>
                    </a:lnTo>
                    <a:lnTo>
                      <a:pt x="126" y="7"/>
                    </a:lnTo>
                    <a:lnTo>
                      <a:pt x="127" y="11"/>
                    </a:lnTo>
                    <a:lnTo>
                      <a:pt x="135" y="11"/>
                    </a:lnTo>
                    <a:lnTo>
                      <a:pt x="135" y="9"/>
                    </a:lnTo>
                    <a:lnTo>
                      <a:pt x="136" y="9"/>
                    </a:lnTo>
                    <a:lnTo>
                      <a:pt x="138" y="11"/>
                    </a:lnTo>
                    <a:lnTo>
                      <a:pt x="144" y="11"/>
                    </a:lnTo>
                    <a:lnTo>
                      <a:pt x="153" y="5"/>
                    </a:lnTo>
                    <a:lnTo>
                      <a:pt x="165" y="41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58" y="68"/>
                    </a:lnTo>
                    <a:lnTo>
                      <a:pt x="154" y="70"/>
                    </a:lnTo>
                    <a:lnTo>
                      <a:pt x="153" y="70"/>
                    </a:lnTo>
                    <a:lnTo>
                      <a:pt x="140" y="54"/>
                    </a:lnTo>
                    <a:lnTo>
                      <a:pt x="140" y="50"/>
                    </a:lnTo>
                    <a:lnTo>
                      <a:pt x="131" y="39"/>
                    </a:lnTo>
                    <a:lnTo>
                      <a:pt x="131" y="32"/>
                    </a:lnTo>
                    <a:lnTo>
                      <a:pt x="129" y="30"/>
                    </a:lnTo>
                    <a:lnTo>
                      <a:pt x="127" y="30"/>
                    </a:lnTo>
                    <a:lnTo>
                      <a:pt x="127" y="32"/>
                    </a:lnTo>
                    <a:lnTo>
                      <a:pt x="126" y="34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9" y="41"/>
                    </a:lnTo>
                    <a:lnTo>
                      <a:pt x="129" y="45"/>
                    </a:lnTo>
                    <a:lnTo>
                      <a:pt x="129" y="48"/>
                    </a:lnTo>
                    <a:lnTo>
                      <a:pt x="135" y="59"/>
                    </a:lnTo>
                    <a:lnTo>
                      <a:pt x="142" y="66"/>
                    </a:lnTo>
                    <a:lnTo>
                      <a:pt x="144" y="68"/>
                    </a:lnTo>
                    <a:lnTo>
                      <a:pt x="144" y="73"/>
                    </a:lnTo>
                    <a:lnTo>
                      <a:pt x="170" y="129"/>
                    </a:lnTo>
                    <a:lnTo>
                      <a:pt x="178" y="136"/>
                    </a:lnTo>
                    <a:lnTo>
                      <a:pt x="179" y="138"/>
                    </a:lnTo>
                    <a:lnTo>
                      <a:pt x="179" y="140"/>
                    </a:lnTo>
                    <a:lnTo>
                      <a:pt x="176" y="138"/>
                    </a:lnTo>
                    <a:lnTo>
                      <a:pt x="174" y="140"/>
                    </a:lnTo>
                    <a:lnTo>
                      <a:pt x="176" y="141"/>
                    </a:lnTo>
                    <a:lnTo>
                      <a:pt x="176" y="148"/>
                    </a:lnTo>
                    <a:lnTo>
                      <a:pt x="178" y="154"/>
                    </a:lnTo>
                    <a:lnTo>
                      <a:pt x="170" y="159"/>
                    </a:lnTo>
                    <a:lnTo>
                      <a:pt x="167" y="157"/>
                    </a:lnTo>
                    <a:lnTo>
                      <a:pt x="163" y="166"/>
                    </a:lnTo>
                    <a:lnTo>
                      <a:pt x="154" y="168"/>
                    </a:lnTo>
                    <a:lnTo>
                      <a:pt x="153" y="175"/>
                    </a:lnTo>
                    <a:lnTo>
                      <a:pt x="145" y="175"/>
                    </a:lnTo>
                    <a:lnTo>
                      <a:pt x="138" y="172"/>
                    </a:lnTo>
                    <a:lnTo>
                      <a:pt x="111" y="172"/>
                    </a:lnTo>
                    <a:lnTo>
                      <a:pt x="111" y="168"/>
                    </a:lnTo>
                    <a:lnTo>
                      <a:pt x="110" y="168"/>
                    </a:lnTo>
                    <a:lnTo>
                      <a:pt x="108" y="172"/>
                    </a:lnTo>
                    <a:lnTo>
                      <a:pt x="8" y="172"/>
                    </a:lnTo>
                    <a:lnTo>
                      <a:pt x="8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2" name="Freeform 4042"/>
              <p:cNvSpPr>
                <a:spLocks/>
              </p:cNvSpPr>
              <p:nvPr/>
            </p:nvSpPr>
            <p:spPr bwMode="auto">
              <a:xfrm>
                <a:off x="3096" y="2171"/>
                <a:ext cx="179" cy="175"/>
              </a:xfrm>
              <a:custGeom>
                <a:avLst/>
                <a:gdLst>
                  <a:gd name="T0" fmla="*/ 8 w 179"/>
                  <a:gd name="T1" fmla="*/ 46 h 175"/>
                  <a:gd name="T2" fmla="*/ 4 w 179"/>
                  <a:gd name="T3" fmla="*/ 38 h 175"/>
                  <a:gd name="T4" fmla="*/ 0 w 179"/>
                  <a:gd name="T5" fmla="*/ 29 h 175"/>
                  <a:gd name="T6" fmla="*/ 2 w 179"/>
                  <a:gd name="T7" fmla="*/ 25 h 175"/>
                  <a:gd name="T8" fmla="*/ 4 w 179"/>
                  <a:gd name="T9" fmla="*/ 23 h 175"/>
                  <a:gd name="T10" fmla="*/ 2 w 179"/>
                  <a:gd name="T11" fmla="*/ 5 h 175"/>
                  <a:gd name="T12" fmla="*/ 6 w 179"/>
                  <a:gd name="T13" fmla="*/ 2 h 175"/>
                  <a:gd name="T14" fmla="*/ 8 w 179"/>
                  <a:gd name="T15" fmla="*/ 0 h 175"/>
                  <a:gd name="T16" fmla="*/ 11 w 179"/>
                  <a:gd name="T17" fmla="*/ 2 h 175"/>
                  <a:gd name="T18" fmla="*/ 36 w 179"/>
                  <a:gd name="T19" fmla="*/ 4 h 175"/>
                  <a:gd name="T20" fmla="*/ 52 w 179"/>
                  <a:gd name="T21" fmla="*/ 9 h 175"/>
                  <a:gd name="T22" fmla="*/ 63 w 179"/>
                  <a:gd name="T23" fmla="*/ 11 h 175"/>
                  <a:gd name="T24" fmla="*/ 92 w 179"/>
                  <a:gd name="T25" fmla="*/ 4 h 175"/>
                  <a:gd name="T26" fmla="*/ 99 w 179"/>
                  <a:gd name="T27" fmla="*/ 2 h 175"/>
                  <a:gd name="T28" fmla="*/ 95 w 179"/>
                  <a:gd name="T29" fmla="*/ 5 h 175"/>
                  <a:gd name="T30" fmla="*/ 101 w 179"/>
                  <a:gd name="T31" fmla="*/ 4 h 175"/>
                  <a:gd name="T32" fmla="*/ 104 w 179"/>
                  <a:gd name="T33" fmla="*/ 2 h 175"/>
                  <a:gd name="T34" fmla="*/ 115 w 179"/>
                  <a:gd name="T35" fmla="*/ 2 h 175"/>
                  <a:gd name="T36" fmla="*/ 119 w 179"/>
                  <a:gd name="T37" fmla="*/ 2 h 175"/>
                  <a:gd name="T38" fmla="*/ 120 w 179"/>
                  <a:gd name="T39" fmla="*/ 4 h 175"/>
                  <a:gd name="T40" fmla="*/ 122 w 179"/>
                  <a:gd name="T41" fmla="*/ 7 h 175"/>
                  <a:gd name="T42" fmla="*/ 127 w 179"/>
                  <a:gd name="T43" fmla="*/ 11 h 175"/>
                  <a:gd name="T44" fmla="*/ 135 w 179"/>
                  <a:gd name="T45" fmla="*/ 9 h 175"/>
                  <a:gd name="T46" fmla="*/ 138 w 179"/>
                  <a:gd name="T47" fmla="*/ 11 h 175"/>
                  <a:gd name="T48" fmla="*/ 153 w 179"/>
                  <a:gd name="T49" fmla="*/ 5 h 175"/>
                  <a:gd name="T50" fmla="*/ 158 w 179"/>
                  <a:gd name="T51" fmla="*/ 64 h 175"/>
                  <a:gd name="T52" fmla="*/ 158 w 179"/>
                  <a:gd name="T53" fmla="*/ 68 h 175"/>
                  <a:gd name="T54" fmla="*/ 154 w 179"/>
                  <a:gd name="T55" fmla="*/ 70 h 175"/>
                  <a:gd name="T56" fmla="*/ 140 w 179"/>
                  <a:gd name="T57" fmla="*/ 54 h 175"/>
                  <a:gd name="T58" fmla="*/ 131 w 179"/>
                  <a:gd name="T59" fmla="*/ 39 h 175"/>
                  <a:gd name="T60" fmla="*/ 129 w 179"/>
                  <a:gd name="T61" fmla="*/ 30 h 175"/>
                  <a:gd name="T62" fmla="*/ 129 w 179"/>
                  <a:gd name="T63" fmla="*/ 30 h 175"/>
                  <a:gd name="T64" fmla="*/ 127 w 179"/>
                  <a:gd name="T65" fmla="*/ 32 h 175"/>
                  <a:gd name="T66" fmla="*/ 126 w 179"/>
                  <a:gd name="T67" fmla="*/ 38 h 175"/>
                  <a:gd name="T68" fmla="*/ 129 w 179"/>
                  <a:gd name="T69" fmla="*/ 41 h 175"/>
                  <a:gd name="T70" fmla="*/ 129 w 179"/>
                  <a:gd name="T71" fmla="*/ 48 h 175"/>
                  <a:gd name="T72" fmla="*/ 142 w 179"/>
                  <a:gd name="T73" fmla="*/ 66 h 175"/>
                  <a:gd name="T74" fmla="*/ 144 w 179"/>
                  <a:gd name="T75" fmla="*/ 73 h 175"/>
                  <a:gd name="T76" fmla="*/ 178 w 179"/>
                  <a:gd name="T77" fmla="*/ 136 h 175"/>
                  <a:gd name="T78" fmla="*/ 179 w 179"/>
                  <a:gd name="T79" fmla="*/ 138 h 175"/>
                  <a:gd name="T80" fmla="*/ 176 w 179"/>
                  <a:gd name="T81" fmla="*/ 138 h 175"/>
                  <a:gd name="T82" fmla="*/ 174 w 179"/>
                  <a:gd name="T83" fmla="*/ 140 h 175"/>
                  <a:gd name="T84" fmla="*/ 176 w 179"/>
                  <a:gd name="T85" fmla="*/ 148 h 175"/>
                  <a:gd name="T86" fmla="*/ 170 w 179"/>
                  <a:gd name="T87" fmla="*/ 159 h 175"/>
                  <a:gd name="T88" fmla="*/ 163 w 179"/>
                  <a:gd name="T89" fmla="*/ 166 h 175"/>
                  <a:gd name="T90" fmla="*/ 153 w 179"/>
                  <a:gd name="T91" fmla="*/ 175 h 175"/>
                  <a:gd name="T92" fmla="*/ 138 w 179"/>
                  <a:gd name="T93" fmla="*/ 172 h 175"/>
                  <a:gd name="T94" fmla="*/ 111 w 179"/>
                  <a:gd name="T95" fmla="*/ 168 h 175"/>
                  <a:gd name="T96" fmla="*/ 111 w 179"/>
                  <a:gd name="T97" fmla="*/ 168 h 175"/>
                  <a:gd name="T98" fmla="*/ 108 w 179"/>
                  <a:gd name="T99" fmla="*/ 172 h 175"/>
                  <a:gd name="T100" fmla="*/ 8 w 179"/>
                  <a:gd name="T101" fmla="*/ 161 h 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79"/>
                  <a:gd name="T154" fmla="*/ 0 h 175"/>
                  <a:gd name="T155" fmla="*/ 179 w 179"/>
                  <a:gd name="T156" fmla="*/ 175 h 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79" h="175">
                    <a:moveTo>
                      <a:pt x="8" y="161"/>
                    </a:moveTo>
                    <a:lnTo>
                      <a:pt x="8" y="46"/>
                    </a:lnTo>
                    <a:lnTo>
                      <a:pt x="2" y="41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20" y="0"/>
                    </a:lnTo>
                    <a:lnTo>
                      <a:pt x="36" y="4"/>
                    </a:lnTo>
                    <a:lnTo>
                      <a:pt x="45" y="7"/>
                    </a:lnTo>
                    <a:lnTo>
                      <a:pt x="52" y="9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70" y="14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15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0" y="4"/>
                    </a:lnTo>
                    <a:lnTo>
                      <a:pt x="120" y="5"/>
                    </a:lnTo>
                    <a:lnTo>
                      <a:pt x="122" y="7"/>
                    </a:lnTo>
                    <a:lnTo>
                      <a:pt x="126" y="7"/>
                    </a:lnTo>
                    <a:lnTo>
                      <a:pt x="127" y="11"/>
                    </a:lnTo>
                    <a:lnTo>
                      <a:pt x="135" y="11"/>
                    </a:lnTo>
                    <a:lnTo>
                      <a:pt x="135" y="9"/>
                    </a:lnTo>
                    <a:lnTo>
                      <a:pt x="136" y="9"/>
                    </a:lnTo>
                    <a:lnTo>
                      <a:pt x="138" y="11"/>
                    </a:lnTo>
                    <a:lnTo>
                      <a:pt x="144" y="11"/>
                    </a:lnTo>
                    <a:lnTo>
                      <a:pt x="153" y="5"/>
                    </a:lnTo>
                    <a:lnTo>
                      <a:pt x="165" y="41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58" y="68"/>
                    </a:lnTo>
                    <a:lnTo>
                      <a:pt x="154" y="70"/>
                    </a:lnTo>
                    <a:lnTo>
                      <a:pt x="153" y="70"/>
                    </a:lnTo>
                    <a:lnTo>
                      <a:pt x="140" y="54"/>
                    </a:lnTo>
                    <a:lnTo>
                      <a:pt x="140" y="50"/>
                    </a:lnTo>
                    <a:lnTo>
                      <a:pt x="131" y="39"/>
                    </a:lnTo>
                    <a:lnTo>
                      <a:pt x="131" y="32"/>
                    </a:lnTo>
                    <a:lnTo>
                      <a:pt x="129" y="30"/>
                    </a:lnTo>
                    <a:lnTo>
                      <a:pt x="127" y="30"/>
                    </a:lnTo>
                    <a:lnTo>
                      <a:pt x="127" y="32"/>
                    </a:lnTo>
                    <a:lnTo>
                      <a:pt x="126" y="34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9" y="41"/>
                    </a:lnTo>
                    <a:lnTo>
                      <a:pt x="129" y="45"/>
                    </a:lnTo>
                    <a:lnTo>
                      <a:pt x="129" y="48"/>
                    </a:lnTo>
                    <a:lnTo>
                      <a:pt x="135" y="59"/>
                    </a:lnTo>
                    <a:lnTo>
                      <a:pt x="142" y="66"/>
                    </a:lnTo>
                    <a:lnTo>
                      <a:pt x="144" y="68"/>
                    </a:lnTo>
                    <a:lnTo>
                      <a:pt x="144" y="73"/>
                    </a:lnTo>
                    <a:lnTo>
                      <a:pt x="170" y="129"/>
                    </a:lnTo>
                    <a:lnTo>
                      <a:pt x="178" y="136"/>
                    </a:lnTo>
                    <a:lnTo>
                      <a:pt x="179" y="138"/>
                    </a:lnTo>
                    <a:lnTo>
                      <a:pt x="179" y="140"/>
                    </a:lnTo>
                    <a:lnTo>
                      <a:pt x="176" y="138"/>
                    </a:lnTo>
                    <a:lnTo>
                      <a:pt x="174" y="140"/>
                    </a:lnTo>
                    <a:lnTo>
                      <a:pt x="176" y="141"/>
                    </a:lnTo>
                    <a:lnTo>
                      <a:pt x="176" y="148"/>
                    </a:lnTo>
                    <a:lnTo>
                      <a:pt x="178" y="154"/>
                    </a:lnTo>
                    <a:lnTo>
                      <a:pt x="170" y="159"/>
                    </a:lnTo>
                    <a:lnTo>
                      <a:pt x="167" y="157"/>
                    </a:lnTo>
                    <a:lnTo>
                      <a:pt x="163" y="166"/>
                    </a:lnTo>
                    <a:lnTo>
                      <a:pt x="154" y="168"/>
                    </a:lnTo>
                    <a:lnTo>
                      <a:pt x="153" y="175"/>
                    </a:lnTo>
                    <a:lnTo>
                      <a:pt x="145" y="175"/>
                    </a:lnTo>
                    <a:lnTo>
                      <a:pt x="138" y="172"/>
                    </a:lnTo>
                    <a:lnTo>
                      <a:pt x="111" y="172"/>
                    </a:lnTo>
                    <a:lnTo>
                      <a:pt x="111" y="168"/>
                    </a:lnTo>
                    <a:lnTo>
                      <a:pt x="110" y="168"/>
                    </a:lnTo>
                    <a:lnTo>
                      <a:pt x="108" y="172"/>
                    </a:lnTo>
                    <a:lnTo>
                      <a:pt x="8" y="172"/>
                    </a:lnTo>
                    <a:lnTo>
                      <a:pt x="8" y="1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3" name="Freeform 4043"/>
              <p:cNvSpPr>
                <a:spLocks/>
              </p:cNvSpPr>
              <p:nvPr/>
            </p:nvSpPr>
            <p:spPr bwMode="auto">
              <a:xfrm>
                <a:off x="2565" y="2064"/>
                <a:ext cx="326" cy="331"/>
              </a:xfrm>
              <a:custGeom>
                <a:avLst/>
                <a:gdLst>
                  <a:gd name="T0" fmla="*/ 0 w 326"/>
                  <a:gd name="T1" fmla="*/ 157 h 331"/>
                  <a:gd name="T2" fmla="*/ 21 w 326"/>
                  <a:gd name="T3" fmla="*/ 145 h 331"/>
                  <a:gd name="T4" fmla="*/ 28 w 326"/>
                  <a:gd name="T5" fmla="*/ 143 h 331"/>
                  <a:gd name="T6" fmla="*/ 34 w 326"/>
                  <a:gd name="T7" fmla="*/ 139 h 331"/>
                  <a:gd name="T8" fmla="*/ 48 w 326"/>
                  <a:gd name="T9" fmla="*/ 137 h 331"/>
                  <a:gd name="T10" fmla="*/ 57 w 326"/>
                  <a:gd name="T11" fmla="*/ 130 h 331"/>
                  <a:gd name="T12" fmla="*/ 66 w 326"/>
                  <a:gd name="T13" fmla="*/ 125 h 331"/>
                  <a:gd name="T14" fmla="*/ 80 w 326"/>
                  <a:gd name="T15" fmla="*/ 116 h 331"/>
                  <a:gd name="T16" fmla="*/ 79 w 326"/>
                  <a:gd name="T17" fmla="*/ 114 h 331"/>
                  <a:gd name="T18" fmla="*/ 79 w 326"/>
                  <a:gd name="T19" fmla="*/ 109 h 331"/>
                  <a:gd name="T20" fmla="*/ 77 w 326"/>
                  <a:gd name="T21" fmla="*/ 105 h 331"/>
                  <a:gd name="T22" fmla="*/ 91 w 326"/>
                  <a:gd name="T23" fmla="*/ 102 h 331"/>
                  <a:gd name="T24" fmla="*/ 93 w 326"/>
                  <a:gd name="T25" fmla="*/ 96 h 331"/>
                  <a:gd name="T26" fmla="*/ 96 w 326"/>
                  <a:gd name="T27" fmla="*/ 96 h 331"/>
                  <a:gd name="T28" fmla="*/ 120 w 326"/>
                  <a:gd name="T29" fmla="*/ 96 h 331"/>
                  <a:gd name="T30" fmla="*/ 120 w 326"/>
                  <a:gd name="T31" fmla="*/ 91 h 331"/>
                  <a:gd name="T32" fmla="*/ 118 w 326"/>
                  <a:gd name="T33" fmla="*/ 84 h 331"/>
                  <a:gd name="T34" fmla="*/ 114 w 326"/>
                  <a:gd name="T35" fmla="*/ 73 h 331"/>
                  <a:gd name="T36" fmla="*/ 113 w 326"/>
                  <a:gd name="T37" fmla="*/ 66 h 331"/>
                  <a:gd name="T38" fmla="*/ 111 w 326"/>
                  <a:gd name="T39" fmla="*/ 50 h 331"/>
                  <a:gd name="T40" fmla="*/ 113 w 326"/>
                  <a:gd name="T41" fmla="*/ 48 h 331"/>
                  <a:gd name="T42" fmla="*/ 107 w 326"/>
                  <a:gd name="T43" fmla="*/ 42 h 331"/>
                  <a:gd name="T44" fmla="*/ 118 w 326"/>
                  <a:gd name="T45" fmla="*/ 35 h 331"/>
                  <a:gd name="T46" fmla="*/ 134 w 326"/>
                  <a:gd name="T47" fmla="*/ 25 h 331"/>
                  <a:gd name="T48" fmla="*/ 148 w 326"/>
                  <a:gd name="T49" fmla="*/ 17 h 331"/>
                  <a:gd name="T50" fmla="*/ 188 w 326"/>
                  <a:gd name="T51" fmla="*/ 7 h 331"/>
                  <a:gd name="T52" fmla="*/ 197 w 326"/>
                  <a:gd name="T53" fmla="*/ 7 h 331"/>
                  <a:gd name="T54" fmla="*/ 224 w 326"/>
                  <a:gd name="T55" fmla="*/ 8 h 331"/>
                  <a:gd name="T56" fmla="*/ 249 w 326"/>
                  <a:gd name="T57" fmla="*/ 3 h 331"/>
                  <a:gd name="T58" fmla="*/ 261 w 326"/>
                  <a:gd name="T59" fmla="*/ 3 h 331"/>
                  <a:gd name="T60" fmla="*/ 274 w 326"/>
                  <a:gd name="T61" fmla="*/ 3 h 331"/>
                  <a:gd name="T62" fmla="*/ 270 w 326"/>
                  <a:gd name="T63" fmla="*/ 12 h 331"/>
                  <a:gd name="T64" fmla="*/ 274 w 326"/>
                  <a:gd name="T65" fmla="*/ 37 h 331"/>
                  <a:gd name="T66" fmla="*/ 261 w 326"/>
                  <a:gd name="T67" fmla="*/ 59 h 331"/>
                  <a:gd name="T68" fmla="*/ 256 w 326"/>
                  <a:gd name="T69" fmla="*/ 62 h 331"/>
                  <a:gd name="T70" fmla="*/ 268 w 326"/>
                  <a:gd name="T71" fmla="*/ 85 h 331"/>
                  <a:gd name="T72" fmla="*/ 288 w 326"/>
                  <a:gd name="T73" fmla="*/ 130 h 331"/>
                  <a:gd name="T74" fmla="*/ 292 w 326"/>
                  <a:gd name="T75" fmla="*/ 148 h 331"/>
                  <a:gd name="T76" fmla="*/ 288 w 326"/>
                  <a:gd name="T77" fmla="*/ 209 h 331"/>
                  <a:gd name="T78" fmla="*/ 309 w 326"/>
                  <a:gd name="T79" fmla="*/ 234 h 331"/>
                  <a:gd name="T80" fmla="*/ 229 w 326"/>
                  <a:gd name="T81" fmla="*/ 320 h 331"/>
                  <a:gd name="T82" fmla="*/ 188 w 326"/>
                  <a:gd name="T83" fmla="*/ 325 h 331"/>
                  <a:gd name="T84" fmla="*/ 190 w 326"/>
                  <a:gd name="T85" fmla="*/ 322 h 331"/>
                  <a:gd name="T86" fmla="*/ 190 w 326"/>
                  <a:gd name="T87" fmla="*/ 318 h 331"/>
                  <a:gd name="T88" fmla="*/ 188 w 326"/>
                  <a:gd name="T89" fmla="*/ 315 h 331"/>
                  <a:gd name="T90" fmla="*/ 181 w 326"/>
                  <a:gd name="T91" fmla="*/ 311 h 331"/>
                  <a:gd name="T92" fmla="*/ 173 w 326"/>
                  <a:gd name="T93" fmla="*/ 307 h 331"/>
                  <a:gd name="T94" fmla="*/ 164 w 326"/>
                  <a:gd name="T95" fmla="*/ 304 h 331"/>
                  <a:gd name="T96" fmla="*/ 156 w 326"/>
                  <a:gd name="T97" fmla="*/ 298 h 331"/>
                  <a:gd name="T98" fmla="*/ 156 w 326"/>
                  <a:gd name="T99" fmla="*/ 293 h 33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6"/>
                  <a:gd name="T151" fmla="*/ 0 h 331"/>
                  <a:gd name="T152" fmla="*/ 326 w 326"/>
                  <a:gd name="T153" fmla="*/ 331 h 33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6" h="331">
                    <a:moveTo>
                      <a:pt x="59" y="227"/>
                    </a:moveTo>
                    <a:lnTo>
                      <a:pt x="59" y="227"/>
                    </a:lnTo>
                    <a:lnTo>
                      <a:pt x="0" y="187"/>
                    </a:lnTo>
                    <a:lnTo>
                      <a:pt x="0" y="157"/>
                    </a:lnTo>
                    <a:lnTo>
                      <a:pt x="14" y="148"/>
                    </a:lnTo>
                    <a:lnTo>
                      <a:pt x="18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30" y="143"/>
                    </a:lnTo>
                    <a:lnTo>
                      <a:pt x="32" y="143"/>
                    </a:lnTo>
                    <a:lnTo>
                      <a:pt x="34" y="143"/>
                    </a:lnTo>
                    <a:lnTo>
                      <a:pt x="34" y="139"/>
                    </a:lnTo>
                    <a:lnTo>
                      <a:pt x="39" y="139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2" y="136"/>
                    </a:lnTo>
                    <a:lnTo>
                      <a:pt x="55" y="132"/>
                    </a:lnTo>
                    <a:lnTo>
                      <a:pt x="57" y="132"/>
                    </a:lnTo>
                    <a:lnTo>
                      <a:pt x="57" y="130"/>
                    </a:lnTo>
                    <a:lnTo>
                      <a:pt x="59" y="128"/>
                    </a:lnTo>
                    <a:lnTo>
                      <a:pt x="61" y="127"/>
                    </a:lnTo>
                    <a:lnTo>
                      <a:pt x="64" y="125"/>
                    </a:lnTo>
                    <a:lnTo>
                      <a:pt x="66" y="125"/>
                    </a:lnTo>
                    <a:lnTo>
                      <a:pt x="75" y="119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9" y="111"/>
                    </a:lnTo>
                    <a:lnTo>
                      <a:pt x="79" y="109"/>
                    </a:lnTo>
                    <a:lnTo>
                      <a:pt x="77" y="109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9" y="103"/>
                    </a:lnTo>
                    <a:lnTo>
                      <a:pt x="80" y="103"/>
                    </a:lnTo>
                    <a:lnTo>
                      <a:pt x="82" y="105"/>
                    </a:lnTo>
                    <a:lnTo>
                      <a:pt x="91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93" y="96"/>
                    </a:lnTo>
                    <a:lnTo>
                      <a:pt x="95" y="96"/>
                    </a:lnTo>
                    <a:lnTo>
                      <a:pt x="96" y="96"/>
                    </a:lnTo>
                    <a:lnTo>
                      <a:pt x="109" y="94"/>
                    </a:lnTo>
                    <a:lnTo>
                      <a:pt x="111" y="94"/>
                    </a:lnTo>
                    <a:lnTo>
                      <a:pt x="118" y="94"/>
                    </a:lnTo>
                    <a:lnTo>
                      <a:pt x="120" y="96"/>
                    </a:lnTo>
                    <a:lnTo>
                      <a:pt x="120" y="94"/>
                    </a:lnTo>
                    <a:lnTo>
                      <a:pt x="120" y="91"/>
                    </a:lnTo>
                    <a:lnTo>
                      <a:pt x="122" y="89"/>
                    </a:lnTo>
                    <a:lnTo>
                      <a:pt x="118" y="84"/>
                    </a:lnTo>
                    <a:lnTo>
                      <a:pt x="116" y="80"/>
                    </a:lnTo>
                    <a:lnTo>
                      <a:pt x="116" y="78"/>
                    </a:lnTo>
                    <a:lnTo>
                      <a:pt x="114" y="75"/>
                    </a:lnTo>
                    <a:lnTo>
                      <a:pt x="114" y="73"/>
                    </a:lnTo>
                    <a:lnTo>
                      <a:pt x="114" y="71"/>
                    </a:lnTo>
                    <a:lnTo>
                      <a:pt x="114" y="68"/>
                    </a:lnTo>
                    <a:lnTo>
                      <a:pt x="113" y="66"/>
                    </a:lnTo>
                    <a:lnTo>
                      <a:pt x="114" y="60"/>
                    </a:lnTo>
                    <a:lnTo>
                      <a:pt x="113" y="55"/>
                    </a:lnTo>
                    <a:lnTo>
                      <a:pt x="113" y="53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7" y="42"/>
                    </a:lnTo>
                    <a:lnTo>
                      <a:pt x="107" y="41"/>
                    </a:lnTo>
                    <a:lnTo>
                      <a:pt x="109" y="41"/>
                    </a:lnTo>
                    <a:lnTo>
                      <a:pt x="118" y="35"/>
                    </a:lnTo>
                    <a:lnTo>
                      <a:pt x="122" y="28"/>
                    </a:lnTo>
                    <a:lnTo>
                      <a:pt x="125" y="26"/>
                    </a:lnTo>
                    <a:lnTo>
                      <a:pt x="130" y="26"/>
                    </a:lnTo>
                    <a:lnTo>
                      <a:pt x="134" y="25"/>
                    </a:lnTo>
                    <a:lnTo>
                      <a:pt x="138" y="26"/>
                    </a:lnTo>
                    <a:lnTo>
                      <a:pt x="139" y="25"/>
                    </a:lnTo>
                    <a:lnTo>
                      <a:pt x="145" y="19"/>
                    </a:lnTo>
                    <a:lnTo>
                      <a:pt x="148" y="17"/>
                    </a:lnTo>
                    <a:lnTo>
                      <a:pt x="152" y="16"/>
                    </a:lnTo>
                    <a:lnTo>
                      <a:pt x="163" y="10"/>
                    </a:lnTo>
                    <a:lnTo>
                      <a:pt x="182" y="10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5" y="7"/>
                    </a:lnTo>
                    <a:lnTo>
                      <a:pt x="197" y="7"/>
                    </a:lnTo>
                    <a:lnTo>
                      <a:pt x="202" y="5"/>
                    </a:lnTo>
                    <a:lnTo>
                      <a:pt x="218" y="5"/>
                    </a:lnTo>
                    <a:lnTo>
                      <a:pt x="220" y="7"/>
                    </a:lnTo>
                    <a:lnTo>
                      <a:pt x="224" y="8"/>
                    </a:lnTo>
                    <a:lnTo>
                      <a:pt x="238" y="3"/>
                    </a:lnTo>
                    <a:lnTo>
                      <a:pt x="240" y="0"/>
                    </a:lnTo>
                    <a:lnTo>
                      <a:pt x="247" y="3"/>
                    </a:lnTo>
                    <a:lnTo>
                      <a:pt x="249" y="3"/>
                    </a:lnTo>
                    <a:lnTo>
                      <a:pt x="250" y="3"/>
                    </a:lnTo>
                    <a:lnTo>
                      <a:pt x="254" y="3"/>
                    </a:lnTo>
                    <a:lnTo>
                      <a:pt x="256" y="1"/>
                    </a:lnTo>
                    <a:lnTo>
                      <a:pt x="261" y="3"/>
                    </a:lnTo>
                    <a:lnTo>
                      <a:pt x="263" y="5"/>
                    </a:lnTo>
                    <a:lnTo>
                      <a:pt x="268" y="5"/>
                    </a:lnTo>
                    <a:lnTo>
                      <a:pt x="270" y="3"/>
                    </a:lnTo>
                    <a:lnTo>
                      <a:pt x="274" y="3"/>
                    </a:lnTo>
                    <a:lnTo>
                      <a:pt x="277" y="3"/>
                    </a:lnTo>
                    <a:lnTo>
                      <a:pt x="277" y="5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72" y="12"/>
                    </a:lnTo>
                    <a:lnTo>
                      <a:pt x="274" y="14"/>
                    </a:lnTo>
                    <a:lnTo>
                      <a:pt x="272" y="35"/>
                    </a:lnTo>
                    <a:lnTo>
                      <a:pt x="274" y="37"/>
                    </a:lnTo>
                    <a:lnTo>
                      <a:pt x="270" y="50"/>
                    </a:lnTo>
                    <a:lnTo>
                      <a:pt x="265" y="53"/>
                    </a:lnTo>
                    <a:lnTo>
                      <a:pt x="263" y="57"/>
                    </a:lnTo>
                    <a:lnTo>
                      <a:pt x="261" y="59"/>
                    </a:lnTo>
                    <a:lnTo>
                      <a:pt x="259" y="59"/>
                    </a:lnTo>
                    <a:lnTo>
                      <a:pt x="259" y="60"/>
                    </a:lnTo>
                    <a:lnTo>
                      <a:pt x="256" y="62"/>
                    </a:lnTo>
                    <a:lnTo>
                      <a:pt x="259" y="75"/>
                    </a:lnTo>
                    <a:lnTo>
                      <a:pt x="265" y="77"/>
                    </a:lnTo>
                    <a:lnTo>
                      <a:pt x="267" y="78"/>
                    </a:lnTo>
                    <a:lnTo>
                      <a:pt x="268" y="85"/>
                    </a:lnTo>
                    <a:lnTo>
                      <a:pt x="268" y="91"/>
                    </a:lnTo>
                    <a:lnTo>
                      <a:pt x="281" y="98"/>
                    </a:lnTo>
                    <a:lnTo>
                      <a:pt x="283" y="98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84" y="134"/>
                    </a:lnTo>
                    <a:lnTo>
                      <a:pt x="284" y="139"/>
                    </a:lnTo>
                    <a:lnTo>
                      <a:pt x="292" y="148"/>
                    </a:lnTo>
                    <a:lnTo>
                      <a:pt x="293" y="200"/>
                    </a:lnTo>
                    <a:lnTo>
                      <a:pt x="286" y="204"/>
                    </a:lnTo>
                    <a:lnTo>
                      <a:pt x="286" y="205"/>
                    </a:lnTo>
                    <a:lnTo>
                      <a:pt x="288" y="209"/>
                    </a:lnTo>
                    <a:lnTo>
                      <a:pt x="297" y="220"/>
                    </a:lnTo>
                    <a:lnTo>
                      <a:pt x="297" y="230"/>
                    </a:lnTo>
                    <a:lnTo>
                      <a:pt x="302" y="234"/>
                    </a:lnTo>
                    <a:lnTo>
                      <a:pt x="309" y="234"/>
                    </a:lnTo>
                    <a:lnTo>
                      <a:pt x="318" y="238"/>
                    </a:lnTo>
                    <a:lnTo>
                      <a:pt x="326" y="250"/>
                    </a:lnTo>
                    <a:lnTo>
                      <a:pt x="326" y="252"/>
                    </a:lnTo>
                    <a:lnTo>
                      <a:pt x="229" y="320"/>
                    </a:lnTo>
                    <a:lnTo>
                      <a:pt x="195" y="331"/>
                    </a:lnTo>
                    <a:lnTo>
                      <a:pt x="191" y="331"/>
                    </a:lnTo>
                    <a:lnTo>
                      <a:pt x="188" y="327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0" y="323"/>
                    </a:lnTo>
                    <a:lnTo>
                      <a:pt x="190" y="322"/>
                    </a:lnTo>
                    <a:lnTo>
                      <a:pt x="190" y="320"/>
                    </a:lnTo>
                    <a:lnTo>
                      <a:pt x="190" y="318"/>
                    </a:lnTo>
                    <a:lnTo>
                      <a:pt x="190" y="316"/>
                    </a:lnTo>
                    <a:lnTo>
                      <a:pt x="188" y="315"/>
                    </a:lnTo>
                    <a:lnTo>
                      <a:pt x="184" y="313"/>
                    </a:lnTo>
                    <a:lnTo>
                      <a:pt x="182" y="313"/>
                    </a:lnTo>
                    <a:lnTo>
                      <a:pt x="181" y="313"/>
                    </a:lnTo>
                    <a:lnTo>
                      <a:pt x="181" y="311"/>
                    </a:lnTo>
                    <a:lnTo>
                      <a:pt x="177" y="311"/>
                    </a:lnTo>
                    <a:lnTo>
                      <a:pt x="175" y="311"/>
                    </a:lnTo>
                    <a:lnTo>
                      <a:pt x="175" y="309"/>
                    </a:lnTo>
                    <a:lnTo>
                      <a:pt x="173" y="307"/>
                    </a:lnTo>
                    <a:lnTo>
                      <a:pt x="172" y="309"/>
                    </a:lnTo>
                    <a:lnTo>
                      <a:pt x="168" y="307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1" y="300"/>
                    </a:lnTo>
                    <a:lnTo>
                      <a:pt x="159" y="300"/>
                    </a:lnTo>
                    <a:lnTo>
                      <a:pt x="156" y="298"/>
                    </a:lnTo>
                    <a:lnTo>
                      <a:pt x="156" y="297"/>
                    </a:lnTo>
                    <a:lnTo>
                      <a:pt x="157" y="295"/>
                    </a:lnTo>
                    <a:lnTo>
                      <a:pt x="156" y="293"/>
                    </a:lnTo>
                    <a:lnTo>
                      <a:pt x="59" y="2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4" name="Freeform 4044"/>
              <p:cNvSpPr>
                <a:spLocks/>
              </p:cNvSpPr>
              <p:nvPr/>
            </p:nvSpPr>
            <p:spPr bwMode="auto">
              <a:xfrm>
                <a:off x="2565" y="2064"/>
                <a:ext cx="326" cy="331"/>
              </a:xfrm>
              <a:custGeom>
                <a:avLst/>
                <a:gdLst>
                  <a:gd name="T0" fmla="*/ 0 w 326"/>
                  <a:gd name="T1" fmla="*/ 157 h 331"/>
                  <a:gd name="T2" fmla="*/ 21 w 326"/>
                  <a:gd name="T3" fmla="*/ 145 h 331"/>
                  <a:gd name="T4" fmla="*/ 28 w 326"/>
                  <a:gd name="T5" fmla="*/ 143 h 331"/>
                  <a:gd name="T6" fmla="*/ 34 w 326"/>
                  <a:gd name="T7" fmla="*/ 139 h 331"/>
                  <a:gd name="T8" fmla="*/ 48 w 326"/>
                  <a:gd name="T9" fmla="*/ 137 h 331"/>
                  <a:gd name="T10" fmla="*/ 57 w 326"/>
                  <a:gd name="T11" fmla="*/ 130 h 331"/>
                  <a:gd name="T12" fmla="*/ 66 w 326"/>
                  <a:gd name="T13" fmla="*/ 125 h 331"/>
                  <a:gd name="T14" fmla="*/ 80 w 326"/>
                  <a:gd name="T15" fmla="*/ 116 h 331"/>
                  <a:gd name="T16" fmla="*/ 79 w 326"/>
                  <a:gd name="T17" fmla="*/ 114 h 331"/>
                  <a:gd name="T18" fmla="*/ 79 w 326"/>
                  <a:gd name="T19" fmla="*/ 109 h 331"/>
                  <a:gd name="T20" fmla="*/ 77 w 326"/>
                  <a:gd name="T21" fmla="*/ 105 h 331"/>
                  <a:gd name="T22" fmla="*/ 91 w 326"/>
                  <a:gd name="T23" fmla="*/ 102 h 331"/>
                  <a:gd name="T24" fmla="*/ 93 w 326"/>
                  <a:gd name="T25" fmla="*/ 96 h 331"/>
                  <a:gd name="T26" fmla="*/ 96 w 326"/>
                  <a:gd name="T27" fmla="*/ 96 h 331"/>
                  <a:gd name="T28" fmla="*/ 120 w 326"/>
                  <a:gd name="T29" fmla="*/ 96 h 331"/>
                  <a:gd name="T30" fmla="*/ 120 w 326"/>
                  <a:gd name="T31" fmla="*/ 91 h 331"/>
                  <a:gd name="T32" fmla="*/ 118 w 326"/>
                  <a:gd name="T33" fmla="*/ 84 h 331"/>
                  <a:gd name="T34" fmla="*/ 114 w 326"/>
                  <a:gd name="T35" fmla="*/ 73 h 331"/>
                  <a:gd name="T36" fmla="*/ 113 w 326"/>
                  <a:gd name="T37" fmla="*/ 66 h 331"/>
                  <a:gd name="T38" fmla="*/ 111 w 326"/>
                  <a:gd name="T39" fmla="*/ 50 h 331"/>
                  <a:gd name="T40" fmla="*/ 113 w 326"/>
                  <a:gd name="T41" fmla="*/ 48 h 331"/>
                  <a:gd name="T42" fmla="*/ 107 w 326"/>
                  <a:gd name="T43" fmla="*/ 42 h 331"/>
                  <a:gd name="T44" fmla="*/ 118 w 326"/>
                  <a:gd name="T45" fmla="*/ 35 h 331"/>
                  <a:gd name="T46" fmla="*/ 134 w 326"/>
                  <a:gd name="T47" fmla="*/ 25 h 331"/>
                  <a:gd name="T48" fmla="*/ 148 w 326"/>
                  <a:gd name="T49" fmla="*/ 17 h 331"/>
                  <a:gd name="T50" fmla="*/ 188 w 326"/>
                  <a:gd name="T51" fmla="*/ 7 h 331"/>
                  <a:gd name="T52" fmla="*/ 197 w 326"/>
                  <a:gd name="T53" fmla="*/ 7 h 331"/>
                  <a:gd name="T54" fmla="*/ 224 w 326"/>
                  <a:gd name="T55" fmla="*/ 8 h 331"/>
                  <a:gd name="T56" fmla="*/ 249 w 326"/>
                  <a:gd name="T57" fmla="*/ 3 h 331"/>
                  <a:gd name="T58" fmla="*/ 261 w 326"/>
                  <a:gd name="T59" fmla="*/ 3 h 331"/>
                  <a:gd name="T60" fmla="*/ 274 w 326"/>
                  <a:gd name="T61" fmla="*/ 3 h 331"/>
                  <a:gd name="T62" fmla="*/ 270 w 326"/>
                  <a:gd name="T63" fmla="*/ 12 h 331"/>
                  <a:gd name="T64" fmla="*/ 274 w 326"/>
                  <a:gd name="T65" fmla="*/ 37 h 331"/>
                  <a:gd name="T66" fmla="*/ 261 w 326"/>
                  <a:gd name="T67" fmla="*/ 59 h 331"/>
                  <a:gd name="T68" fmla="*/ 256 w 326"/>
                  <a:gd name="T69" fmla="*/ 62 h 331"/>
                  <a:gd name="T70" fmla="*/ 268 w 326"/>
                  <a:gd name="T71" fmla="*/ 85 h 331"/>
                  <a:gd name="T72" fmla="*/ 288 w 326"/>
                  <a:gd name="T73" fmla="*/ 130 h 331"/>
                  <a:gd name="T74" fmla="*/ 292 w 326"/>
                  <a:gd name="T75" fmla="*/ 148 h 331"/>
                  <a:gd name="T76" fmla="*/ 288 w 326"/>
                  <a:gd name="T77" fmla="*/ 209 h 331"/>
                  <a:gd name="T78" fmla="*/ 309 w 326"/>
                  <a:gd name="T79" fmla="*/ 234 h 331"/>
                  <a:gd name="T80" fmla="*/ 229 w 326"/>
                  <a:gd name="T81" fmla="*/ 320 h 331"/>
                  <a:gd name="T82" fmla="*/ 188 w 326"/>
                  <a:gd name="T83" fmla="*/ 325 h 331"/>
                  <a:gd name="T84" fmla="*/ 190 w 326"/>
                  <a:gd name="T85" fmla="*/ 322 h 331"/>
                  <a:gd name="T86" fmla="*/ 190 w 326"/>
                  <a:gd name="T87" fmla="*/ 318 h 331"/>
                  <a:gd name="T88" fmla="*/ 188 w 326"/>
                  <a:gd name="T89" fmla="*/ 315 h 331"/>
                  <a:gd name="T90" fmla="*/ 181 w 326"/>
                  <a:gd name="T91" fmla="*/ 311 h 331"/>
                  <a:gd name="T92" fmla="*/ 173 w 326"/>
                  <a:gd name="T93" fmla="*/ 307 h 331"/>
                  <a:gd name="T94" fmla="*/ 164 w 326"/>
                  <a:gd name="T95" fmla="*/ 304 h 331"/>
                  <a:gd name="T96" fmla="*/ 156 w 326"/>
                  <a:gd name="T97" fmla="*/ 298 h 331"/>
                  <a:gd name="T98" fmla="*/ 156 w 326"/>
                  <a:gd name="T99" fmla="*/ 293 h 33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6"/>
                  <a:gd name="T151" fmla="*/ 0 h 331"/>
                  <a:gd name="T152" fmla="*/ 326 w 326"/>
                  <a:gd name="T153" fmla="*/ 331 h 33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6" h="331">
                    <a:moveTo>
                      <a:pt x="59" y="227"/>
                    </a:moveTo>
                    <a:lnTo>
                      <a:pt x="59" y="227"/>
                    </a:lnTo>
                    <a:lnTo>
                      <a:pt x="0" y="187"/>
                    </a:lnTo>
                    <a:lnTo>
                      <a:pt x="0" y="157"/>
                    </a:lnTo>
                    <a:lnTo>
                      <a:pt x="14" y="148"/>
                    </a:lnTo>
                    <a:lnTo>
                      <a:pt x="18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30" y="143"/>
                    </a:lnTo>
                    <a:lnTo>
                      <a:pt x="32" y="143"/>
                    </a:lnTo>
                    <a:lnTo>
                      <a:pt x="34" y="143"/>
                    </a:lnTo>
                    <a:lnTo>
                      <a:pt x="34" y="139"/>
                    </a:lnTo>
                    <a:lnTo>
                      <a:pt x="39" y="139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2" y="136"/>
                    </a:lnTo>
                    <a:lnTo>
                      <a:pt x="55" y="132"/>
                    </a:lnTo>
                    <a:lnTo>
                      <a:pt x="57" y="132"/>
                    </a:lnTo>
                    <a:lnTo>
                      <a:pt x="57" y="130"/>
                    </a:lnTo>
                    <a:lnTo>
                      <a:pt x="59" y="128"/>
                    </a:lnTo>
                    <a:lnTo>
                      <a:pt x="61" y="127"/>
                    </a:lnTo>
                    <a:lnTo>
                      <a:pt x="64" y="125"/>
                    </a:lnTo>
                    <a:lnTo>
                      <a:pt x="66" y="125"/>
                    </a:lnTo>
                    <a:lnTo>
                      <a:pt x="75" y="119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9" y="111"/>
                    </a:lnTo>
                    <a:lnTo>
                      <a:pt x="79" y="109"/>
                    </a:lnTo>
                    <a:lnTo>
                      <a:pt x="77" y="109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9" y="103"/>
                    </a:lnTo>
                    <a:lnTo>
                      <a:pt x="80" y="103"/>
                    </a:lnTo>
                    <a:lnTo>
                      <a:pt x="82" y="105"/>
                    </a:lnTo>
                    <a:lnTo>
                      <a:pt x="91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93" y="96"/>
                    </a:lnTo>
                    <a:lnTo>
                      <a:pt x="95" y="96"/>
                    </a:lnTo>
                    <a:lnTo>
                      <a:pt x="96" y="96"/>
                    </a:lnTo>
                    <a:lnTo>
                      <a:pt x="109" y="94"/>
                    </a:lnTo>
                    <a:lnTo>
                      <a:pt x="111" y="94"/>
                    </a:lnTo>
                    <a:lnTo>
                      <a:pt x="118" y="94"/>
                    </a:lnTo>
                    <a:lnTo>
                      <a:pt x="120" y="96"/>
                    </a:lnTo>
                    <a:lnTo>
                      <a:pt x="120" y="94"/>
                    </a:lnTo>
                    <a:lnTo>
                      <a:pt x="120" y="91"/>
                    </a:lnTo>
                    <a:lnTo>
                      <a:pt x="122" y="89"/>
                    </a:lnTo>
                    <a:lnTo>
                      <a:pt x="118" y="84"/>
                    </a:lnTo>
                    <a:lnTo>
                      <a:pt x="116" y="80"/>
                    </a:lnTo>
                    <a:lnTo>
                      <a:pt x="116" y="78"/>
                    </a:lnTo>
                    <a:lnTo>
                      <a:pt x="114" y="75"/>
                    </a:lnTo>
                    <a:lnTo>
                      <a:pt x="114" y="73"/>
                    </a:lnTo>
                    <a:lnTo>
                      <a:pt x="114" y="71"/>
                    </a:lnTo>
                    <a:lnTo>
                      <a:pt x="114" y="68"/>
                    </a:lnTo>
                    <a:lnTo>
                      <a:pt x="113" y="66"/>
                    </a:lnTo>
                    <a:lnTo>
                      <a:pt x="114" y="60"/>
                    </a:lnTo>
                    <a:lnTo>
                      <a:pt x="113" y="55"/>
                    </a:lnTo>
                    <a:lnTo>
                      <a:pt x="113" y="53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7" y="42"/>
                    </a:lnTo>
                    <a:lnTo>
                      <a:pt x="107" y="41"/>
                    </a:lnTo>
                    <a:lnTo>
                      <a:pt x="109" y="41"/>
                    </a:lnTo>
                    <a:lnTo>
                      <a:pt x="118" y="35"/>
                    </a:lnTo>
                    <a:lnTo>
                      <a:pt x="122" y="28"/>
                    </a:lnTo>
                    <a:lnTo>
                      <a:pt x="125" y="26"/>
                    </a:lnTo>
                    <a:lnTo>
                      <a:pt x="130" y="26"/>
                    </a:lnTo>
                    <a:lnTo>
                      <a:pt x="134" y="25"/>
                    </a:lnTo>
                    <a:lnTo>
                      <a:pt x="138" y="26"/>
                    </a:lnTo>
                    <a:lnTo>
                      <a:pt x="139" y="25"/>
                    </a:lnTo>
                    <a:lnTo>
                      <a:pt x="145" y="19"/>
                    </a:lnTo>
                    <a:lnTo>
                      <a:pt x="148" y="17"/>
                    </a:lnTo>
                    <a:lnTo>
                      <a:pt x="152" y="16"/>
                    </a:lnTo>
                    <a:lnTo>
                      <a:pt x="163" y="10"/>
                    </a:lnTo>
                    <a:lnTo>
                      <a:pt x="182" y="10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5" y="7"/>
                    </a:lnTo>
                    <a:lnTo>
                      <a:pt x="197" y="7"/>
                    </a:lnTo>
                    <a:lnTo>
                      <a:pt x="202" y="5"/>
                    </a:lnTo>
                    <a:lnTo>
                      <a:pt x="218" y="5"/>
                    </a:lnTo>
                    <a:lnTo>
                      <a:pt x="220" y="7"/>
                    </a:lnTo>
                    <a:lnTo>
                      <a:pt x="224" y="8"/>
                    </a:lnTo>
                    <a:lnTo>
                      <a:pt x="238" y="3"/>
                    </a:lnTo>
                    <a:lnTo>
                      <a:pt x="240" y="0"/>
                    </a:lnTo>
                    <a:lnTo>
                      <a:pt x="247" y="3"/>
                    </a:lnTo>
                    <a:lnTo>
                      <a:pt x="249" y="3"/>
                    </a:lnTo>
                    <a:lnTo>
                      <a:pt x="250" y="3"/>
                    </a:lnTo>
                    <a:lnTo>
                      <a:pt x="254" y="3"/>
                    </a:lnTo>
                    <a:lnTo>
                      <a:pt x="256" y="1"/>
                    </a:lnTo>
                    <a:lnTo>
                      <a:pt x="261" y="3"/>
                    </a:lnTo>
                    <a:lnTo>
                      <a:pt x="263" y="5"/>
                    </a:lnTo>
                    <a:lnTo>
                      <a:pt x="268" y="5"/>
                    </a:lnTo>
                    <a:lnTo>
                      <a:pt x="270" y="3"/>
                    </a:lnTo>
                    <a:lnTo>
                      <a:pt x="274" y="3"/>
                    </a:lnTo>
                    <a:lnTo>
                      <a:pt x="277" y="3"/>
                    </a:lnTo>
                    <a:lnTo>
                      <a:pt x="277" y="5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72" y="12"/>
                    </a:lnTo>
                    <a:lnTo>
                      <a:pt x="274" y="14"/>
                    </a:lnTo>
                    <a:lnTo>
                      <a:pt x="272" y="35"/>
                    </a:lnTo>
                    <a:lnTo>
                      <a:pt x="274" y="37"/>
                    </a:lnTo>
                    <a:lnTo>
                      <a:pt x="270" y="50"/>
                    </a:lnTo>
                    <a:lnTo>
                      <a:pt x="265" y="53"/>
                    </a:lnTo>
                    <a:lnTo>
                      <a:pt x="263" y="57"/>
                    </a:lnTo>
                    <a:lnTo>
                      <a:pt x="261" y="59"/>
                    </a:lnTo>
                    <a:lnTo>
                      <a:pt x="259" y="59"/>
                    </a:lnTo>
                    <a:lnTo>
                      <a:pt x="259" y="60"/>
                    </a:lnTo>
                    <a:lnTo>
                      <a:pt x="256" y="62"/>
                    </a:lnTo>
                    <a:lnTo>
                      <a:pt x="259" y="75"/>
                    </a:lnTo>
                    <a:lnTo>
                      <a:pt x="265" y="77"/>
                    </a:lnTo>
                    <a:lnTo>
                      <a:pt x="267" y="78"/>
                    </a:lnTo>
                    <a:lnTo>
                      <a:pt x="268" y="85"/>
                    </a:lnTo>
                    <a:lnTo>
                      <a:pt x="268" y="91"/>
                    </a:lnTo>
                    <a:lnTo>
                      <a:pt x="281" y="98"/>
                    </a:lnTo>
                    <a:lnTo>
                      <a:pt x="283" y="98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84" y="134"/>
                    </a:lnTo>
                    <a:lnTo>
                      <a:pt x="284" y="139"/>
                    </a:lnTo>
                    <a:lnTo>
                      <a:pt x="292" y="148"/>
                    </a:lnTo>
                    <a:lnTo>
                      <a:pt x="293" y="200"/>
                    </a:lnTo>
                    <a:lnTo>
                      <a:pt x="286" y="204"/>
                    </a:lnTo>
                    <a:lnTo>
                      <a:pt x="286" y="205"/>
                    </a:lnTo>
                    <a:lnTo>
                      <a:pt x="288" y="209"/>
                    </a:lnTo>
                    <a:lnTo>
                      <a:pt x="297" y="220"/>
                    </a:lnTo>
                    <a:lnTo>
                      <a:pt x="297" y="230"/>
                    </a:lnTo>
                    <a:lnTo>
                      <a:pt x="302" y="234"/>
                    </a:lnTo>
                    <a:lnTo>
                      <a:pt x="309" y="234"/>
                    </a:lnTo>
                    <a:lnTo>
                      <a:pt x="318" y="238"/>
                    </a:lnTo>
                    <a:lnTo>
                      <a:pt x="326" y="250"/>
                    </a:lnTo>
                    <a:lnTo>
                      <a:pt x="326" y="252"/>
                    </a:lnTo>
                    <a:lnTo>
                      <a:pt x="229" y="320"/>
                    </a:lnTo>
                    <a:lnTo>
                      <a:pt x="195" y="331"/>
                    </a:lnTo>
                    <a:lnTo>
                      <a:pt x="191" y="331"/>
                    </a:lnTo>
                    <a:lnTo>
                      <a:pt x="188" y="327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0" y="323"/>
                    </a:lnTo>
                    <a:lnTo>
                      <a:pt x="190" y="322"/>
                    </a:lnTo>
                    <a:lnTo>
                      <a:pt x="190" y="320"/>
                    </a:lnTo>
                    <a:lnTo>
                      <a:pt x="190" y="318"/>
                    </a:lnTo>
                    <a:lnTo>
                      <a:pt x="190" y="316"/>
                    </a:lnTo>
                    <a:lnTo>
                      <a:pt x="188" y="315"/>
                    </a:lnTo>
                    <a:lnTo>
                      <a:pt x="184" y="313"/>
                    </a:lnTo>
                    <a:lnTo>
                      <a:pt x="182" y="313"/>
                    </a:lnTo>
                    <a:lnTo>
                      <a:pt x="181" y="313"/>
                    </a:lnTo>
                    <a:lnTo>
                      <a:pt x="181" y="311"/>
                    </a:lnTo>
                    <a:lnTo>
                      <a:pt x="177" y="311"/>
                    </a:lnTo>
                    <a:lnTo>
                      <a:pt x="175" y="311"/>
                    </a:lnTo>
                    <a:lnTo>
                      <a:pt x="175" y="309"/>
                    </a:lnTo>
                    <a:lnTo>
                      <a:pt x="173" y="307"/>
                    </a:lnTo>
                    <a:lnTo>
                      <a:pt x="172" y="309"/>
                    </a:lnTo>
                    <a:lnTo>
                      <a:pt x="168" y="307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1" y="300"/>
                    </a:lnTo>
                    <a:lnTo>
                      <a:pt x="159" y="300"/>
                    </a:lnTo>
                    <a:lnTo>
                      <a:pt x="156" y="298"/>
                    </a:lnTo>
                    <a:lnTo>
                      <a:pt x="156" y="297"/>
                    </a:lnTo>
                    <a:lnTo>
                      <a:pt x="157" y="295"/>
                    </a:lnTo>
                    <a:lnTo>
                      <a:pt x="156" y="293"/>
                    </a:lnTo>
                    <a:lnTo>
                      <a:pt x="59" y="22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5" name="Freeform 4045"/>
              <p:cNvSpPr>
                <a:spLocks/>
              </p:cNvSpPr>
              <p:nvPr/>
            </p:nvSpPr>
            <p:spPr bwMode="auto">
              <a:xfrm>
                <a:off x="3537" y="2293"/>
                <a:ext cx="125" cy="141"/>
              </a:xfrm>
              <a:custGeom>
                <a:avLst/>
                <a:gdLst>
                  <a:gd name="T0" fmla="*/ 59 w 125"/>
                  <a:gd name="T1" fmla="*/ 0 h 141"/>
                  <a:gd name="T2" fmla="*/ 59 w 125"/>
                  <a:gd name="T3" fmla="*/ 10 h 141"/>
                  <a:gd name="T4" fmla="*/ 62 w 125"/>
                  <a:gd name="T5" fmla="*/ 12 h 141"/>
                  <a:gd name="T6" fmla="*/ 57 w 125"/>
                  <a:gd name="T7" fmla="*/ 16 h 141"/>
                  <a:gd name="T8" fmla="*/ 59 w 125"/>
                  <a:gd name="T9" fmla="*/ 50 h 141"/>
                  <a:gd name="T10" fmla="*/ 0 w 125"/>
                  <a:gd name="T11" fmla="*/ 102 h 141"/>
                  <a:gd name="T12" fmla="*/ 34 w 125"/>
                  <a:gd name="T13" fmla="*/ 136 h 141"/>
                  <a:gd name="T14" fmla="*/ 44 w 125"/>
                  <a:gd name="T15" fmla="*/ 136 h 141"/>
                  <a:gd name="T16" fmla="*/ 50 w 125"/>
                  <a:gd name="T17" fmla="*/ 134 h 141"/>
                  <a:gd name="T18" fmla="*/ 52 w 125"/>
                  <a:gd name="T19" fmla="*/ 127 h 141"/>
                  <a:gd name="T20" fmla="*/ 64 w 125"/>
                  <a:gd name="T21" fmla="*/ 120 h 141"/>
                  <a:gd name="T22" fmla="*/ 70 w 125"/>
                  <a:gd name="T23" fmla="*/ 118 h 141"/>
                  <a:gd name="T24" fmla="*/ 75 w 125"/>
                  <a:gd name="T25" fmla="*/ 109 h 141"/>
                  <a:gd name="T26" fmla="*/ 78 w 125"/>
                  <a:gd name="T27" fmla="*/ 103 h 141"/>
                  <a:gd name="T28" fmla="*/ 82 w 125"/>
                  <a:gd name="T29" fmla="*/ 102 h 141"/>
                  <a:gd name="T30" fmla="*/ 89 w 125"/>
                  <a:gd name="T31" fmla="*/ 102 h 141"/>
                  <a:gd name="T32" fmla="*/ 93 w 125"/>
                  <a:gd name="T33" fmla="*/ 98 h 141"/>
                  <a:gd name="T34" fmla="*/ 91 w 125"/>
                  <a:gd name="T35" fmla="*/ 94 h 141"/>
                  <a:gd name="T36" fmla="*/ 91 w 125"/>
                  <a:gd name="T37" fmla="*/ 86 h 141"/>
                  <a:gd name="T38" fmla="*/ 96 w 125"/>
                  <a:gd name="T39" fmla="*/ 75 h 141"/>
                  <a:gd name="T40" fmla="*/ 100 w 125"/>
                  <a:gd name="T41" fmla="*/ 75 h 141"/>
                  <a:gd name="T42" fmla="*/ 100 w 125"/>
                  <a:gd name="T43" fmla="*/ 77 h 141"/>
                  <a:gd name="T44" fmla="*/ 104 w 125"/>
                  <a:gd name="T45" fmla="*/ 77 h 141"/>
                  <a:gd name="T46" fmla="*/ 116 w 125"/>
                  <a:gd name="T47" fmla="*/ 60 h 141"/>
                  <a:gd name="T48" fmla="*/ 125 w 125"/>
                  <a:gd name="T49" fmla="*/ 43 h 141"/>
                  <a:gd name="T50" fmla="*/ 121 w 125"/>
                  <a:gd name="T51" fmla="*/ 41 h 141"/>
                  <a:gd name="T52" fmla="*/ 118 w 125"/>
                  <a:gd name="T53" fmla="*/ 39 h 141"/>
                  <a:gd name="T54" fmla="*/ 114 w 125"/>
                  <a:gd name="T55" fmla="*/ 32 h 141"/>
                  <a:gd name="T56" fmla="*/ 111 w 125"/>
                  <a:gd name="T57" fmla="*/ 28 h 141"/>
                  <a:gd name="T58" fmla="*/ 104 w 125"/>
                  <a:gd name="T59" fmla="*/ 21 h 141"/>
                  <a:gd name="T60" fmla="*/ 96 w 125"/>
                  <a:gd name="T61" fmla="*/ 19 h 141"/>
                  <a:gd name="T62" fmla="*/ 82 w 125"/>
                  <a:gd name="T63" fmla="*/ 16 h 141"/>
                  <a:gd name="T64" fmla="*/ 77 w 125"/>
                  <a:gd name="T65" fmla="*/ 12 h 141"/>
                  <a:gd name="T66" fmla="*/ 73 w 125"/>
                  <a:gd name="T67" fmla="*/ 5 h 141"/>
                  <a:gd name="T68" fmla="*/ 68 w 125"/>
                  <a:gd name="T69" fmla="*/ 0 h 1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5"/>
                  <a:gd name="T106" fmla="*/ 0 h 141"/>
                  <a:gd name="T107" fmla="*/ 125 w 125"/>
                  <a:gd name="T108" fmla="*/ 141 h 1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5" h="141">
                    <a:moveTo>
                      <a:pt x="68" y="0"/>
                    </a:moveTo>
                    <a:lnTo>
                      <a:pt x="59" y="0"/>
                    </a:lnTo>
                    <a:lnTo>
                      <a:pt x="61" y="10"/>
                    </a:lnTo>
                    <a:lnTo>
                      <a:pt x="59" y="10"/>
                    </a:lnTo>
                    <a:lnTo>
                      <a:pt x="61" y="12"/>
                    </a:lnTo>
                    <a:lnTo>
                      <a:pt x="62" y="12"/>
                    </a:lnTo>
                    <a:lnTo>
                      <a:pt x="61" y="16"/>
                    </a:lnTo>
                    <a:lnTo>
                      <a:pt x="57" y="16"/>
                    </a:lnTo>
                    <a:lnTo>
                      <a:pt x="52" y="37"/>
                    </a:lnTo>
                    <a:lnTo>
                      <a:pt x="59" y="50"/>
                    </a:lnTo>
                    <a:lnTo>
                      <a:pt x="48" y="84"/>
                    </a:lnTo>
                    <a:lnTo>
                      <a:pt x="0" y="102"/>
                    </a:lnTo>
                    <a:lnTo>
                      <a:pt x="16" y="141"/>
                    </a:lnTo>
                    <a:lnTo>
                      <a:pt x="34" y="136"/>
                    </a:lnTo>
                    <a:lnTo>
                      <a:pt x="43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50" y="134"/>
                    </a:lnTo>
                    <a:lnTo>
                      <a:pt x="52" y="130"/>
                    </a:lnTo>
                    <a:lnTo>
                      <a:pt x="52" y="127"/>
                    </a:lnTo>
                    <a:lnTo>
                      <a:pt x="57" y="121"/>
                    </a:lnTo>
                    <a:lnTo>
                      <a:pt x="64" y="120"/>
                    </a:lnTo>
                    <a:lnTo>
                      <a:pt x="68" y="120"/>
                    </a:lnTo>
                    <a:lnTo>
                      <a:pt x="70" y="118"/>
                    </a:lnTo>
                    <a:lnTo>
                      <a:pt x="73" y="116"/>
                    </a:lnTo>
                    <a:lnTo>
                      <a:pt x="75" y="109"/>
                    </a:lnTo>
                    <a:lnTo>
                      <a:pt x="77" y="105"/>
                    </a:lnTo>
                    <a:lnTo>
                      <a:pt x="78" y="103"/>
                    </a:lnTo>
                    <a:lnTo>
                      <a:pt x="80" y="103"/>
                    </a:lnTo>
                    <a:lnTo>
                      <a:pt x="82" y="102"/>
                    </a:lnTo>
                    <a:lnTo>
                      <a:pt x="84" y="102"/>
                    </a:lnTo>
                    <a:lnTo>
                      <a:pt x="89" y="102"/>
                    </a:lnTo>
                    <a:lnTo>
                      <a:pt x="91" y="100"/>
                    </a:lnTo>
                    <a:lnTo>
                      <a:pt x="93" y="98"/>
                    </a:lnTo>
                    <a:lnTo>
                      <a:pt x="91" y="96"/>
                    </a:lnTo>
                    <a:lnTo>
                      <a:pt x="91" y="94"/>
                    </a:lnTo>
                    <a:lnTo>
                      <a:pt x="91" y="89"/>
                    </a:lnTo>
                    <a:lnTo>
                      <a:pt x="91" y="86"/>
                    </a:lnTo>
                    <a:lnTo>
                      <a:pt x="91" y="84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4" y="77"/>
                    </a:lnTo>
                    <a:lnTo>
                      <a:pt x="111" y="64"/>
                    </a:lnTo>
                    <a:lnTo>
                      <a:pt x="116" y="60"/>
                    </a:lnTo>
                    <a:lnTo>
                      <a:pt x="123" y="50"/>
                    </a:lnTo>
                    <a:lnTo>
                      <a:pt x="125" y="43"/>
                    </a:lnTo>
                    <a:lnTo>
                      <a:pt x="123" y="41"/>
                    </a:lnTo>
                    <a:lnTo>
                      <a:pt x="121" y="41"/>
                    </a:lnTo>
                    <a:lnTo>
                      <a:pt x="121" y="39"/>
                    </a:lnTo>
                    <a:lnTo>
                      <a:pt x="118" y="39"/>
                    </a:lnTo>
                    <a:lnTo>
                      <a:pt x="114" y="35"/>
                    </a:lnTo>
                    <a:lnTo>
                      <a:pt x="114" y="32"/>
                    </a:lnTo>
                    <a:lnTo>
                      <a:pt x="111" y="30"/>
                    </a:lnTo>
                    <a:lnTo>
                      <a:pt x="111" y="28"/>
                    </a:lnTo>
                    <a:lnTo>
                      <a:pt x="107" y="23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96" y="19"/>
                    </a:lnTo>
                    <a:lnTo>
                      <a:pt x="91" y="19"/>
                    </a:lnTo>
                    <a:lnTo>
                      <a:pt x="82" y="16"/>
                    </a:lnTo>
                    <a:lnTo>
                      <a:pt x="80" y="12"/>
                    </a:lnTo>
                    <a:lnTo>
                      <a:pt x="77" y="12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0" y="3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6" name="Freeform 4046"/>
              <p:cNvSpPr>
                <a:spLocks/>
              </p:cNvSpPr>
              <p:nvPr/>
            </p:nvSpPr>
            <p:spPr bwMode="auto">
              <a:xfrm>
                <a:off x="3449" y="2200"/>
                <a:ext cx="29" cy="26"/>
              </a:xfrm>
              <a:custGeom>
                <a:avLst/>
                <a:gdLst>
                  <a:gd name="T0" fmla="*/ 29 w 29"/>
                  <a:gd name="T1" fmla="*/ 26 h 26"/>
                  <a:gd name="T2" fmla="*/ 29 w 29"/>
                  <a:gd name="T3" fmla="*/ 23 h 26"/>
                  <a:gd name="T4" fmla="*/ 27 w 29"/>
                  <a:gd name="T5" fmla="*/ 23 h 26"/>
                  <a:gd name="T6" fmla="*/ 25 w 29"/>
                  <a:gd name="T7" fmla="*/ 14 h 26"/>
                  <a:gd name="T8" fmla="*/ 21 w 29"/>
                  <a:gd name="T9" fmla="*/ 14 h 26"/>
                  <a:gd name="T10" fmla="*/ 20 w 29"/>
                  <a:gd name="T11" fmla="*/ 14 h 26"/>
                  <a:gd name="T12" fmla="*/ 20 w 29"/>
                  <a:gd name="T13" fmla="*/ 12 h 26"/>
                  <a:gd name="T14" fmla="*/ 20 w 29"/>
                  <a:gd name="T15" fmla="*/ 10 h 26"/>
                  <a:gd name="T16" fmla="*/ 25 w 29"/>
                  <a:gd name="T17" fmla="*/ 9 h 26"/>
                  <a:gd name="T18" fmla="*/ 29 w 29"/>
                  <a:gd name="T19" fmla="*/ 7 h 26"/>
                  <a:gd name="T20" fmla="*/ 27 w 29"/>
                  <a:gd name="T21" fmla="*/ 5 h 26"/>
                  <a:gd name="T22" fmla="*/ 27 w 29"/>
                  <a:gd name="T23" fmla="*/ 5 h 26"/>
                  <a:gd name="T24" fmla="*/ 23 w 29"/>
                  <a:gd name="T25" fmla="*/ 3 h 26"/>
                  <a:gd name="T26" fmla="*/ 23 w 29"/>
                  <a:gd name="T27" fmla="*/ 1 h 26"/>
                  <a:gd name="T28" fmla="*/ 23 w 29"/>
                  <a:gd name="T29" fmla="*/ 1 h 26"/>
                  <a:gd name="T30" fmla="*/ 16 w 29"/>
                  <a:gd name="T31" fmla="*/ 0 h 26"/>
                  <a:gd name="T32" fmla="*/ 13 w 29"/>
                  <a:gd name="T33" fmla="*/ 1 h 26"/>
                  <a:gd name="T34" fmla="*/ 5 w 29"/>
                  <a:gd name="T35" fmla="*/ 12 h 26"/>
                  <a:gd name="T36" fmla="*/ 0 w 29"/>
                  <a:gd name="T37" fmla="*/ 17 h 26"/>
                  <a:gd name="T38" fmla="*/ 2 w 29"/>
                  <a:gd name="T39" fmla="*/ 17 h 26"/>
                  <a:gd name="T40" fmla="*/ 14 w 29"/>
                  <a:gd name="T41" fmla="*/ 21 h 26"/>
                  <a:gd name="T42" fmla="*/ 16 w 29"/>
                  <a:gd name="T43" fmla="*/ 23 h 26"/>
                  <a:gd name="T44" fmla="*/ 20 w 29"/>
                  <a:gd name="T45" fmla="*/ 26 h 26"/>
                  <a:gd name="T46" fmla="*/ 29 w 29"/>
                  <a:gd name="T47" fmla="*/ 26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29" y="26"/>
                    </a:moveTo>
                    <a:lnTo>
                      <a:pt x="29" y="23"/>
                    </a:lnTo>
                    <a:lnTo>
                      <a:pt x="27" y="23"/>
                    </a:lnTo>
                    <a:lnTo>
                      <a:pt x="25" y="14"/>
                    </a:lnTo>
                    <a:lnTo>
                      <a:pt x="21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5" y="12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20" y="26"/>
                    </a:lnTo>
                    <a:lnTo>
                      <a:pt x="29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7" name="Freeform 4047"/>
              <p:cNvSpPr>
                <a:spLocks/>
              </p:cNvSpPr>
              <p:nvPr/>
            </p:nvSpPr>
            <p:spPr bwMode="auto">
              <a:xfrm>
                <a:off x="3449" y="2200"/>
                <a:ext cx="29" cy="26"/>
              </a:xfrm>
              <a:custGeom>
                <a:avLst/>
                <a:gdLst>
                  <a:gd name="T0" fmla="*/ 29 w 29"/>
                  <a:gd name="T1" fmla="*/ 26 h 26"/>
                  <a:gd name="T2" fmla="*/ 29 w 29"/>
                  <a:gd name="T3" fmla="*/ 23 h 26"/>
                  <a:gd name="T4" fmla="*/ 27 w 29"/>
                  <a:gd name="T5" fmla="*/ 23 h 26"/>
                  <a:gd name="T6" fmla="*/ 25 w 29"/>
                  <a:gd name="T7" fmla="*/ 14 h 26"/>
                  <a:gd name="T8" fmla="*/ 21 w 29"/>
                  <a:gd name="T9" fmla="*/ 14 h 26"/>
                  <a:gd name="T10" fmla="*/ 20 w 29"/>
                  <a:gd name="T11" fmla="*/ 14 h 26"/>
                  <a:gd name="T12" fmla="*/ 20 w 29"/>
                  <a:gd name="T13" fmla="*/ 12 h 26"/>
                  <a:gd name="T14" fmla="*/ 20 w 29"/>
                  <a:gd name="T15" fmla="*/ 10 h 26"/>
                  <a:gd name="T16" fmla="*/ 25 w 29"/>
                  <a:gd name="T17" fmla="*/ 9 h 26"/>
                  <a:gd name="T18" fmla="*/ 29 w 29"/>
                  <a:gd name="T19" fmla="*/ 7 h 26"/>
                  <a:gd name="T20" fmla="*/ 27 w 29"/>
                  <a:gd name="T21" fmla="*/ 5 h 26"/>
                  <a:gd name="T22" fmla="*/ 27 w 29"/>
                  <a:gd name="T23" fmla="*/ 5 h 26"/>
                  <a:gd name="T24" fmla="*/ 23 w 29"/>
                  <a:gd name="T25" fmla="*/ 3 h 26"/>
                  <a:gd name="T26" fmla="*/ 23 w 29"/>
                  <a:gd name="T27" fmla="*/ 1 h 26"/>
                  <a:gd name="T28" fmla="*/ 23 w 29"/>
                  <a:gd name="T29" fmla="*/ 1 h 26"/>
                  <a:gd name="T30" fmla="*/ 16 w 29"/>
                  <a:gd name="T31" fmla="*/ 0 h 26"/>
                  <a:gd name="T32" fmla="*/ 13 w 29"/>
                  <a:gd name="T33" fmla="*/ 1 h 26"/>
                  <a:gd name="T34" fmla="*/ 5 w 29"/>
                  <a:gd name="T35" fmla="*/ 12 h 26"/>
                  <a:gd name="T36" fmla="*/ 0 w 29"/>
                  <a:gd name="T37" fmla="*/ 17 h 26"/>
                  <a:gd name="T38" fmla="*/ 2 w 29"/>
                  <a:gd name="T39" fmla="*/ 17 h 26"/>
                  <a:gd name="T40" fmla="*/ 14 w 29"/>
                  <a:gd name="T41" fmla="*/ 21 h 26"/>
                  <a:gd name="T42" fmla="*/ 16 w 29"/>
                  <a:gd name="T43" fmla="*/ 23 h 26"/>
                  <a:gd name="T44" fmla="*/ 20 w 29"/>
                  <a:gd name="T45" fmla="*/ 26 h 26"/>
                  <a:gd name="T46" fmla="*/ 29 w 29"/>
                  <a:gd name="T47" fmla="*/ 26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29" y="26"/>
                    </a:moveTo>
                    <a:lnTo>
                      <a:pt x="29" y="23"/>
                    </a:lnTo>
                    <a:lnTo>
                      <a:pt x="27" y="23"/>
                    </a:lnTo>
                    <a:lnTo>
                      <a:pt x="25" y="14"/>
                    </a:lnTo>
                    <a:lnTo>
                      <a:pt x="21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5" y="12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20" y="26"/>
                    </a:lnTo>
                    <a:lnTo>
                      <a:pt x="29" y="2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8" name="Freeform 4048"/>
              <p:cNvSpPr>
                <a:spLocks/>
              </p:cNvSpPr>
              <p:nvPr/>
            </p:nvSpPr>
            <p:spPr bwMode="auto">
              <a:xfrm>
                <a:off x="2495" y="2089"/>
                <a:ext cx="192" cy="154"/>
              </a:xfrm>
              <a:custGeom>
                <a:avLst/>
                <a:gdLst>
                  <a:gd name="T0" fmla="*/ 70 w 192"/>
                  <a:gd name="T1" fmla="*/ 154 h 154"/>
                  <a:gd name="T2" fmla="*/ 2 w 192"/>
                  <a:gd name="T3" fmla="*/ 150 h 154"/>
                  <a:gd name="T4" fmla="*/ 32 w 192"/>
                  <a:gd name="T5" fmla="*/ 134 h 154"/>
                  <a:gd name="T6" fmla="*/ 41 w 192"/>
                  <a:gd name="T7" fmla="*/ 130 h 154"/>
                  <a:gd name="T8" fmla="*/ 45 w 192"/>
                  <a:gd name="T9" fmla="*/ 125 h 154"/>
                  <a:gd name="T10" fmla="*/ 54 w 192"/>
                  <a:gd name="T11" fmla="*/ 105 h 154"/>
                  <a:gd name="T12" fmla="*/ 52 w 192"/>
                  <a:gd name="T13" fmla="*/ 86 h 154"/>
                  <a:gd name="T14" fmla="*/ 57 w 192"/>
                  <a:gd name="T15" fmla="*/ 77 h 154"/>
                  <a:gd name="T16" fmla="*/ 61 w 192"/>
                  <a:gd name="T17" fmla="*/ 75 h 154"/>
                  <a:gd name="T18" fmla="*/ 63 w 192"/>
                  <a:gd name="T19" fmla="*/ 64 h 154"/>
                  <a:gd name="T20" fmla="*/ 98 w 192"/>
                  <a:gd name="T21" fmla="*/ 37 h 154"/>
                  <a:gd name="T22" fmla="*/ 104 w 192"/>
                  <a:gd name="T23" fmla="*/ 30 h 154"/>
                  <a:gd name="T24" fmla="*/ 115 w 192"/>
                  <a:gd name="T25" fmla="*/ 3 h 154"/>
                  <a:gd name="T26" fmla="*/ 124 w 192"/>
                  <a:gd name="T27" fmla="*/ 0 h 154"/>
                  <a:gd name="T28" fmla="*/ 136 w 192"/>
                  <a:gd name="T29" fmla="*/ 14 h 154"/>
                  <a:gd name="T30" fmla="*/ 147 w 192"/>
                  <a:gd name="T31" fmla="*/ 12 h 154"/>
                  <a:gd name="T32" fmla="*/ 161 w 192"/>
                  <a:gd name="T33" fmla="*/ 10 h 154"/>
                  <a:gd name="T34" fmla="*/ 168 w 192"/>
                  <a:gd name="T35" fmla="*/ 14 h 154"/>
                  <a:gd name="T36" fmla="*/ 177 w 192"/>
                  <a:gd name="T37" fmla="*/ 16 h 154"/>
                  <a:gd name="T38" fmla="*/ 177 w 192"/>
                  <a:gd name="T39" fmla="*/ 17 h 154"/>
                  <a:gd name="T40" fmla="*/ 179 w 192"/>
                  <a:gd name="T41" fmla="*/ 21 h 154"/>
                  <a:gd name="T42" fmla="*/ 183 w 192"/>
                  <a:gd name="T43" fmla="*/ 23 h 154"/>
                  <a:gd name="T44" fmla="*/ 183 w 192"/>
                  <a:gd name="T45" fmla="*/ 25 h 154"/>
                  <a:gd name="T46" fmla="*/ 181 w 192"/>
                  <a:gd name="T47" fmla="*/ 25 h 154"/>
                  <a:gd name="T48" fmla="*/ 183 w 192"/>
                  <a:gd name="T49" fmla="*/ 30 h 154"/>
                  <a:gd name="T50" fmla="*/ 183 w 192"/>
                  <a:gd name="T51" fmla="*/ 41 h 154"/>
                  <a:gd name="T52" fmla="*/ 184 w 192"/>
                  <a:gd name="T53" fmla="*/ 43 h 154"/>
                  <a:gd name="T54" fmla="*/ 184 w 192"/>
                  <a:gd name="T55" fmla="*/ 48 h 154"/>
                  <a:gd name="T56" fmla="*/ 186 w 192"/>
                  <a:gd name="T57" fmla="*/ 53 h 154"/>
                  <a:gd name="T58" fmla="*/ 188 w 192"/>
                  <a:gd name="T59" fmla="*/ 59 h 154"/>
                  <a:gd name="T60" fmla="*/ 192 w 192"/>
                  <a:gd name="T61" fmla="*/ 64 h 154"/>
                  <a:gd name="T62" fmla="*/ 190 w 192"/>
                  <a:gd name="T63" fmla="*/ 66 h 154"/>
                  <a:gd name="T64" fmla="*/ 190 w 192"/>
                  <a:gd name="T65" fmla="*/ 69 h 154"/>
                  <a:gd name="T66" fmla="*/ 190 w 192"/>
                  <a:gd name="T67" fmla="*/ 71 h 154"/>
                  <a:gd name="T68" fmla="*/ 181 w 192"/>
                  <a:gd name="T69" fmla="*/ 69 h 154"/>
                  <a:gd name="T70" fmla="*/ 166 w 192"/>
                  <a:gd name="T71" fmla="*/ 71 h 154"/>
                  <a:gd name="T72" fmla="*/ 165 w 192"/>
                  <a:gd name="T73" fmla="*/ 71 h 154"/>
                  <a:gd name="T74" fmla="*/ 163 w 192"/>
                  <a:gd name="T75" fmla="*/ 71 h 154"/>
                  <a:gd name="T76" fmla="*/ 161 w 192"/>
                  <a:gd name="T77" fmla="*/ 75 h 154"/>
                  <a:gd name="T78" fmla="*/ 161 w 192"/>
                  <a:gd name="T79" fmla="*/ 77 h 154"/>
                  <a:gd name="T80" fmla="*/ 150 w 192"/>
                  <a:gd name="T81" fmla="*/ 78 h 154"/>
                  <a:gd name="T82" fmla="*/ 147 w 192"/>
                  <a:gd name="T83" fmla="*/ 80 h 154"/>
                  <a:gd name="T84" fmla="*/ 147 w 192"/>
                  <a:gd name="T85" fmla="*/ 84 h 154"/>
                  <a:gd name="T86" fmla="*/ 149 w 192"/>
                  <a:gd name="T87" fmla="*/ 84 h 154"/>
                  <a:gd name="T88" fmla="*/ 149 w 192"/>
                  <a:gd name="T89" fmla="*/ 86 h 154"/>
                  <a:gd name="T90" fmla="*/ 149 w 192"/>
                  <a:gd name="T91" fmla="*/ 89 h 154"/>
                  <a:gd name="T92" fmla="*/ 149 w 192"/>
                  <a:gd name="T93" fmla="*/ 89 h 154"/>
                  <a:gd name="T94" fmla="*/ 150 w 192"/>
                  <a:gd name="T95" fmla="*/ 91 h 154"/>
                  <a:gd name="T96" fmla="*/ 150 w 192"/>
                  <a:gd name="T97" fmla="*/ 93 h 154"/>
                  <a:gd name="T98" fmla="*/ 136 w 192"/>
                  <a:gd name="T99" fmla="*/ 100 h 154"/>
                  <a:gd name="T100" fmla="*/ 131 w 192"/>
                  <a:gd name="T101" fmla="*/ 102 h 154"/>
                  <a:gd name="T102" fmla="*/ 127 w 192"/>
                  <a:gd name="T103" fmla="*/ 105 h 154"/>
                  <a:gd name="T104" fmla="*/ 125 w 192"/>
                  <a:gd name="T105" fmla="*/ 107 h 154"/>
                  <a:gd name="T106" fmla="*/ 113 w 192"/>
                  <a:gd name="T107" fmla="*/ 114 h 154"/>
                  <a:gd name="T108" fmla="*/ 109 w 192"/>
                  <a:gd name="T109" fmla="*/ 114 h 154"/>
                  <a:gd name="T110" fmla="*/ 104 w 192"/>
                  <a:gd name="T111" fmla="*/ 114 h 154"/>
                  <a:gd name="T112" fmla="*/ 102 w 192"/>
                  <a:gd name="T113" fmla="*/ 118 h 154"/>
                  <a:gd name="T114" fmla="*/ 98 w 192"/>
                  <a:gd name="T115" fmla="*/ 118 h 154"/>
                  <a:gd name="T116" fmla="*/ 95 w 192"/>
                  <a:gd name="T117" fmla="*/ 118 h 154"/>
                  <a:gd name="T118" fmla="*/ 91 w 192"/>
                  <a:gd name="T119" fmla="*/ 120 h 154"/>
                  <a:gd name="T120" fmla="*/ 88 w 192"/>
                  <a:gd name="T121" fmla="*/ 123 h 154"/>
                  <a:gd name="T122" fmla="*/ 70 w 192"/>
                  <a:gd name="T123" fmla="*/ 132 h 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2"/>
                  <a:gd name="T187" fmla="*/ 0 h 154"/>
                  <a:gd name="T188" fmla="*/ 192 w 192"/>
                  <a:gd name="T189" fmla="*/ 154 h 1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2" h="154">
                    <a:moveTo>
                      <a:pt x="70" y="132"/>
                    </a:moveTo>
                    <a:lnTo>
                      <a:pt x="70" y="154"/>
                    </a:lnTo>
                    <a:lnTo>
                      <a:pt x="0" y="154"/>
                    </a:lnTo>
                    <a:lnTo>
                      <a:pt x="2" y="150"/>
                    </a:lnTo>
                    <a:lnTo>
                      <a:pt x="23" y="145"/>
                    </a:lnTo>
                    <a:lnTo>
                      <a:pt x="32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3" y="128"/>
                    </a:lnTo>
                    <a:lnTo>
                      <a:pt x="45" y="125"/>
                    </a:lnTo>
                    <a:lnTo>
                      <a:pt x="54" y="111"/>
                    </a:lnTo>
                    <a:lnTo>
                      <a:pt x="54" y="105"/>
                    </a:lnTo>
                    <a:lnTo>
                      <a:pt x="50" y="100"/>
                    </a:lnTo>
                    <a:lnTo>
                      <a:pt x="52" y="86"/>
                    </a:lnTo>
                    <a:lnTo>
                      <a:pt x="57" y="77"/>
                    </a:lnTo>
                    <a:lnTo>
                      <a:pt x="61" y="75"/>
                    </a:lnTo>
                    <a:lnTo>
                      <a:pt x="63" y="68"/>
                    </a:lnTo>
                    <a:lnTo>
                      <a:pt x="63" y="64"/>
                    </a:lnTo>
                    <a:lnTo>
                      <a:pt x="75" y="50"/>
                    </a:lnTo>
                    <a:lnTo>
                      <a:pt x="98" y="37"/>
                    </a:lnTo>
                    <a:lnTo>
                      <a:pt x="102" y="34"/>
                    </a:lnTo>
                    <a:lnTo>
                      <a:pt x="104" y="30"/>
                    </a:lnTo>
                    <a:lnTo>
                      <a:pt x="107" y="25"/>
                    </a:lnTo>
                    <a:lnTo>
                      <a:pt x="115" y="3"/>
                    </a:lnTo>
                    <a:lnTo>
                      <a:pt x="116" y="1"/>
                    </a:lnTo>
                    <a:lnTo>
                      <a:pt x="124" y="0"/>
                    </a:lnTo>
                    <a:lnTo>
                      <a:pt x="125" y="5"/>
                    </a:lnTo>
                    <a:lnTo>
                      <a:pt x="136" y="14"/>
                    </a:lnTo>
                    <a:lnTo>
                      <a:pt x="140" y="14"/>
                    </a:lnTo>
                    <a:lnTo>
                      <a:pt x="147" y="12"/>
                    </a:lnTo>
                    <a:lnTo>
                      <a:pt x="159" y="12"/>
                    </a:lnTo>
                    <a:lnTo>
                      <a:pt x="161" y="10"/>
                    </a:lnTo>
                    <a:lnTo>
                      <a:pt x="165" y="14"/>
                    </a:lnTo>
                    <a:lnTo>
                      <a:pt x="168" y="14"/>
                    </a:lnTo>
                    <a:lnTo>
                      <a:pt x="172" y="14"/>
                    </a:lnTo>
                    <a:lnTo>
                      <a:pt x="177" y="16"/>
                    </a:lnTo>
                    <a:lnTo>
                      <a:pt x="177" y="17"/>
                    </a:lnTo>
                    <a:lnTo>
                      <a:pt x="179" y="19"/>
                    </a:lnTo>
                    <a:lnTo>
                      <a:pt x="179" y="21"/>
                    </a:lnTo>
                    <a:lnTo>
                      <a:pt x="181" y="21"/>
                    </a:lnTo>
                    <a:lnTo>
                      <a:pt x="183" y="23"/>
                    </a:lnTo>
                    <a:lnTo>
                      <a:pt x="183" y="25"/>
                    </a:lnTo>
                    <a:lnTo>
                      <a:pt x="181" y="25"/>
                    </a:lnTo>
                    <a:lnTo>
                      <a:pt x="183" y="28"/>
                    </a:lnTo>
                    <a:lnTo>
                      <a:pt x="183" y="30"/>
                    </a:lnTo>
                    <a:lnTo>
                      <a:pt x="184" y="35"/>
                    </a:lnTo>
                    <a:lnTo>
                      <a:pt x="183" y="41"/>
                    </a:lnTo>
                    <a:lnTo>
                      <a:pt x="184" y="43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4" y="50"/>
                    </a:lnTo>
                    <a:lnTo>
                      <a:pt x="186" y="53"/>
                    </a:lnTo>
                    <a:lnTo>
                      <a:pt x="186" y="55"/>
                    </a:lnTo>
                    <a:lnTo>
                      <a:pt x="188" y="59"/>
                    </a:lnTo>
                    <a:lnTo>
                      <a:pt x="192" y="64"/>
                    </a:lnTo>
                    <a:lnTo>
                      <a:pt x="190" y="66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88" y="69"/>
                    </a:lnTo>
                    <a:lnTo>
                      <a:pt x="181" y="69"/>
                    </a:lnTo>
                    <a:lnTo>
                      <a:pt x="179" y="69"/>
                    </a:lnTo>
                    <a:lnTo>
                      <a:pt x="166" y="71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61" y="77"/>
                    </a:lnTo>
                    <a:lnTo>
                      <a:pt x="152" y="80"/>
                    </a:lnTo>
                    <a:lnTo>
                      <a:pt x="150" y="78"/>
                    </a:lnTo>
                    <a:lnTo>
                      <a:pt x="149" y="78"/>
                    </a:lnTo>
                    <a:lnTo>
                      <a:pt x="147" y="80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9" y="84"/>
                    </a:lnTo>
                    <a:lnTo>
                      <a:pt x="149" y="86"/>
                    </a:lnTo>
                    <a:lnTo>
                      <a:pt x="147" y="89"/>
                    </a:lnTo>
                    <a:lnTo>
                      <a:pt x="149" y="89"/>
                    </a:lnTo>
                    <a:lnTo>
                      <a:pt x="150" y="91"/>
                    </a:lnTo>
                    <a:lnTo>
                      <a:pt x="150" y="93"/>
                    </a:lnTo>
                    <a:lnTo>
                      <a:pt x="145" y="94"/>
                    </a:lnTo>
                    <a:lnTo>
                      <a:pt x="136" y="100"/>
                    </a:lnTo>
                    <a:lnTo>
                      <a:pt x="134" y="100"/>
                    </a:lnTo>
                    <a:lnTo>
                      <a:pt x="131" y="102"/>
                    </a:lnTo>
                    <a:lnTo>
                      <a:pt x="129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5" y="107"/>
                    </a:lnTo>
                    <a:lnTo>
                      <a:pt x="122" y="111"/>
                    </a:lnTo>
                    <a:lnTo>
                      <a:pt x="113" y="114"/>
                    </a:lnTo>
                    <a:lnTo>
                      <a:pt x="111" y="114"/>
                    </a:lnTo>
                    <a:lnTo>
                      <a:pt x="109" y="114"/>
                    </a:lnTo>
                    <a:lnTo>
                      <a:pt x="104" y="114"/>
                    </a:lnTo>
                    <a:lnTo>
                      <a:pt x="104" y="118"/>
                    </a:lnTo>
                    <a:lnTo>
                      <a:pt x="102" y="118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7" y="118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1" y="120"/>
                    </a:lnTo>
                    <a:lnTo>
                      <a:pt x="90" y="121"/>
                    </a:lnTo>
                    <a:lnTo>
                      <a:pt x="88" y="123"/>
                    </a:lnTo>
                    <a:lnTo>
                      <a:pt x="84" y="123"/>
                    </a:lnTo>
                    <a:lnTo>
                      <a:pt x="70" y="13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9" name="Freeform 4049"/>
              <p:cNvSpPr>
                <a:spLocks/>
              </p:cNvSpPr>
              <p:nvPr/>
            </p:nvSpPr>
            <p:spPr bwMode="auto">
              <a:xfrm>
                <a:off x="2495" y="2089"/>
                <a:ext cx="192" cy="154"/>
              </a:xfrm>
              <a:custGeom>
                <a:avLst/>
                <a:gdLst>
                  <a:gd name="T0" fmla="*/ 70 w 192"/>
                  <a:gd name="T1" fmla="*/ 154 h 154"/>
                  <a:gd name="T2" fmla="*/ 2 w 192"/>
                  <a:gd name="T3" fmla="*/ 150 h 154"/>
                  <a:gd name="T4" fmla="*/ 32 w 192"/>
                  <a:gd name="T5" fmla="*/ 134 h 154"/>
                  <a:gd name="T6" fmla="*/ 41 w 192"/>
                  <a:gd name="T7" fmla="*/ 130 h 154"/>
                  <a:gd name="T8" fmla="*/ 45 w 192"/>
                  <a:gd name="T9" fmla="*/ 125 h 154"/>
                  <a:gd name="T10" fmla="*/ 54 w 192"/>
                  <a:gd name="T11" fmla="*/ 105 h 154"/>
                  <a:gd name="T12" fmla="*/ 52 w 192"/>
                  <a:gd name="T13" fmla="*/ 86 h 154"/>
                  <a:gd name="T14" fmla="*/ 57 w 192"/>
                  <a:gd name="T15" fmla="*/ 77 h 154"/>
                  <a:gd name="T16" fmla="*/ 61 w 192"/>
                  <a:gd name="T17" fmla="*/ 75 h 154"/>
                  <a:gd name="T18" fmla="*/ 63 w 192"/>
                  <a:gd name="T19" fmla="*/ 64 h 154"/>
                  <a:gd name="T20" fmla="*/ 98 w 192"/>
                  <a:gd name="T21" fmla="*/ 37 h 154"/>
                  <a:gd name="T22" fmla="*/ 104 w 192"/>
                  <a:gd name="T23" fmla="*/ 30 h 154"/>
                  <a:gd name="T24" fmla="*/ 115 w 192"/>
                  <a:gd name="T25" fmla="*/ 3 h 154"/>
                  <a:gd name="T26" fmla="*/ 124 w 192"/>
                  <a:gd name="T27" fmla="*/ 0 h 154"/>
                  <a:gd name="T28" fmla="*/ 136 w 192"/>
                  <a:gd name="T29" fmla="*/ 14 h 154"/>
                  <a:gd name="T30" fmla="*/ 147 w 192"/>
                  <a:gd name="T31" fmla="*/ 12 h 154"/>
                  <a:gd name="T32" fmla="*/ 161 w 192"/>
                  <a:gd name="T33" fmla="*/ 10 h 154"/>
                  <a:gd name="T34" fmla="*/ 168 w 192"/>
                  <a:gd name="T35" fmla="*/ 14 h 154"/>
                  <a:gd name="T36" fmla="*/ 177 w 192"/>
                  <a:gd name="T37" fmla="*/ 16 h 154"/>
                  <a:gd name="T38" fmla="*/ 177 w 192"/>
                  <a:gd name="T39" fmla="*/ 17 h 154"/>
                  <a:gd name="T40" fmla="*/ 179 w 192"/>
                  <a:gd name="T41" fmla="*/ 21 h 154"/>
                  <a:gd name="T42" fmla="*/ 183 w 192"/>
                  <a:gd name="T43" fmla="*/ 23 h 154"/>
                  <a:gd name="T44" fmla="*/ 183 w 192"/>
                  <a:gd name="T45" fmla="*/ 25 h 154"/>
                  <a:gd name="T46" fmla="*/ 181 w 192"/>
                  <a:gd name="T47" fmla="*/ 25 h 154"/>
                  <a:gd name="T48" fmla="*/ 183 w 192"/>
                  <a:gd name="T49" fmla="*/ 30 h 154"/>
                  <a:gd name="T50" fmla="*/ 183 w 192"/>
                  <a:gd name="T51" fmla="*/ 41 h 154"/>
                  <a:gd name="T52" fmla="*/ 184 w 192"/>
                  <a:gd name="T53" fmla="*/ 43 h 154"/>
                  <a:gd name="T54" fmla="*/ 184 w 192"/>
                  <a:gd name="T55" fmla="*/ 48 h 154"/>
                  <a:gd name="T56" fmla="*/ 186 w 192"/>
                  <a:gd name="T57" fmla="*/ 53 h 154"/>
                  <a:gd name="T58" fmla="*/ 188 w 192"/>
                  <a:gd name="T59" fmla="*/ 59 h 154"/>
                  <a:gd name="T60" fmla="*/ 192 w 192"/>
                  <a:gd name="T61" fmla="*/ 64 h 154"/>
                  <a:gd name="T62" fmla="*/ 190 w 192"/>
                  <a:gd name="T63" fmla="*/ 66 h 154"/>
                  <a:gd name="T64" fmla="*/ 190 w 192"/>
                  <a:gd name="T65" fmla="*/ 69 h 154"/>
                  <a:gd name="T66" fmla="*/ 190 w 192"/>
                  <a:gd name="T67" fmla="*/ 71 h 154"/>
                  <a:gd name="T68" fmla="*/ 181 w 192"/>
                  <a:gd name="T69" fmla="*/ 69 h 154"/>
                  <a:gd name="T70" fmla="*/ 166 w 192"/>
                  <a:gd name="T71" fmla="*/ 71 h 154"/>
                  <a:gd name="T72" fmla="*/ 165 w 192"/>
                  <a:gd name="T73" fmla="*/ 71 h 154"/>
                  <a:gd name="T74" fmla="*/ 163 w 192"/>
                  <a:gd name="T75" fmla="*/ 71 h 154"/>
                  <a:gd name="T76" fmla="*/ 161 w 192"/>
                  <a:gd name="T77" fmla="*/ 75 h 154"/>
                  <a:gd name="T78" fmla="*/ 161 w 192"/>
                  <a:gd name="T79" fmla="*/ 77 h 154"/>
                  <a:gd name="T80" fmla="*/ 150 w 192"/>
                  <a:gd name="T81" fmla="*/ 78 h 154"/>
                  <a:gd name="T82" fmla="*/ 147 w 192"/>
                  <a:gd name="T83" fmla="*/ 80 h 154"/>
                  <a:gd name="T84" fmla="*/ 147 w 192"/>
                  <a:gd name="T85" fmla="*/ 84 h 154"/>
                  <a:gd name="T86" fmla="*/ 149 w 192"/>
                  <a:gd name="T87" fmla="*/ 84 h 154"/>
                  <a:gd name="T88" fmla="*/ 149 w 192"/>
                  <a:gd name="T89" fmla="*/ 86 h 154"/>
                  <a:gd name="T90" fmla="*/ 149 w 192"/>
                  <a:gd name="T91" fmla="*/ 89 h 154"/>
                  <a:gd name="T92" fmla="*/ 149 w 192"/>
                  <a:gd name="T93" fmla="*/ 89 h 154"/>
                  <a:gd name="T94" fmla="*/ 150 w 192"/>
                  <a:gd name="T95" fmla="*/ 91 h 154"/>
                  <a:gd name="T96" fmla="*/ 150 w 192"/>
                  <a:gd name="T97" fmla="*/ 93 h 154"/>
                  <a:gd name="T98" fmla="*/ 136 w 192"/>
                  <a:gd name="T99" fmla="*/ 100 h 154"/>
                  <a:gd name="T100" fmla="*/ 131 w 192"/>
                  <a:gd name="T101" fmla="*/ 102 h 154"/>
                  <a:gd name="T102" fmla="*/ 127 w 192"/>
                  <a:gd name="T103" fmla="*/ 105 h 154"/>
                  <a:gd name="T104" fmla="*/ 125 w 192"/>
                  <a:gd name="T105" fmla="*/ 107 h 154"/>
                  <a:gd name="T106" fmla="*/ 113 w 192"/>
                  <a:gd name="T107" fmla="*/ 114 h 154"/>
                  <a:gd name="T108" fmla="*/ 109 w 192"/>
                  <a:gd name="T109" fmla="*/ 114 h 154"/>
                  <a:gd name="T110" fmla="*/ 104 w 192"/>
                  <a:gd name="T111" fmla="*/ 114 h 154"/>
                  <a:gd name="T112" fmla="*/ 102 w 192"/>
                  <a:gd name="T113" fmla="*/ 118 h 154"/>
                  <a:gd name="T114" fmla="*/ 98 w 192"/>
                  <a:gd name="T115" fmla="*/ 118 h 154"/>
                  <a:gd name="T116" fmla="*/ 95 w 192"/>
                  <a:gd name="T117" fmla="*/ 118 h 154"/>
                  <a:gd name="T118" fmla="*/ 91 w 192"/>
                  <a:gd name="T119" fmla="*/ 120 h 154"/>
                  <a:gd name="T120" fmla="*/ 88 w 192"/>
                  <a:gd name="T121" fmla="*/ 123 h 154"/>
                  <a:gd name="T122" fmla="*/ 70 w 192"/>
                  <a:gd name="T123" fmla="*/ 132 h 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2"/>
                  <a:gd name="T187" fmla="*/ 0 h 154"/>
                  <a:gd name="T188" fmla="*/ 192 w 192"/>
                  <a:gd name="T189" fmla="*/ 154 h 1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2" h="154">
                    <a:moveTo>
                      <a:pt x="70" y="132"/>
                    </a:moveTo>
                    <a:lnTo>
                      <a:pt x="70" y="154"/>
                    </a:lnTo>
                    <a:lnTo>
                      <a:pt x="0" y="154"/>
                    </a:lnTo>
                    <a:lnTo>
                      <a:pt x="2" y="150"/>
                    </a:lnTo>
                    <a:lnTo>
                      <a:pt x="23" y="145"/>
                    </a:lnTo>
                    <a:lnTo>
                      <a:pt x="32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3" y="128"/>
                    </a:lnTo>
                    <a:lnTo>
                      <a:pt x="45" y="125"/>
                    </a:lnTo>
                    <a:lnTo>
                      <a:pt x="54" y="111"/>
                    </a:lnTo>
                    <a:lnTo>
                      <a:pt x="54" y="105"/>
                    </a:lnTo>
                    <a:lnTo>
                      <a:pt x="50" y="100"/>
                    </a:lnTo>
                    <a:lnTo>
                      <a:pt x="52" y="86"/>
                    </a:lnTo>
                    <a:lnTo>
                      <a:pt x="57" y="77"/>
                    </a:lnTo>
                    <a:lnTo>
                      <a:pt x="61" y="75"/>
                    </a:lnTo>
                    <a:lnTo>
                      <a:pt x="63" y="68"/>
                    </a:lnTo>
                    <a:lnTo>
                      <a:pt x="63" y="64"/>
                    </a:lnTo>
                    <a:lnTo>
                      <a:pt x="75" y="50"/>
                    </a:lnTo>
                    <a:lnTo>
                      <a:pt x="98" y="37"/>
                    </a:lnTo>
                    <a:lnTo>
                      <a:pt x="102" y="34"/>
                    </a:lnTo>
                    <a:lnTo>
                      <a:pt x="104" y="30"/>
                    </a:lnTo>
                    <a:lnTo>
                      <a:pt x="107" y="25"/>
                    </a:lnTo>
                    <a:lnTo>
                      <a:pt x="115" y="3"/>
                    </a:lnTo>
                    <a:lnTo>
                      <a:pt x="116" y="1"/>
                    </a:lnTo>
                    <a:lnTo>
                      <a:pt x="124" y="0"/>
                    </a:lnTo>
                    <a:lnTo>
                      <a:pt x="125" y="5"/>
                    </a:lnTo>
                    <a:lnTo>
                      <a:pt x="136" y="14"/>
                    </a:lnTo>
                    <a:lnTo>
                      <a:pt x="140" y="14"/>
                    </a:lnTo>
                    <a:lnTo>
                      <a:pt x="147" y="12"/>
                    </a:lnTo>
                    <a:lnTo>
                      <a:pt x="159" y="12"/>
                    </a:lnTo>
                    <a:lnTo>
                      <a:pt x="161" y="10"/>
                    </a:lnTo>
                    <a:lnTo>
                      <a:pt x="165" y="14"/>
                    </a:lnTo>
                    <a:lnTo>
                      <a:pt x="168" y="14"/>
                    </a:lnTo>
                    <a:lnTo>
                      <a:pt x="172" y="14"/>
                    </a:lnTo>
                    <a:lnTo>
                      <a:pt x="177" y="16"/>
                    </a:lnTo>
                    <a:lnTo>
                      <a:pt x="177" y="17"/>
                    </a:lnTo>
                    <a:lnTo>
                      <a:pt x="179" y="19"/>
                    </a:lnTo>
                    <a:lnTo>
                      <a:pt x="179" y="21"/>
                    </a:lnTo>
                    <a:lnTo>
                      <a:pt x="181" y="21"/>
                    </a:lnTo>
                    <a:lnTo>
                      <a:pt x="183" y="23"/>
                    </a:lnTo>
                    <a:lnTo>
                      <a:pt x="183" y="25"/>
                    </a:lnTo>
                    <a:lnTo>
                      <a:pt x="181" y="25"/>
                    </a:lnTo>
                    <a:lnTo>
                      <a:pt x="183" y="28"/>
                    </a:lnTo>
                    <a:lnTo>
                      <a:pt x="183" y="30"/>
                    </a:lnTo>
                    <a:lnTo>
                      <a:pt x="184" y="35"/>
                    </a:lnTo>
                    <a:lnTo>
                      <a:pt x="183" y="41"/>
                    </a:lnTo>
                    <a:lnTo>
                      <a:pt x="184" y="43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4" y="50"/>
                    </a:lnTo>
                    <a:lnTo>
                      <a:pt x="186" y="53"/>
                    </a:lnTo>
                    <a:lnTo>
                      <a:pt x="186" y="55"/>
                    </a:lnTo>
                    <a:lnTo>
                      <a:pt x="188" y="59"/>
                    </a:lnTo>
                    <a:lnTo>
                      <a:pt x="192" y="64"/>
                    </a:lnTo>
                    <a:lnTo>
                      <a:pt x="190" y="66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88" y="69"/>
                    </a:lnTo>
                    <a:lnTo>
                      <a:pt x="181" y="69"/>
                    </a:lnTo>
                    <a:lnTo>
                      <a:pt x="179" y="69"/>
                    </a:lnTo>
                    <a:lnTo>
                      <a:pt x="166" y="71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61" y="77"/>
                    </a:lnTo>
                    <a:lnTo>
                      <a:pt x="152" y="80"/>
                    </a:lnTo>
                    <a:lnTo>
                      <a:pt x="150" y="78"/>
                    </a:lnTo>
                    <a:lnTo>
                      <a:pt x="149" y="78"/>
                    </a:lnTo>
                    <a:lnTo>
                      <a:pt x="147" y="80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9" y="84"/>
                    </a:lnTo>
                    <a:lnTo>
                      <a:pt x="149" y="86"/>
                    </a:lnTo>
                    <a:lnTo>
                      <a:pt x="147" y="89"/>
                    </a:lnTo>
                    <a:lnTo>
                      <a:pt x="149" y="89"/>
                    </a:lnTo>
                    <a:lnTo>
                      <a:pt x="150" y="91"/>
                    </a:lnTo>
                    <a:lnTo>
                      <a:pt x="150" y="93"/>
                    </a:lnTo>
                    <a:lnTo>
                      <a:pt x="145" y="94"/>
                    </a:lnTo>
                    <a:lnTo>
                      <a:pt x="136" y="100"/>
                    </a:lnTo>
                    <a:lnTo>
                      <a:pt x="134" y="100"/>
                    </a:lnTo>
                    <a:lnTo>
                      <a:pt x="131" y="102"/>
                    </a:lnTo>
                    <a:lnTo>
                      <a:pt x="129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5" y="107"/>
                    </a:lnTo>
                    <a:lnTo>
                      <a:pt x="122" y="111"/>
                    </a:lnTo>
                    <a:lnTo>
                      <a:pt x="113" y="114"/>
                    </a:lnTo>
                    <a:lnTo>
                      <a:pt x="111" y="114"/>
                    </a:lnTo>
                    <a:lnTo>
                      <a:pt x="109" y="114"/>
                    </a:lnTo>
                    <a:lnTo>
                      <a:pt x="104" y="114"/>
                    </a:lnTo>
                    <a:lnTo>
                      <a:pt x="104" y="118"/>
                    </a:lnTo>
                    <a:lnTo>
                      <a:pt x="102" y="118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7" y="118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1" y="120"/>
                    </a:lnTo>
                    <a:lnTo>
                      <a:pt x="90" y="121"/>
                    </a:lnTo>
                    <a:lnTo>
                      <a:pt x="88" y="123"/>
                    </a:lnTo>
                    <a:lnTo>
                      <a:pt x="84" y="123"/>
                    </a:lnTo>
                    <a:lnTo>
                      <a:pt x="70" y="13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0" name="Freeform 4050"/>
              <p:cNvSpPr>
                <a:spLocks/>
              </p:cNvSpPr>
              <p:nvPr/>
            </p:nvSpPr>
            <p:spPr bwMode="auto">
              <a:xfrm>
                <a:off x="3263" y="2137"/>
                <a:ext cx="68" cy="79"/>
              </a:xfrm>
              <a:custGeom>
                <a:avLst/>
                <a:gdLst>
                  <a:gd name="T0" fmla="*/ 63 w 68"/>
                  <a:gd name="T1" fmla="*/ 29 h 79"/>
                  <a:gd name="T2" fmla="*/ 68 w 68"/>
                  <a:gd name="T3" fmla="*/ 23 h 79"/>
                  <a:gd name="T4" fmla="*/ 63 w 68"/>
                  <a:gd name="T5" fmla="*/ 0 h 79"/>
                  <a:gd name="T6" fmla="*/ 27 w 68"/>
                  <a:gd name="T7" fmla="*/ 20 h 79"/>
                  <a:gd name="T8" fmla="*/ 25 w 68"/>
                  <a:gd name="T9" fmla="*/ 21 h 79"/>
                  <a:gd name="T10" fmla="*/ 21 w 68"/>
                  <a:gd name="T11" fmla="*/ 20 h 79"/>
                  <a:gd name="T12" fmla="*/ 16 w 68"/>
                  <a:gd name="T13" fmla="*/ 16 h 79"/>
                  <a:gd name="T14" fmla="*/ 14 w 68"/>
                  <a:gd name="T15" fmla="*/ 12 h 79"/>
                  <a:gd name="T16" fmla="*/ 12 w 68"/>
                  <a:gd name="T17" fmla="*/ 12 h 79"/>
                  <a:gd name="T18" fmla="*/ 9 w 68"/>
                  <a:gd name="T19" fmla="*/ 12 h 79"/>
                  <a:gd name="T20" fmla="*/ 9 w 68"/>
                  <a:gd name="T21" fmla="*/ 20 h 79"/>
                  <a:gd name="T22" fmla="*/ 7 w 68"/>
                  <a:gd name="T23" fmla="*/ 29 h 79"/>
                  <a:gd name="T24" fmla="*/ 9 w 68"/>
                  <a:gd name="T25" fmla="*/ 30 h 79"/>
                  <a:gd name="T26" fmla="*/ 7 w 68"/>
                  <a:gd name="T27" fmla="*/ 36 h 79"/>
                  <a:gd name="T28" fmla="*/ 7 w 68"/>
                  <a:gd name="T29" fmla="*/ 36 h 79"/>
                  <a:gd name="T30" fmla="*/ 7 w 68"/>
                  <a:gd name="T31" fmla="*/ 38 h 79"/>
                  <a:gd name="T32" fmla="*/ 7 w 68"/>
                  <a:gd name="T33" fmla="*/ 41 h 79"/>
                  <a:gd name="T34" fmla="*/ 7 w 68"/>
                  <a:gd name="T35" fmla="*/ 43 h 79"/>
                  <a:gd name="T36" fmla="*/ 0 w 68"/>
                  <a:gd name="T37" fmla="*/ 75 h 79"/>
                  <a:gd name="T38" fmla="*/ 0 w 68"/>
                  <a:gd name="T39" fmla="*/ 77 h 79"/>
                  <a:gd name="T40" fmla="*/ 18 w 68"/>
                  <a:gd name="T41" fmla="*/ 79 h 79"/>
                  <a:gd name="T42" fmla="*/ 23 w 68"/>
                  <a:gd name="T43" fmla="*/ 75 h 79"/>
                  <a:gd name="T44" fmla="*/ 29 w 68"/>
                  <a:gd name="T45" fmla="*/ 66 h 79"/>
                  <a:gd name="T46" fmla="*/ 39 w 68"/>
                  <a:gd name="T47" fmla="*/ 64 h 79"/>
                  <a:gd name="T48" fmla="*/ 43 w 68"/>
                  <a:gd name="T49" fmla="*/ 57 h 79"/>
                  <a:gd name="T50" fmla="*/ 48 w 68"/>
                  <a:gd name="T51" fmla="*/ 54 h 79"/>
                  <a:gd name="T52" fmla="*/ 48 w 68"/>
                  <a:gd name="T53" fmla="*/ 52 h 79"/>
                  <a:gd name="T54" fmla="*/ 30 w 68"/>
                  <a:gd name="T55" fmla="*/ 36 h 79"/>
                  <a:gd name="T56" fmla="*/ 63 w 68"/>
                  <a:gd name="T57" fmla="*/ 29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8"/>
                  <a:gd name="T88" fmla="*/ 0 h 79"/>
                  <a:gd name="T89" fmla="*/ 68 w 68"/>
                  <a:gd name="T90" fmla="*/ 79 h 7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8" h="79">
                    <a:moveTo>
                      <a:pt x="63" y="29"/>
                    </a:moveTo>
                    <a:lnTo>
                      <a:pt x="68" y="23"/>
                    </a:lnTo>
                    <a:lnTo>
                      <a:pt x="63" y="0"/>
                    </a:lnTo>
                    <a:lnTo>
                      <a:pt x="27" y="20"/>
                    </a:lnTo>
                    <a:lnTo>
                      <a:pt x="25" y="21"/>
                    </a:lnTo>
                    <a:lnTo>
                      <a:pt x="21" y="20"/>
                    </a:lnTo>
                    <a:lnTo>
                      <a:pt x="16" y="16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20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8" y="79"/>
                    </a:lnTo>
                    <a:lnTo>
                      <a:pt x="23" y="75"/>
                    </a:lnTo>
                    <a:lnTo>
                      <a:pt x="29" y="66"/>
                    </a:lnTo>
                    <a:lnTo>
                      <a:pt x="39" y="64"/>
                    </a:lnTo>
                    <a:lnTo>
                      <a:pt x="43" y="57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30" y="36"/>
                    </a:lnTo>
                    <a:lnTo>
                      <a:pt x="6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1" name="Freeform 4051"/>
              <p:cNvSpPr>
                <a:spLocks/>
              </p:cNvSpPr>
              <p:nvPr/>
            </p:nvSpPr>
            <p:spPr bwMode="auto">
              <a:xfrm>
                <a:off x="3263" y="2137"/>
                <a:ext cx="68" cy="79"/>
              </a:xfrm>
              <a:custGeom>
                <a:avLst/>
                <a:gdLst>
                  <a:gd name="T0" fmla="*/ 63 w 68"/>
                  <a:gd name="T1" fmla="*/ 29 h 79"/>
                  <a:gd name="T2" fmla="*/ 68 w 68"/>
                  <a:gd name="T3" fmla="*/ 23 h 79"/>
                  <a:gd name="T4" fmla="*/ 63 w 68"/>
                  <a:gd name="T5" fmla="*/ 0 h 79"/>
                  <a:gd name="T6" fmla="*/ 27 w 68"/>
                  <a:gd name="T7" fmla="*/ 20 h 79"/>
                  <a:gd name="T8" fmla="*/ 25 w 68"/>
                  <a:gd name="T9" fmla="*/ 21 h 79"/>
                  <a:gd name="T10" fmla="*/ 21 w 68"/>
                  <a:gd name="T11" fmla="*/ 20 h 79"/>
                  <a:gd name="T12" fmla="*/ 16 w 68"/>
                  <a:gd name="T13" fmla="*/ 16 h 79"/>
                  <a:gd name="T14" fmla="*/ 14 w 68"/>
                  <a:gd name="T15" fmla="*/ 12 h 79"/>
                  <a:gd name="T16" fmla="*/ 12 w 68"/>
                  <a:gd name="T17" fmla="*/ 12 h 79"/>
                  <a:gd name="T18" fmla="*/ 9 w 68"/>
                  <a:gd name="T19" fmla="*/ 12 h 79"/>
                  <a:gd name="T20" fmla="*/ 9 w 68"/>
                  <a:gd name="T21" fmla="*/ 20 h 79"/>
                  <a:gd name="T22" fmla="*/ 7 w 68"/>
                  <a:gd name="T23" fmla="*/ 29 h 79"/>
                  <a:gd name="T24" fmla="*/ 9 w 68"/>
                  <a:gd name="T25" fmla="*/ 30 h 79"/>
                  <a:gd name="T26" fmla="*/ 7 w 68"/>
                  <a:gd name="T27" fmla="*/ 36 h 79"/>
                  <a:gd name="T28" fmla="*/ 7 w 68"/>
                  <a:gd name="T29" fmla="*/ 36 h 79"/>
                  <a:gd name="T30" fmla="*/ 7 w 68"/>
                  <a:gd name="T31" fmla="*/ 38 h 79"/>
                  <a:gd name="T32" fmla="*/ 7 w 68"/>
                  <a:gd name="T33" fmla="*/ 41 h 79"/>
                  <a:gd name="T34" fmla="*/ 7 w 68"/>
                  <a:gd name="T35" fmla="*/ 43 h 79"/>
                  <a:gd name="T36" fmla="*/ 0 w 68"/>
                  <a:gd name="T37" fmla="*/ 75 h 79"/>
                  <a:gd name="T38" fmla="*/ 0 w 68"/>
                  <a:gd name="T39" fmla="*/ 77 h 79"/>
                  <a:gd name="T40" fmla="*/ 18 w 68"/>
                  <a:gd name="T41" fmla="*/ 79 h 79"/>
                  <a:gd name="T42" fmla="*/ 23 w 68"/>
                  <a:gd name="T43" fmla="*/ 75 h 79"/>
                  <a:gd name="T44" fmla="*/ 29 w 68"/>
                  <a:gd name="T45" fmla="*/ 66 h 79"/>
                  <a:gd name="T46" fmla="*/ 39 w 68"/>
                  <a:gd name="T47" fmla="*/ 64 h 79"/>
                  <a:gd name="T48" fmla="*/ 43 w 68"/>
                  <a:gd name="T49" fmla="*/ 57 h 79"/>
                  <a:gd name="T50" fmla="*/ 48 w 68"/>
                  <a:gd name="T51" fmla="*/ 54 h 79"/>
                  <a:gd name="T52" fmla="*/ 48 w 68"/>
                  <a:gd name="T53" fmla="*/ 52 h 79"/>
                  <a:gd name="T54" fmla="*/ 30 w 68"/>
                  <a:gd name="T55" fmla="*/ 36 h 79"/>
                  <a:gd name="T56" fmla="*/ 63 w 68"/>
                  <a:gd name="T57" fmla="*/ 29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8"/>
                  <a:gd name="T88" fmla="*/ 0 h 79"/>
                  <a:gd name="T89" fmla="*/ 68 w 68"/>
                  <a:gd name="T90" fmla="*/ 79 h 7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8" h="79">
                    <a:moveTo>
                      <a:pt x="63" y="29"/>
                    </a:moveTo>
                    <a:lnTo>
                      <a:pt x="68" y="23"/>
                    </a:lnTo>
                    <a:lnTo>
                      <a:pt x="63" y="0"/>
                    </a:lnTo>
                    <a:lnTo>
                      <a:pt x="27" y="20"/>
                    </a:lnTo>
                    <a:lnTo>
                      <a:pt x="25" y="21"/>
                    </a:lnTo>
                    <a:lnTo>
                      <a:pt x="21" y="20"/>
                    </a:lnTo>
                    <a:lnTo>
                      <a:pt x="16" y="16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20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8" y="79"/>
                    </a:lnTo>
                    <a:lnTo>
                      <a:pt x="23" y="75"/>
                    </a:lnTo>
                    <a:lnTo>
                      <a:pt x="29" y="66"/>
                    </a:lnTo>
                    <a:lnTo>
                      <a:pt x="39" y="64"/>
                    </a:lnTo>
                    <a:lnTo>
                      <a:pt x="43" y="57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30" y="36"/>
                    </a:lnTo>
                    <a:lnTo>
                      <a:pt x="63" y="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2" name="Freeform 4052"/>
              <p:cNvSpPr>
                <a:spLocks/>
              </p:cNvSpPr>
              <p:nvPr/>
            </p:nvSpPr>
            <p:spPr bwMode="auto">
              <a:xfrm>
                <a:off x="3530" y="2271"/>
                <a:ext cx="75" cy="61"/>
              </a:xfrm>
              <a:custGeom>
                <a:avLst/>
                <a:gdLst>
                  <a:gd name="T0" fmla="*/ 57 w 75"/>
                  <a:gd name="T1" fmla="*/ 61 h 61"/>
                  <a:gd name="T2" fmla="*/ 0 w 75"/>
                  <a:gd name="T3" fmla="*/ 36 h 61"/>
                  <a:gd name="T4" fmla="*/ 0 w 75"/>
                  <a:gd name="T5" fmla="*/ 32 h 61"/>
                  <a:gd name="T6" fmla="*/ 1 w 75"/>
                  <a:gd name="T7" fmla="*/ 32 h 61"/>
                  <a:gd name="T8" fmla="*/ 3 w 75"/>
                  <a:gd name="T9" fmla="*/ 36 h 61"/>
                  <a:gd name="T10" fmla="*/ 12 w 75"/>
                  <a:gd name="T11" fmla="*/ 36 h 61"/>
                  <a:gd name="T12" fmla="*/ 17 w 75"/>
                  <a:gd name="T13" fmla="*/ 34 h 61"/>
                  <a:gd name="T14" fmla="*/ 26 w 75"/>
                  <a:gd name="T15" fmla="*/ 36 h 61"/>
                  <a:gd name="T16" fmla="*/ 30 w 75"/>
                  <a:gd name="T17" fmla="*/ 36 h 61"/>
                  <a:gd name="T18" fmla="*/ 39 w 75"/>
                  <a:gd name="T19" fmla="*/ 34 h 61"/>
                  <a:gd name="T20" fmla="*/ 43 w 75"/>
                  <a:gd name="T21" fmla="*/ 32 h 61"/>
                  <a:gd name="T22" fmla="*/ 46 w 75"/>
                  <a:gd name="T23" fmla="*/ 31 h 61"/>
                  <a:gd name="T24" fmla="*/ 44 w 75"/>
                  <a:gd name="T25" fmla="*/ 29 h 61"/>
                  <a:gd name="T26" fmla="*/ 44 w 75"/>
                  <a:gd name="T27" fmla="*/ 29 h 61"/>
                  <a:gd name="T28" fmla="*/ 48 w 75"/>
                  <a:gd name="T29" fmla="*/ 27 h 61"/>
                  <a:gd name="T30" fmla="*/ 48 w 75"/>
                  <a:gd name="T31" fmla="*/ 25 h 61"/>
                  <a:gd name="T32" fmla="*/ 50 w 75"/>
                  <a:gd name="T33" fmla="*/ 23 h 61"/>
                  <a:gd name="T34" fmla="*/ 53 w 75"/>
                  <a:gd name="T35" fmla="*/ 22 h 61"/>
                  <a:gd name="T36" fmla="*/ 55 w 75"/>
                  <a:gd name="T37" fmla="*/ 20 h 61"/>
                  <a:gd name="T38" fmla="*/ 59 w 75"/>
                  <a:gd name="T39" fmla="*/ 16 h 61"/>
                  <a:gd name="T40" fmla="*/ 60 w 75"/>
                  <a:gd name="T41" fmla="*/ 14 h 61"/>
                  <a:gd name="T42" fmla="*/ 60 w 75"/>
                  <a:gd name="T43" fmla="*/ 13 h 61"/>
                  <a:gd name="T44" fmla="*/ 62 w 75"/>
                  <a:gd name="T45" fmla="*/ 11 h 61"/>
                  <a:gd name="T46" fmla="*/ 64 w 75"/>
                  <a:gd name="T47" fmla="*/ 9 h 61"/>
                  <a:gd name="T48" fmla="*/ 68 w 75"/>
                  <a:gd name="T49" fmla="*/ 7 h 61"/>
                  <a:gd name="T50" fmla="*/ 71 w 75"/>
                  <a:gd name="T51" fmla="*/ 0 h 61"/>
                  <a:gd name="T52" fmla="*/ 73 w 75"/>
                  <a:gd name="T53" fmla="*/ 4 h 61"/>
                  <a:gd name="T54" fmla="*/ 73 w 75"/>
                  <a:gd name="T55" fmla="*/ 6 h 61"/>
                  <a:gd name="T56" fmla="*/ 73 w 75"/>
                  <a:gd name="T57" fmla="*/ 7 h 61"/>
                  <a:gd name="T58" fmla="*/ 75 w 75"/>
                  <a:gd name="T59" fmla="*/ 9 h 61"/>
                  <a:gd name="T60" fmla="*/ 66 w 75"/>
                  <a:gd name="T61" fmla="*/ 22 h 61"/>
                  <a:gd name="T62" fmla="*/ 66 w 75"/>
                  <a:gd name="T63" fmla="*/ 32 h 61"/>
                  <a:gd name="T64" fmla="*/ 69 w 75"/>
                  <a:gd name="T65" fmla="*/ 34 h 61"/>
                  <a:gd name="T66" fmla="*/ 64 w 75"/>
                  <a:gd name="T67" fmla="*/ 38 h 61"/>
                  <a:gd name="T68" fmla="*/ 59 w 75"/>
                  <a:gd name="T69" fmla="*/ 59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5"/>
                  <a:gd name="T106" fmla="*/ 0 h 61"/>
                  <a:gd name="T107" fmla="*/ 75 w 75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5" h="61">
                    <a:moveTo>
                      <a:pt x="59" y="59"/>
                    </a:moveTo>
                    <a:lnTo>
                      <a:pt x="57" y="61"/>
                    </a:lnTo>
                    <a:lnTo>
                      <a:pt x="16" y="56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1" y="36"/>
                    </a:lnTo>
                    <a:lnTo>
                      <a:pt x="3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7" y="34"/>
                    </a:lnTo>
                    <a:lnTo>
                      <a:pt x="23" y="34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7" y="36"/>
                    </a:lnTo>
                    <a:lnTo>
                      <a:pt x="39" y="34"/>
                    </a:lnTo>
                    <a:lnTo>
                      <a:pt x="41" y="32"/>
                    </a:lnTo>
                    <a:lnTo>
                      <a:pt x="43" y="32"/>
                    </a:lnTo>
                    <a:lnTo>
                      <a:pt x="44" y="32"/>
                    </a:lnTo>
                    <a:lnTo>
                      <a:pt x="46" y="31"/>
                    </a:lnTo>
                    <a:lnTo>
                      <a:pt x="44" y="29"/>
                    </a:lnTo>
                    <a:lnTo>
                      <a:pt x="48" y="29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0" y="23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0" y="14"/>
                    </a:lnTo>
                    <a:lnTo>
                      <a:pt x="60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8" y="7"/>
                    </a:lnTo>
                    <a:lnTo>
                      <a:pt x="69" y="4"/>
                    </a:lnTo>
                    <a:lnTo>
                      <a:pt x="71" y="0"/>
                    </a:lnTo>
                    <a:lnTo>
                      <a:pt x="71" y="2"/>
                    </a:lnTo>
                    <a:lnTo>
                      <a:pt x="73" y="4"/>
                    </a:lnTo>
                    <a:lnTo>
                      <a:pt x="71" y="4"/>
                    </a:lnTo>
                    <a:lnTo>
                      <a:pt x="73" y="6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5" y="7"/>
                    </a:lnTo>
                    <a:lnTo>
                      <a:pt x="75" y="9"/>
                    </a:lnTo>
                    <a:lnTo>
                      <a:pt x="75" y="22"/>
                    </a:lnTo>
                    <a:lnTo>
                      <a:pt x="66" y="22"/>
                    </a:lnTo>
                    <a:lnTo>
                      <a:pt x="68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69" y="34"/>
                    </a:lnTo>
                    <a:lnTo>
                      <a:pt x="68" y="38"/>
                    </a:lnTo>
                    <a:lnTo>
                      <a:pt x="64" y="38"/>
                    </a:lnTo>
                    <a:lnTo>
                      <a:pt x="59" y="5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3" name="Freeform 4053"/>
              <p:cNvSpPr>
                <a:spLocks/>
              </p:cNvSpPr>
              <p:nvPr/>
            </p:nvSpPr>
            <p:spPr bwMode="auto">
              <a:xfrm>
                <a:off x="3386" y="2395"/>
                <a:ext cx="167" cy="105"/>
              </a:xfrm>
              <a:custGeom>
                <a:avLst/>
                <a:gdLst>
                  <a:gd name="T0" fmla="*/ 158 w 167"/>
                  <a:gd name="T1" fmla="*/ 44 h 105"/>
                  <a:gd name="T2" fmla="*/ 154 w 167"/>
                  <a:gd name="T3" fmla="*/ 52 h 105"/>
                  <a:gd name="T4" fmla="*/ 154 w 167"/>
                  <a:gd name="T5" fmla="*/ 55 h 105"/>
                  <a:gd name="T6" fmla="*/ 154 w 167"/>
                  <a:gd name="T7" fmla="*/ 57 h 105"/>
                  <a:gd name="T8" fmla="*/ 145 w 167"/>
                  <a:gd name="T9" fmla="*/ 59 h 105"/>
                  <a:gd name="T10" fmla="*/ 104 w 167"/>
                  <a:gd name="T11" fmla="*/ 75 h 105"/>
                  <a:gd name="T12" fmla="*/ 97 w 167"/>
                  <a:gd name="T13" fmla="*/ 84 h 105"/>
                  <a:gd name="T14" fmla="*/ 84 w 167"/>
                  <a:gd name="T15" fmla="*/ 84 h 105"/>
                  <a:gd name="T16" fmla="*/ 79 w 167"/>
                  <a:gd name="T17" fmla="*/ 87 h 105"/>
                  <a:gd name="T18" fmla="*/ 65 w 167"/>
                  <a:gd name="T19" fmla="*/ 93 h 105"/>
                  <a:gd name="T20" fmla="*/ 50 w 167"/>
                  <a:gd name="T21" fmla="*/ 93 h 105"/>
                  <a:gd name="T22" fmla="*/ 45 w 167"/>
                  <a:gd name="T23" fmla="*/ 98 h 105"/>
                  <a:gd name="T24" fmla="*/ 29 w 167"/>
                  <a:gd name="T25" fmla="*/ 103 h 105"/>
                  <a:gd name="T26" fmla="*/ 24 w 167"/>
                  <a:gd name="T27" fmla="*/ 103 h 105"/>
                  <a:gd name="T28" fmla="*/ 18 w 167"/>
                  <a:gd name="T29" fmla="*/ 103 h 105"/>
                  <a:gd name="T30" fmla="*/ 13 w 167"/>
                  <a:gd name="T31" fmla="*/ 100 h 105"/>
                  <a:gd name="T32" fmla="*/ 9 w 167"/>
                  <a:gd name="T33" fmla="*/ 86 h 105"/>
                  <a:gd name="T34" fmla="*/ 4 w 167"/>
                  <a:gd name="T35" fmla="*/ 66 h 105"/>
                  <a:gd name="T36" fmla="*/ 0 w 167"/>
                  <a:gd name="T37" fmla="*/ 60 h 105"/>
                  <a:gd name="T38" fmla="*/ 2 w 167"/>
                  <a:gd name="T39" fmla="*/ 60 h 105"/>
                  <a:gd name="T40" fmla="*/ 0 w 167"/>
                  <a:gd name="T41" fmla="*/ 59 h 105"/>
                  <a:gd name="T42" fmla="*/ 0 w 167"/>
                  <a:gd name="T43" fmla="*/ 53 h 105"/>
                  <a:gd name="T44" fmla="*/ 2 w 167"/>
                  <a:gd name="T45" fmla="*/ 52 h 105"/>
                  <a:gd name="T46" fmla="*/ 2 w 167"/>
                  <a:gd name="T47" fmla="*/ 43 h 105"/>
                  <a:gd name="T48" fmla="*/ 6 w 167"/>
                  <a:gd name="T49" fmla="*/ 39 h 105"/>
                  <a:gd name="T50" fmla="*/ 11 w 167"/>
                  <a:gd name="T51" fmla="*/ 35 h 105"/>
                  <a:gd name="T52" fmla="*/ 13 w 167"/>
                  <a:gd name="T53" fmla="*/ 32 h 105"/>
                  <a:gd name="T54" fmla="*/ 27 w 167"/>
                  <a:gd name="T55" fmla="*/ 25 h 105"/>
                  <a:gd name="T56" fmla="*/ 70 w 167"/>
                  <a:gd name="T57" fmla="*/ 34 h 105"/>
                  <a:gd name="T58" fmla="*/ 79 w 167"/>
                  <a:gd name="T59" fmla="*/ 32 h 105"/>
                  <a:gd name="T60" fmla="*/ 90 w 167"/>
                  <a:gd name="T61" fmla="*/ 12 h 105"/>
                  <a:gd name="T62" fmla="*/ 151 w 167"/>
                  <a:gd name="T63" fmla="*/ 0 h 105"/>
                  <a:gd name="T64" fmla="*/ 167 w 167"/>
                  <a:gd name="T65" fmla="*/ 39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7"/>
                  <a:gd name="T100" fmla="*/ 0 h 105"/>
                  <a:gd name="T101" fmla="*/ 167 w 167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7" h="105">
                    <a:moveTo>
                      <a:pt x="167" y="39"/>
                    </a:moveTo>
                    <a:lnTo>
                      <a:pt x="158" y="44"/>
                    </a:lnTo>
                    <a:lnTo>
                      <a:pt x="156" y="46"/>
                    </a:lnTo>
                    <a:lnTo>
                      <a:pt x="154" y="52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7"/>
                    </a:lnTo>
                    <a:lnTo>
                      <a:pt x="145" y="59"/>
                    </a:lnTo>
                    <a:lnTo>
                      <a:pt x="142" y="60"/>
                    </a:lnTo>
                    <a:lnTo>
                      <a:pt x="104" y="75"/>
                    </a:lnTo>
                    <a:lnTo>
                      <a:pt x="102" y="78"/>
                    </a:lnTo>
                    <a:lnTo>
                      <a:pt x="97" y="84"/>
                    </a:lnTo>
                    <a:lnTo>
                      <a:pt x="95" y="84"/>
                    </a:lnTo>
                    <a:lnTo>
                      <a:pt x="84" y="84"/>
                    </a:lnTo>
                    <a:lnTo>
                      <a:pt x="81" y="86"/>
                    </a:lnTo>
                    <a:lnTo>
                      <a:pt x="79" y="87"/>
                    </a:lnTo>
                    <a:lnTo>
                      <a:pt x="67" y="93"/>
                    </a:lnTo>
                    <a:lnTo>
                      <a:pt x="65" y="93"/>
                    </a:lnTo>
                    <a:lnTo>
                      <a:pt x="61" y="93"/>
                    </a:lnTo>
                    <a:lnTo>
                      <a:pt x="50" y="93"/>
                    </a:lnTo>
                    <a:lnTo>
                      <a:pt x="49" y="94"/>
                    </a:lnTo>
                    <a:lnTo>
                      <a:pt x="45" y="98"/>
                    </a:lnTo>
                    <a:lnTo>
                      <a:pt x="36" y="103"/>
                    </a:lnTo>
                    <a:lnTo>
                      <a:pt x="29" y="103"/>
                    </a:lnTo>
                    <a:lnTo>
                      <a:pt x="25" y="105"/>
                    </a:lnTo>
                    <a:lnTo>
                      <a:pt x="24" y="103"/>
                    </a:lnTo>
                    <a:lnTo>
                      <a:pt x="20" y="105"/>
                    </a:lnTo>
                    <a:lnTo>
                      <a:pt x="18" y="103"/>
                    </a:lnTo>
                    <a:lnTo>
                      <a:pt x="15" y="103"/>
                    </a:lnTo>
                    <a:lnTo>
                      <a:pt x="13" y="100"/>
                    </a:lnTo>
                    <a:lnTo>
                      <a:pt x="9" y="96"/>
                    </a:lnTo>
                    <a:lnTo>
                      <a:pt x="9" y="86"/>
                    </a:lnTo>
                    <a:lnTo>
                      <a:pt x="8" y="84"/>
                    </a:lnTo>
                    <a:lnTo>
                      <a:pt x="4" y="66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2"/>
                    </a:lnTo>
                    <a:lnTo>
                      <a:pt x="2" y="43"/>
                    </a:lnTo>
                    <a:lnTo>
                      <a:pt x="4" y="41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7" y="25"/>
                    </a:lnTo>
                    <a:lnTo>
                      <a:pt x="67" y="26"/>
                    </a:lnTo>
                    <a:lnTo>
                      <a:pt x="70" y="34"/>
                    </a:lnTo>
                    <a:lnTo>
                      <a:pt x="74" y="34"/>
                    </a:lnTo>
                    <a:lnTo>
                      <a:pt x="79" y="32"/>
                    </a:lnTo>
                    <a:lnTo>
                      <a:pt x="79" y="25"/>
                    </a:lnTo>
                    <a:lnTo>
                      <a:pt x="90" y="12"/>
                    </a:lnTo>
                    <a:lnTo>
                      <a:pt x="104" y="5"/>
                    </a:lnTo>
                    <a:lnTo>
                      <a:pt x="151" y="0"/>
                    </a:lnTo>
                    <a:lnTo>
                      <a:pt x="167" y="3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4" name="Freeform 4054"/>
              <p:cNvSpPr>
                <a:spLocks/>
              </p:cNvSpPr>
              <p:nvPr/>
            </p:nvSpPr>
            <p:spPr bwMode="auto">
              <a:xfrm>
                <a:off x="2821" y="2060"/>
                <a:ext cx="64" cy="134"/>
              </a:xfrm>
              <a:custGeom>
                <a:avLst/>
                <a:gdLst>
                  <a:gd name="T0" fmla="*/ 36 w 64"/>
                  <a:gd name="T1" fmla="*/ 134 h 134"/>
                  <a:gd name="T2" fmla="*/ 45 w 64"/>
                  <a:gd name="T3" fmla="*/ 127 h 134"/>
                  <a:gd name="T4" fmla="*/ 43 w 64"/>
                  <a:gd name="T5" fmla="*/ 116 h 134"/>
                  <a:gd name="T6" fmla="*/ 45 w 64"/>
                  <a:gd name="T7" fmla="*/ 111 h 134"/>
                  <a:gd name="T8" fmla="*/ 52 w 64"/>
                  <a:gd name="T9" fmla="*/ 104 h 134"/>
                  <a:gd name="T10" fmla="*/ 64 w 64"/>
                  <a:gd name="T11" fmla="*/ 93 h 134"/>
                  <a:gd name="T12" fmla="*/ 62 w 64"/>
                  <a:gd name="T13" fmla="*/ 81 h 134"/>
                  <a:gd name="T14" fmla="*/ 59 w 64"/>
                  <a:gd name="T15" fmla="*/ 81 h 134"/>
                  <a:gd name="T16" fmla="*/ 57 w 64"/>
                  <a:gd name="T17" fmla="*/ 79 h 134"/>
                  <a:gd name="T18" fmla="*/ 53 w 64"/>
                  <a:gd name="T19" fmla="*/ 73 h 134"/>
                  <a:gd name="T20" fmla="*/ 50 w 64"/>
                  <a:gd name="T21" fmla="*/ 73 h 134"/>
                  <a:gd name="T22" fmla="*/ 48 w 64"/>
                  <a:gd name="T23" fmla="*/ 72 h 134"/>
                  <a:gd name="T24" fmla="*/ 41 w 64"/>
                  <a:gd name="T25" fmla="*/ 70 h 134"/>
                  <a:gd name="T26" fmla="*/ 41 w 64"/>
                  <a:gd name="T27" fmla="*/ 63 h 134"/>
                  <a:gd name="T28" fmla="*/ 45 w 64"/>
                  <a:gd name="T29" fmla="*/ 59 h 134"/>
                  <a:gd name="T30" fmla="*/ 48 w 64"/>
                  <a:gd name="T31" fmla="*/ 57 h 134"/>
                  <a:gd name="T32" fmla="*/ 55 w 64"/>
                  <a:gd name="T33" fmla="*/ 50 h 134"/>
                  <a:gd name="T34" fmla="*/ 59 w 64"/>
                  <a:gd name="T35" fmla="*/ 34 h 134"/>
                  <a:gd name="T36" fmla="*/ 55 w 64"/>
                  <a:gd name="T37" fmla="*/ 30 h 134"/>
                  <a:gd name="T38" fmla="*/ 52 w 64"/>
                  <a:gd name="T39" fmla="*/ 27 h 134"/>
                  <a:gd name="T40" fmla="*/ 52 w 64"/>
                  <a:gd name="T41" fmla="*/ 20 h 134"/>
                  <a:gd name="T42" fmla="*/ 57 w 64"/>
                  <a:gd name="T43" fmla="*/ 16 h 134"/>
                  <a:gd name="T44" fmla="*/ 59 w 64"/>
                  <a:gd name="T45" fmla="*/ 5 h 134"/>
                  <a:gd name="T46" fmla="*/ 55 w 64"/>
                  <a:gd name="T47" fmla="*/ 7 h 134"/>
                  <a:gd name="T48" fmla="*/ 52 w 64"/>
                  <a:gd name="T49" fmla="*/ 11 h 134"/>
                  <a:gd name="T50" fmla="*/ 46 w 64"/>
                  <a:gd name="T51" fmla="*/ 11 h 134"/>
                  <a:gd name="T52" fmla="*/ 45 w 64"/>
                  <a:gd name="T53" fmla="*/ 2 h 134"/>
                  <a:gd name="T54" fmla="*/ 37 w 64"/>
                  <a:gd name="T55" fmla="*/ 0 h 134"/>
                  <a:gd name="T56" fmla="*/ 23 w 64"/>
                  <a:gd name="T57" fmla="*/ 5 h 134"/>
                  <a:gd name="T58" fmla="*/ 21 w 64"/>
                  <a:gd name="T59" fmla="*/ 7 h 134"/>
                  <a:gd name="T60" fmla="*/ 16 w 64"/>
                  <a:gd name="T61" fmla="*/ 14 h 134"/>
                  <a:gd name="T62" fmla="*/ 16 w 64"/>
                  <a:gd name="T63" fmla="*/ 16 h 134"/>
                  <a:gd name="T64" fmla="*/ 16 w 64"/>
                  <a:gd name="T65" fmla="*/ 39 h 134"/>
                  <a:gd name="T66" fmla="*/ 14 w 64"/>
                  <a:gd name="T67" fmla="*/ 54 h 134"/>
                  <a:gd name="T68" fmla="*/ 7 w 64"/>
                  <a:gd name="T69" fmla="*/ 61 h 134"/>
                  <a:gd name="T70" fmla="*/ 3 w 64"/>
                  <a:gd name="T71" fmla="*/ 63 h 134"/>
                  <a:gd name="T72" fmla="*/ 0 w 64"/>
                  <a:gd name="T73" fmla="*/ 66 h 134"/>
                  <a:gd name="T74" fmla="*/ 3 w 64"/>
                  <a:gd name="T75" fmla="*/ 79 h 134"/>
                  <a:gd name="T76" fmla="*/ 11 w 64"/>
                  <a:gd name="T77" fmla="*/ 82 h 134"/>
                  <a:gd name="T78" fmla="*/ 12 w 64"/>
                  <a:gd name="T79" fmla="*/ 95 h 134"/>
                  <a:gd name="T80" fmla="*/ 27 w 64"/>
                  <a:gd name="T81" fmla="*/ 102 h 1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"/>
                  <a:gd name="T124" fmla="*/ 0 h 134"/>
                  <a:gd name="T125" fmla="*/ 64 w 64"/>
                  <a:gd name="T126" fmla="*/ 134 h 13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" h="134">
                    <a:moveTo>
                      <a:pt x="32" y="134"/>
                    </a:moveTo>
                    <a:lnTo>
                      <a:pt x="36" y="134"/>
                    </a:lnTo>
                    <a:lnTo>
                      <a:pt x="43" y="129"/>
                    </a:lnTo>
                    <a:lnTo>
                      <a:pt x="45" y="127"/>
                    </a:lnTo>
                    <a:lnTo>
                      <a:pt x="45" y="123"/>
                    </a:lnTo>
                    <a:lnTo>
                      <a:pt x="43" y="116"/>
                    </a:lnTo>
                    <a:lnTo>
                      <a:pt x="43" y="113"/>
                    </a:lnTo>
                    <a:lnTo>
                      <a:pt x="45" y="111"/>
                    </a:lnTo>
                    <a:lnTo>
                      <a:pt x="50" y="107"/>
                    </a:lnTo>
                    <a:lnTo>
                      <a:pt x="52" y="104"/>
                    </a:lnTo>
                    <a:lnTo>
                      <a:pt x="62" y="97"/>
                    </a:lnTo>
                    <a:lnTo>
                      <a:pt x="64" y="93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7" y="81"/>
                    </a:lnTo>
                    <a:lnTo>
                      <a:pt x="57" y="79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2" y="75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1" y="70"/>
                    </a:lnTo>
                    <a:lnTo>
                      <a:pt x="41" y="66"/>
                    </a:lnTo>
                    <a:lnTo>
                      <a:pt x="41" y="63"/>
                    </a:lnTo>
                    <a:lnTo>
                      <a:pt x="43" y="64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8" y="57"/>
                    </a:lnTo>
                    <a:lnTo>
                      <a:pt x="50" y="55"/>
                    </a:lnTo>
                    <a:lnTo>
                      <a:pt x="55" y="50"/>
                    </a:lnTo>
                    <a:lnTo>
                      <a:pt x="61" y="41"/>
                    </a:lnTo>
                    <a:lnTo>
                      <a:pt x="59" y="34"/>
                    </a:lnTo>
                    <a:lnTo>
                      <a:pt x="57" y="32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2" y="27"/>
                    </a:lnTo>
                    <a:lnTo>
                      <a:pt x="50" y="23"/>
                    </a:lnTo>
                    <a:lnTo>
                      <a:pt x="52" y="20"/>
                    </a:lnTo>
                    <a:lnTo>
                      <a:pt x="53" y="18"/>
                    </a:lnTo>
                    <a:lnTo>
                      <a:pt x="57" y="16"/>
                    </a:lnTo>
                    <a:lnTo>
                      <a:pt x="61" y="9"/>
                    </a:lnTo>
                    <a:lnTo>
                      <a:pt x="59" y="5"/>
                    </a:lnTo>
                    <a:lnTo>
                      <a:pt x="57" y="5"/>
                    </a:lnTo>
                    <a:lnTo>
                      <a:pt x="55" y="7"/>
                    </a:lnTo>
                    <a:lnTo>
                      <a:pt x="53" y="9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46" y="11"/>
                    </a:lnTo>
                    <a:lnTo>
                      <a:pt x="46" y="7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16" y="39"/>
                    </a:lnTo>
                    <a:lnTo>
                      <a:pt x="18" y="41"/>
                    </a:lnTo>
                    <a:lnTo>
                      <a:pt x="14" y="54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0" y="66"/>
                    </a:lnTo>
                    <a:lnTo>
                      <a:pt x="3" y="79"/>
                    </a:lnTo>
                    <a:lnTo>
                      <a:pt x="9" y="81"/>
                    </a:lnTo>
                    <a:lnTo>
                      <a:pt x="11" y="82"/>
                    </a:lnTo>
                    <a:lnTo>
                      <a:pt x="12" y="89"/>
                    </a:lnTo>
                    <a:lnTo>
                      <a:pt x="12" y="95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32" y="1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5" name="Freeform 4055"/>
              <p:cNvSpPr>
                <a:spLocks/>
              </p:cNvSpPr>
              <p:nvPr/>
            </p:nvSpPr>
            <p:spPr bwMode="auto">
              <a:xfrm>
                <a:off x="2821" y="2060"/>
                <a:ext cx="64" cy="134"/>
              </a:xfrm>
              <a:custGeom>
                <a:avLst/>
                <a:gdLst>
                  <a:gd name="T0" fmla="*/ 36 w 64"/>
                  <a:gd name="T1" fmla="*/ 134 h 134"/>
                  <a:gd name="T2" fmla="*/ 45 w 64"/>
                  <a:gd name="T3" fmla="*/ 127 h 134"/>
                  <a:gd name="T4" fmla="*/ 43 w 64"/>
                  <a:gd name="T5" fmla="*/ 116 h 134"/>
                  <a:gd name="T6" fmla="*/ 45 w 64"/>
                  <a:gd name="T7" fmla="*/ 111 h 134"/>
                  <a:gd name="T8" fmla="*/ 52 w 64"/>
                  <a:gd name="T9" fmla="*/ 104 h 134"/>
                  <a:gd name="T10" fmla="*/ 64 w 64"/>
                  <a:gd name="T11" fmla="*/ 93 h 134"/>
                  <a:gd name="T12" fmla="*/ 62 w 64"/>
                  <a:gd name="T13" fmla="*/ 81 h 134"/>
                  <a:gd name="T14" fmla="*/ 59 w 64"/>
                  <a:gd name="T15" fmla="*/ 81 h 134"/>
                  <a:gd name="T16" fmla="*/ 57 w 64"/>
                  <a:gd name="T17" fmla="*/ 79 h 134"/>
                  <a:gd name="T18" fmla="*/ 53 w 64"/>
                  <a:gd name="T19" fmla="*/ 73 h 134"/>
                  <a:gd name="T20" fmla="*/ 50 w 64"/>
                  <a:gd name="T21" fmla="*/ 73 h 134"/>
                  <a:gd name="T22" fmla="*/ 48 w 64"/>
                  <a:gd name="T23" fmla="*/ 72 h 134"/>
                  <a:gd name="T24" fmla="*/ 41 w 64"/>
                  <a:gd name="T25" fmla="*/ 70 h 134"/>
                  <a:gd name="T26" fmla="*/ 41 w 64"/>
                  <a:gd name="T27" fmla="*/ 63 h 134"/>
                  <a:gd name="T28" fmla="*/ 45 w 64"/>
                  <a:gd name="T29" fmla="*/ 59 h 134"/>
                  <a:gd name="T30" fmla="*/ 48 w 64"/>
                  <a:gd name="T31" fmla="*/ 57 h 134"/>
                  <a:gd name="T32" fmla="*/ 55 w 64"/>
                  <a:gd name="T33" fmla="*/ 50 h 134"/>
                  <a:gd name="T34" fmla="*/ 59 w 64"/>
                  <a:gd name="T35" fmla="*/ 34 h 134"/>
                  <a:gd name="T36" fmla="*/ 55 w 64"/>
                  <a:gd name="T37" fmla="*/ 30 h 134"/>
                  <a:gd name="T38" fmla="*/ 52 w 64"/>
                  <a:gd name="T39" fmla="*/ 27 h 134"/>
                  <a:gd name="T40" fmla="*/ 52 w 64"/>
                  <a:gd name="T41" fmla="*/ 20 h 134"/>
                  <a:gd name="T42" fmla="*/ 57 w 64"/>
                  <a:gd name="T43" fmla="*/ 16 h 134"/>
                  <a:gd name="T44" fmla="*/ 59 w 64"/>
                  <a:gd name="T45" fmla="*/ 5 h 134"/>
                  <a:gd name="T46" fmla="*/ 55 w 64"/>
                  <a:gd name="T47" fmla="*/ 7 h 134"/>
                  <a:gd name="T48" fmla="*/ 52 w 64"/>
                  <a:gd name="T49" fmla="*/ 11 h 134"/>
                  <a:gd name="T50" fmla="*/ 46 w 64"/>
                  <a:gd name="T51" fmla="*/ 11 h 134"/>
                  <a:gd name="T52" fmla="*/ 45 w 64"/>
                  <a:gd name="T53" fmla="*/ 2 h 134"/>
                  <a:gd name="T54" fmla="*/ 37 w 64"/>
                  <a:gd name="T55" fmla="*/ 0 h 134"/>
                  <a:gd name="T56" fmla="*/ 23 w 64"/>
                  <a:gd name="T57" fmla="*/ 5 h 134"/>
                  <a:gd name="T58" fmla="*/ 21 w 64"/>
                  <a:gd name="T59" fmla="*/ 7 h 134"/>
                  <a:gd name="T60" fmla="*/ 16 w 64"/>
                  <a:gd name="T61" fmla="*/ 14 h 134"/>
                  <a:gd name="T62" fmla="*/ 16 w 64"/>
                  <a:gd name="T63" fmla="*/ 16 h 134"/>
                  <a:gd name="T64" fmla="*/ 16 w 64"/>
                  <a:gd name="T65" fmla="*/ 39 h 134"/>
                  <a:gd name="T66" fmla="*/ 14 w 64"/>
                  <a:gd name="T67" fmla="*/ 54 h 134"/>
                  <a:gd name="T68" fmla="*/ 7 w 64"/>
                  <a:gd name="T69" fmla="*/ 61 h 134"/>
                  <a:gd name="T70" fmla="*/ 3 w 64"/>
                  <a:gd name="T71" fmla="*/ 63 h 134"/>
                  <a:gd name="T72" fmla="*/ 0 w 64"/>
                  <a:gd name="T73" fmla="*/ 66 h 134"/>
                  <a:gd name="T74" fmla="*/ 3 w 64"/>
                  <a:gd name="T75" fmla="*/ 79 h 134"/>
                  <a:gd name="T76" fmla="*/ 11 w 64"/>
                  <a:gd name="T77" fmla="*/ 82 h 134"/>
                  <a:gd name="T78" fmla="*/ 12 w 64"/>
                  <a:gd name="T79" fmla="*/ 95 h 134"/>
                  <a:gd name="T80" fmla="*/ 27 w 64"/>
                  <a:gd name="T81" fmla="*/ 102 h 1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"/>
                  <a:gd name="T124" fmla="*/ 0 h 134"/>
                  <a:gd name="T125" fmla="*/ 64 w 64"/>
                  <a:gd name="T126" fmla="*/ 134 h 13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" h="134">
                    <a:moveTo>
                      <a:pt x="32" y="134"/>
                    </a:moveTo>
                    <a:lnTo>
                      <a:pt x="36" y="134"/>
                    </a:lnTo>
                    <a:lnTo>
                      <a:pt x="43" y="129"/>
                    </a:lnTo>
                    <a:lnTo>
                      <a:pt x="45" y="127"/>
                    </a:lnTo>
                    <a:lnTo>
                      <a:pt x="45" y="123"/>
                    </a:lnTo>
                    <a:lnTo>
                      <a:pt x="43" y="116"/>
                    </a:lnTo>
                    <a:lnTo>
                      <a:pt x="43" y="113"/>
                    </a:lnTo>
                    <a:lnTo>
                      <a:pt x="45" y="111"/>
                    </a:lnTo>
                    <a:lnTo>
                      <a:pt x="50" y="107"/>
                    </a:lnTo>
                    <a:lnTo>
                      <a:pt x="52" y="104"/>
                    </a:lnTo>
                    <a:lnTo>
                      <a:pt x="62" y="97"/>
                    </a:lnTo>
                    <a:lnTo>
                      <a:pt x="64" y="93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7" y="81"/>
                    </a:lnTo>
                    <a:lnTo>
                      <a:pt x="57" y="79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2" y="75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1" y="70"/>
                    </a:lnTo>
                    <a:lnTo>
                      <a:pt x="41" y="66"/>
                    </a:lnTo>
                    <a:lnTo>
                      <a:pt x="41" y="63"/>
                    </a:lnTo>
                    <a:lnTo>
                      <a:pt x="43" y="64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8" y="57"/>
                    </a:lnTo>
                    <a:lnTo>
                      <a:pt x="50" y="55"/>
                    </a:lnTo>
                    <a:lnTo>
                      <a:pt x="55" y="50"/>
                    </a:lnTo>
                    <a:lnTo>
                      <a:pt x="61" y="41"/>
                    </a:lnTo>
                    <a:lnTo>
                      <a:pt x="59" y="34"/>
                    </a:lnTo>
                    <a:lnTo>
                      <a:pt x="57" y="32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2" y="27"/>
                    </a:lnTo>
                    <a:lnTo>
                      <a:pt x="50" y="23"/>
                    </a:lnTo>
                    <a:lnTo>
                      <a:pt x="52" y="20"/>
                    </a:lnTo>
                    <a:lnTo>
                      <a:pt x="53" y="18"/>
                    </a:lnTo>
                    <a:lnTo>
                      <a:pt x="57" y="16"/>
                    </a:lnTo>
                    <a:lnTo>
                      <a:pt x="61" y="9"/>
                    </a:lnTo>
                    <a:lnTo>
                      <a:pt x="59" y="5"/>
                    </a:lnTo>
                    <a:lnTo>
                      <a:pt x="57" y="5"/>
                    </a:lnTo>
                    <a:lnTo>
                      <a:pt x="55" y="7"/>
                    </a:lnTo>
                    <a:lnTo>
                      <a:pt x="53" y="9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46" y="11"/>
                    </a:lnTo>
                    <a:lnTo>
                      <a:pt x="46" y="7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16" y="39"/>
                    </a:lnTo>
                    <a:lnTo>
                      <a:pt x="18" y="41"/>
                    </a:lnTo>
                    <a:lnTo>
                      <a:pt x="14" y="54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0" y="66"/>
                    </a:lnTo>
                    <a:lnTo>
                      <a:pt x="3" y="79"/>
                    </a:lnTo>
                    <a:lnTo>
                      <a:pt x="9" y="81"/>
                    </a:lnTo>
                    <a:lnTo>
                      <a:pt x="11" y="82"/>
                    </a:lnTo>
                    <a:lnTo>
                      <a:pt x="12" y="89"/>
                    </a:lnTo>
                    <a:lnTo>
                      <a:pt x="12" y="95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32" y="1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6" name="Freeform 4056"/>
              <p:cNvSpPr>
                <a:spLocks/>
              </p:cNvSpPr>
              <p:nvPr/>
            </p:nvSpPr>
            <p:spPr bwMode="auto">
              <a:xfrm>
                <a:off x="3272" y="2060"/>
                <a:ext cx="113" cy="98"/>
              </a:xfrm>
              <a:custGeom>
                <a:avLst/>
                <a:gdLst>
                  <a:gd name="T0" fmla="*/ 89 w 113"/>
                  <a:gd name="T1" fmla="*/ 55 h 98"/>
                  <a:gd name="T2" fmla="*/ 95 w 113"/>
                  <a:gd name="T3" fmla="*/ 18 h 98"/>
                  <a:gd name="T4" fmla="*/ 109 w 113"/>
                  <a:gd name="T5" fmla="*/ 5 h 98"/>
                  <a:gd name="T6" fmla="*/ 111 w 113"/>
                  <a:gd name="T7" fmla="*/ 2 h 98"/>
                  <a:gd name="T8" fmla="*/ 111 w 113"/>
                  <a:gd name="T9" fmla="*/ 0 h 98"/>
                  <a:gd name="T10" fmla="*/ 109 w 113"/>
                  <a:gd name="T11" fmla="*/ 0 h 98"/>
                  <a:gd name="T12" fmla="*/ 100 w 113"/>
                  <a:gd name="T13" fmla="*/ 4 h 98"/>
                  <a:gd name="T14" fmla="*/ 88 w 113"/>
                  <a:gd name="T15" fmla="*/ 4 h 98"/>
                  <a:gd name="T16" fmla="*/ 75 w 113"/>
                  <a:gd name="T17" fmla="*/ 9 h 98"/>
                  <a:gd name="T18" fmla="*/ 70 w 113"/>
                  <a:gd name="T19" fmla="*/ 11 h 98"/>
                  <a:gd name="T20" fmla="*/ 52 w 113"/>
                  <a:gd name="T21" fmla="*/ 11 h 98"/>
                  <a:gd name="T22" fmla="*/ 46 w 113"/>
                  <a:gd name="T23" fmla="*/ 7 h 98"/>
                  <a:gd name="T24" fmla="*/ 34 w 113"/>
                  <a:gd name="T25" fmla="*/ 12 h 98"/>
                  <a:gd name="T26" fmla="*/ 28 w 113"/>
                  <a:gd name="T27" fmla="*/ 12 h 98"/>
                  <a:gd name="T28" fmla="*/ 25 w 113"/>
                  <a:gd name="T29" fmla="*/ 12 h 98"/>
                  <a:gd name="T30" fmla="*/ 25 w 113"/>
                  <a:gd name="T31" fmla="*/ 11 h 98"/>
                  <a:gd name="T32" fmla="*/ 21 w 113"/>
                  <a:gd name="T33" fmla="*/ 9 h 98"/>
                  <a:gd name="T34" fmla="*/ 18 w 113"/>
                  <a:gd name="T35" fmla="*/ 12 h 98"/>
                  <a:gd name="T36" fmla="*/ 18 w 113"/>
                  <a:gd name="T37" fmla="*/ 14 h 98"/>
                  <a:gd name="T38" fmla="*/ 20 w 113"/>
                  <a:gd name="T39" fmla="*/ 20 h 98"/>
                  <a:gd name="T40" fmla="*/ 20 w 113"/>
                  <a:gd name="T41" fmla="*/ 21 h 98"/>
                  <a:gd name="T42" fmla="*/ 14 w 113"/>
                  <a:gd name="T43" fmla="*/ 21 h 98"/>
                  <a:gd name="T44" fmla="*/ 12 w 113"/>
                  <a:gd name="T45" fmla="*/ 27 h 98"/>
                  <a:gd name="T46" fmla="*/ 11 w 113"/>
                  <a:gd name="T47" fmla="*/ 29 h 98"/>
                  <a:gd name="T48" fmla="*/ 9 w 113"/>
                  <a:gd name="T49" fmla="*/ 27 h 98"/>
                  <a:gd name="T50" fmla="*/ 7 w 113"/>
                  <a:gd name="T51" fmla="*/ 30 h 98"/>
                  <a:gd name="T52" fmla="*/ 7 w 113"/>
                  <a:gd name="T53" fmla="*/ 36 h 98"/>
                  <a:gd name="T54" fmla="*/ 9 w 113"/>
                  <a:gd name="T55" fmla="*/ 45 h 98"/>
                  <a:gd name="T56" fmla="*/ 9 w 113"/>
                  <a:gd name="T57" fmla="*/ 52 h 98"/>
                  <a:gd name="T58" fmla="*/ 14 w 113"/>
                  <a:gd name="T59" fmla="*/ 50 h 98"/>
                  <a:gd name="T60" fmla="*/ 14 w 113"/>
                  <a:gd name="T61" fmla="*/ 52 h 98"/>
                  <a:gd name="T62" fmla="*/ 16 w 113"/>
                  <a:gd name="T63" fmla="*/ 52 h 98"/>
                  <a:gd name="T64" fmla="*/ 16 w 113"/>
                  <a:gd name="T65" fmla="*/ 52 h 98"/>
                  <a:gd name="T66" fmla="*/ 14 w 113"/>
                  <a:gd name="T67" fmla="*/ 54 h 98"/>
                  <a:gd name="T68" fmla="*/ 16 w 113"/>
                  <a:gd name="T69" fmla="*/ 54 h 98"/>
                  <a:gd name="T70" fmla="*/ 18 w 113"/>
                  <a:gd name="T71" fmla="*/ 55 h 98"/>
                  <a:gd name="T72" fmla="*/ 20 w 113"/>
                  <a:gd name="T73" fmla="*/ 59 h 98"/>
                  <a:gd name="T74" fmla="*/ 20 w 113"/>
                  <a:gd name="T75" fmla="*/ 61 h 98"/>
                  <a:gd name="T76" fmla="*/ 18 w 113"/>
                  <a:gd name="T77" fmla="*/ 63 h 98"/>
                  <a:gd name="T78" fmla="*/ 16 w 113"/>
                  <a:gd name="T79" fmla="*/ 64 h 98"/>
                  <a:gd name="T80" fmla="*/ 14 w 113"/>
                  <a:gd name="T81" fmla="*/ 64 h 98"/>
                  <a:gd name="T82" fmla="*/ 12 w 113"/>
                  <a:gd name="T83" fmla="*/ 66 h 98"/>
                  <a:gd name="T84" fmla="*/ 14 w 113"/>
                  <a:gd name="T85" fmla="*/ 68 h 98"/>
                  <a:gd name="T86" fmla="*/ 14 w 113"/>
                  <a:gd name="T87" fmla="*/ 68 h 98"/>
                  <a:gd name="T88" fmla="*/ 9 w 113"/>
                  <a:gd name="T89" fmla="*/ 68 h 98"/>
                  <a:gd name="T90" fmla="*/ 9 w 113"/>
                  <a:gd name="T91" fmla="*/ 70 h 98"/>
                  <a:gd name="T92" fmla="*/ 7 w 113"/>
                  <a:gd name="T93" fmla="*/ 72 h 98"/>
                  <a:gd name="T94" fmla="*/ 9 w 113"/>
                  <a:gd name="T95" fmla="*/ 73 h 98"/>
                  <a:gd name="T96" fmla="*/ 5 w 113"/>
                  <a:gd name="T97" fmla="*/ 77 h 98"/>
                  <a:gd name="T98" fmla="*/ 3 w 113"/>
                  <a:gd name="T99" fmla="*/ 79 h 98"/>
                  <a:gd name="T100" fmla="*/ 2 w 113"/>
                  <a:gd name="T101" fmla="*/ 82 h 98"/>
                  <a:gd name="T102" fmla="*/ 2 w 113"/>
                  <a:gd name="T103" fmla="*/ 86 h 98"/>
                  <a:gd name="T104" fmla="*/ 2 w 113"/>
                  <a:gd name="T105" fmla="*/ 88 h 98"/>
                  <a:gd name="T106" fmla="*/ 3 w 113"/>
                  <a:gd name="T107" fmla="*/ 89 h 98"/>
                  <a:gd name="T108" fmla="*/ 7 w 113"/>
                  <a:gd name="T109" fmla="*/ 93 h 98"/>
                  <a:gd name="T110" fmla="*/ 16 w 113"/>
                  <a:gd name="T111" fmla="*/ 98 h 98"/>
                  <a:gd name="T112" fmla="*/ 54 w 113"/>
                  <a:gd name="T113" fmla="*/ 77 h 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3"/>
                  <a:gd name="T172" fmla="*/ 0 h 98"/>
                  <a:gd name="T173" fmla="*/ 113 w 113"/>
                  <a:gd name="T174" fmla="*/ 98 h 9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3" h="98">
                    <a:moveTo>
                      <a:pt x="54" y="77"/>
                    </a:moveTo>
                    <a:lnTo>
                      <a:pt x="89" y="55"/>
                    </a:lnTo>
                    <a:lnTo>
                      <a:pt x="93" y="48"/>
                    </a:lnTo>
                    <a:lnTo>
                      <a:pt x="95" y="18"/>
                    </a:lnTo>
                    <a:lnTo>
                      <a:pt x="104" y="14"/>
                    </a:lnTo>
                    <a:lnTo>
                      <a:pt x="109" y="5"/>
                    </a:lnTo>
                    <a:lnTo>
                      <a:pt x="113" y="2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5" y="2"/>
                    </a:lnTo>
                    <a:lnTo>
                      <a:pt x="100" y="4"/>
                    </a:lnTo>
                    <a:lnTo>
                      <a:pt x="89" y="4"/>
                    </a:lnTo>
                    <a:lnTo>
                      <a:pt x="88" y="4"/>
                    </a:lnTo>
                    <a:lnTo>
                      <a:pt x="80" y="5"/>
                    </a:lnTo>
                    <a:lnTo>
                      <a:pt x="75" y="9"/>
                    </a:lnTo>
                    <a:lnTo>
                      <a:pt x="71" y="9"/>
                    </a:lnTo>
                    <a:lnTo>
                      <a:pt x="70" y="11"/>
                    </a:lnTo>
                    <a:lnTo>
                      <a:pt x="61" y="12"/>
                    </a:lnTo>
                    <a:lnTo>
                      <a:pt x="52" y="11"/>
                    </a:lnTo>
                    <a:lnTo>
                      <a:pt x="48" y="7"/>
                    </a:lnTo>
                    <a:lnTo>
                      <a:pt x="46" y="7"/>
                    </a:lnTo>
                    <a:lnTo>
                      <a:pt x="43" y="7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9" y="39"/>
                    </a:lnTo>
                    <a:lnTo>
                      <a:pt x="9" y="45"/>
                    </a:lnTo>
                    <a:lnTo>
                      <a:pt x="7" y="48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6" y="55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63"/>
                    </a:lnTo>
                    <a:lnTo>
                      <a:pt x="16" y="64"/>
                    </a:lnTo>
                    <a:lnTo>
                      <a:pt x="14" y="64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9" y="68"/>
                    </a:lnTo>
                    <a:lnTo>
                      <a:pt x="9" y="70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9" y="75"/>
                    </a:lnTo>
                    <a:lnTo>
                      <a:pt x="5" y="77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81"/>
                    </a:lnTo>
                    <a:lnTo>
                      <a:pt x="2" y="82"/>
                    </a:lnTo>
                    <a:lnTo>
                      <a:pt x="0" y="84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2" y="88"/>
                    </a:lnTo>
                    <a:lnTo>
                      <a:pt x="0" y="89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7" y="93"/>
                    </a:lnTo>
                    <a:lnTo>
                      <a:pt x="12" y="97"/>
                    </a:lnTo>
                    <a:lnTo>
                      <a:pt x="16" y="98"/>
                    </a:lnTo>
                    <a:lnTo>
                      <a:pt x="18" y="97"/>
                    </a:lnTo>
                    <a:lnTo>
                      <a:pt x="54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7" name="Freeform 4057"/>
              <p:cNvSpPr>
                <a:spLocks/>
              </p:cNvSpPr>
              <p:nvPr/>
            </p:nvSpPr>
            <p:spPr bwMode="auto">
              <a:xfrm>
                <a:off x="3272" y="2060"/>
                <a:ext cx="113" cy="98"/>
              </a:xfrm>
              <a:custGeom>
                <a:avLst/>
                <a:gdLst>
                  <a:gd name="T0" fmla="*/ 89 w 113"/>
                  <a:gd name="T1" fmla="*/ 55 h 98"/>
                  <a:gd name="T2" fmla="*/ 95 w 113"/>
                  <a:gd name="T3" fmla="*/ 18 h 98"/>
                  <a:gd name="T4" fmla="*/ 109 w 113"/>
                  <a:gd name="T5" fmla="*/ 5 h 98"/>
                  <a:gd name="T6" fmla="*/ 111 w 113"/>
                  <a:gd name="T7" fmla="*/ 2 h 98"/>
                  <a:gd name="T8" fmla="*/ 111 w 113"/>
                  <a:gd name="T9" fmla="*/ 0 h 98"/>
                  <a:gd name="T10" fmla="*/ 109 w 113"/>
                  <a:gd name="T11" fmla="*/ 0 h 98"/>
                  <a:gd name="T12" fmla="*/ 100 w 113"/>
                  <a:gd name="T13" fmla="*/ 4 h 98"/>
                  <a:gd name="T14" fmla="*/ 88 w 113"/>
                  <a:gd name="T15" fmla="*/ 4 h 98"/>
                  <a:gd name="T16" fmla="*/ 75 w 113"/>
                  <a:gd name="T17" fmla="*/ 9 h 98"/>
                  <a:gd name="T18" fmla="*/ 70 w 113"/>
                  <a:gd name="T19" fmla="*/ 11 h 98"/>
                  <a:gd name="T20" fmla="*/ 52 w 113"/>
                  <a:gd name="T21" fmla="*/ 11 h 98"/>
                  <a:gd name="T22" fmla="*/ 46 w 113"/>
                  <a:gd name="T23" fmla="*/ 7 h 98"/>
                  <a:gd name="T24" fmla="*/ 34 w 113"/>
                  <a:gd name="T25" fmla="*/ 12 h 98"/>
                  <a:gd name="T26" fmla="*/ 28 w 113"/>
                  <a:gd name="T27" fmla="*/ 12 h 98"/>
                  <a:gd name="T28" fmla="*/ 25 w 113"/>
                  <a:gd name="T29" fmla="*/ 12 h 98"/>
                  <a:gd name="T30" fmla="*/ 25 w 113"/>
                  <a:gd name="T31" fmla="*/ 11 h 98"/>
                  <a:gd name="T32" fmla="*/ 21 w 113"/>
                  <a:gd name="T33" fmla="*/ 9 h 98"/>
                  <a:gd name="T34" fmla="*/ 18 w 113"/>
                  <a:gd name="T35" fmla="*/ 12 h 98"/>
                  <a:gd name="T36" fmla="*/ 18 w 113"/>
                  <a:gd name="T37" fmla="*/ 14 h 98"/>
                  <a:gd name="T38" fmla="*/ 20 w 113"/>
                  <a:gd name="T39" fmla="*/ 20 h 98"/>
                  <a:gd name="T40" fmla="*/ 20 w 113"/>
                  <a:gd name="T41" fmla="*/ 21 h 98"/>
                  <a:gd name="T42" fmla="*/ 14 w 113"/>
                  <a:gd name="T43" fmla="*/ 21 h 98"/>
                  <a:gd name="T44" fmla="*/ 12 w 113"/>
                  <a:gd name="T45" fmla="*/ 27 h 98"/>
                  <a:gd name="T46" fmla="*/ 11 w 113"/>
                  <a:gd name="T47" fmla="*/ 29 h 98"/>
                  <a:gd name="T48" fmla="*/ 9 w 113"/>
                  <a:gd name="T49" fmla="*/ 27 h 98"/>
                  <a:gd name="T50" fmla="*/ 7 w 113"/>
                  <a:gd name="T51" fmla="*/ 30 h 98"/>
                  <a:gd name="T52" fmla="*/ 7 w 113"/>
                  <a:gd name="T53" fmla="*/ 36 h 98"/>
                  <a:gd name="T54" fmla="*/ 9 w 113"/>
                  <a:gd name="T55" fmla="*/ 45 h 98"/>
                  <a:gd name="T56" fmla="*/ 9 w 113"/>
                  <a:gd name="T57" fmla="*/ 52 h 98"/>
                  <a:gd name="T58" fmla="*/ 14 w 113"/>
                  <a:gd name="T59" fmla="*/ 50 h 98"/>
                  <a:gd name="T60" fmla="*/ 14 w 113"/>
                  <a:gd name="T61" fmla="*/ 52 h 98"/>
                  <a:gd name="T62" fmla="*/ 16 w 113"/>
                  <a:gd name="T63" fmla="*/ 52 h 98"/>
                  <a:gd name="T64" fmla="*/ 16 w 113"/>
                  <a:gd name="T65" fmla="*/ 52 h 98"/>
                  <a:gd name="T66" fmla="*/ 14 w 113"/>
                  <a:gd name="T67" fmla="*/ 54 h 98"/>
                  <a:gd name="T68" fmla="*/ 16 w 113"/>
                  <a:gd name="T69" fmla="*/ 54 h 98"/>
                  <a:gd name="T70" fmla="*/ 18 w 113"/>
                  <a:gd name="T71" fmla="*/ 55 h 98"/>
                  <a:gd name="T72" fmla="*/ 20 w 113"/>
                  <a:gd name="T73" fmla="*/ 59 h 98"/>
                  <a:gd name="T74" fmla="*/ 20 w 113"/>
                  <a:gd name="T75" fmla="*/ 61 h 98"/>
                  <a:gd name="T76" fmla="*/ 18 w 113"/>
                  <a:gd name="T77" fmla="*/ 63 h 98"/>
                  <a:gd name="T78" fmla="*/ 16 w 113"/>
                  <a:gd name="T79" fmla="*/ 64 h 98"/>
                  <a:gd name="T80" fmla="*/ 14 w 113"/>
                  <a:gd name="T81" fmla="*/ 64 h 98"/>
                  <a:gd name="T82" fmla="*/ 12 w 113"/>
                  <a:gd name="T83" fmla="*/ 66 h 98"/>
                  <a:gd name="T84" fmla="*/ 14 w 113"/>
                  <a:gd name="T85" fmla="*/ 68 h 98"/>
                  <a:gd name="T86" fmla="*/ 14 w 113"/>
                  <a:gd name="T87" fmla="*/ 68 h 98"/>
                  <a:gd name="T88" fmla="*/ 9 w 113"/>
                  <a:gd name="T89" fmla="*/ 68 h 98"/>
                  <a:gd name="T90" fmla="*/ 9 w 113"/>
                  <a:gd name="T91" fmla="*/ 70 h 98"/>
                  <a:gd name="T92" fmla="*/ 7 w 113"/>
                  <a:gd name="T93" fmla="*/ 72 h 98"/>
                  <a:gd name="T94" fmla="*/ 9 w 113"/>
                  <a:gd name="T95" fmla="*/ 73 h 98"/>
                  <a:gd name="T96" fmla="*/ 5 w 113"/>
                  <a:gd name="T97" fmla="*/ 77 h 98"/>
                  <a:gd name="T98" fmla="*/ 3 w 113"/>
                  <a:gd name="T99" fmla="*/ 79 h 98"/>
                  <a:gd name="T100" fmla="*/ 2 w 113"/>
                  <a:gd name="T101" fmla="*/ 82 h 98"/>
                  <a:gd name="T102" fmla="*/ 2 w 113"/>
                  <a:gd name="T103" fmla="*/ 86 h 98"/>
                  <a:gd name="T104" fmla="*/ 2 w 113"/>
                  <a:gd name="T105" fmla="*/ 88 h 98"/>
                  <a:gd name="T106" fmla="*/ 3 w 113"/>
                  <a:gd name="T107" fmla="*/ 89 h 98"/>
                  <a:gd name="T108" fmla="*/ 7 w 113"/>
                  <a:gd name="T109" fmla="*/ 93 h 98"/>
                  <a:gd name="T110" fmla="*/ 16 w 113"/>
                  <a:gd name="T111" fmla="*/ 98 h 98"/>
                  <a:gd name="T112" fmla="*/ 54 w 113"/>
                  <a:gd name="T113" fmla="*/ 77 h 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3"/>
                  <a:gd name="T172" fmla="*/ 0 h 98"/>
                  <a:gd name="T173" fmla="*/ 113 w 113"/>
                  <a:gd name="T174" fmla="*/ 98 h 9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3" h="98">
                    <a:moveTo>
                      <a:pt x="54" y="77"/>
                    </a:moveTo>
                    <a:lnTo>
                      <a:pt x="89" y="55"/>
                    </a:lnTo>
                    <a:lnTo>
                      <a:pt x="93" y="48"/>
                    </a:lnTo>
                    <a:lnTo>
                      <a:pt x="95" y="18"/>
                    </a:lnTo>
                    <a:lnTo>
                      <a:pt x="104" y="14"/>
                    </a:lnTo>
                    <a:lnTo>
                      <a:pt x="109" y="5"/>
                    </a:lnTo>
                    <a:lnTo>
                      <a:pt x="113" y="2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5" y="2"/>
                    </a:lnTo>
                    <a:lnTo>
                      <a:pt x="100" y="4"/>
                    </a:lnTo>
                    <a:lnTo>
                      <a:pt x="89" y="4"/>
                    </a:lnTo>
                    <a:lnTo>
                      <a:pt x="88" y="4"/>
                    </a:lnTo>
                    <a:lnTo>
                      <a:pt x="80" y="5"/>
                    </a:lnTo>
                    <a:lnTo>
                      <a:pt x="75" y="9"/>
                    </a:lnTo>
                    <a:lnTo>
                      <a:pt x="71" y="9"/>
                    </a:lnTo>
                    <a:lnTo>
                      <a:pt x="70" y="11"/>
                    </a:lnTo>
                    <a:lnTo>
                      <a:pt x="61" y="12"/>
                    </a:lnTo>
                    <a:lnTo>
                      <a:pt x="52" y="11"/>
                    </a:lnTo>
                    <a:lnTo>
                      <a:pt x="48" y="7"/>
                    </a:lnTo>
                    <a:lnTo>
                      <a:pt x="46" y="7"/>
                    </a:lnTo>
                    <a:lnTo>
                      <a:pt x="43" y="7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9" y="39"/>
                    </a:lnTo>
                    <a:lnTo>
                      <a:pt x="9" y="45"/>
                    </a:lnTo>
                    <a:lnTo>
                      <a:pt x="7" y="48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6" y="55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63"/>
                    </a:lnTo>
                    <a:lnTo>
                      <a:pt x="16" y="64"/>
                    </a:lnTo>
                    <a:lnTo>
                      <a:pt x="14" y="64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9" y="68"/>
                    </a:lnTo>
                    <a:lnTo>
                      <a:pt x="9" y="70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9" y="75"/>
                    </a:lnTo>
                    <a:lnTo>
                      <a:pt x="5" y="77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81"/>
                    </a:lnTo>
                    <a:lnTo>
                      <a:pt x="2" y="82"/>
                    </a:lnTo>
                    <a:lnTo>
                      <a:pt x="0" y="84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2" y="88"/>
                    </a:lnTo>
                    <a:lnTo>
                      <a:pt x="0" y="89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7" y="93"/>
                    </a:lnTo>
                    <a:lnTo>
                      <a:pt x="12" y="97"/>
                    </a:lnTo>
                    <a:lnTo>
                      <a:pt x="16" y="98"/>
                    </a:lnTo>
                    <a:lnTo>
                      <a:pt x="18" y="97"/>
                    </a:lnTo>
                    <a:lnTo>
                      <a:pt x="54" y="7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8" name="Freeform 4058"/>
              <p:cNvSpPr>
                <a:spLocks/>
              </p:cNvSpPr>
              <p:nvPr/>
            </p:nvSpPr>
            <p:spPr bwMode="auto">
              <a:xfrm>
                <a:off x="3257" y="2160"/>
                <a:ext cx="339" cy="278"/>
              </a:xfrm>
              <a:custGeom>
                <a:avLst/>
                <a:gdLst>
                  <a:gd name="T0" fmla="*/ 269 w 339"/>
                  <a:gd name="T1" fmla="*/ 138 h 278"/>
                  <a:gd name="T2" fmla="*/ 269 w 339"/>
                  <a:gd name="T3" fmla="*/ 143 h 278"/>
                  <a:gd name="T4" fmla="*/ 273 w 339"/>
                  <a:gd name="T5" fmla="*/ 147 h 278"/>
                  <a:gd name="T6" fmla="*/ 332 w 339"/>
                  <a:gd name="T7" fmla="*/ 170 h 278"/>
                  <a:gd name="T8" fmla="*/ 328 w 339"/>
                  <a:gd name="T9" fmla="*/ 217 h 278"/>
                  <a:gd name="T10" fmla="*/ 233 w 339"/>
                  <a:gd name="T11" fmla="*/ 240 h 278"/>
                  <a:gd name="T12" fmla="*/ 208 w 339"/>
                  <a:gd name="T13" fmla="*/ 267 h 278"/>
                  <a:gd name="T14" fmla="*/ 196 w 339"/>
                  <a:gd name="T15" fmla="*/ 261 h 278"/>
                  <a:gd name="T16" fmla="*/ 142 w 339"/>
                  <a:gd name="T17" fmla="*/ 267 h 278"/>
                  <a:gd name="T18" fmla="*/ 135 w 339"/>
                  <a:gd name="T19" fmla="*/ 272 h 278"/>
                  <a:gd name="T20" fmla="*/ 131 w 339"/>
                  <a:gd name="T21" fmla="*/ 278 h 278"/>
                  <a:gd name="T22" fmla="*/ 129 w 339"/>
                  <a:gd name="T23" fmla="*/ 272 h 278"/>
                  <a:gd name="T24" fmla="*/ 124 w 339"/>
                  <a:gd name="T25" fmla="*/ 263 h 278"/>
                  <a:gd name="T26" fmla="*/ 115 w 339"/>
                  <a:gd name="T27" fmla="*/ 253 h 278"/>
                  <a:gd name="T28" fmla="*/ 106 w 339"/>
                  <a:gd name="T29" fmla="*/ 238 h 278"/>
                  <a:gd name="T30" fmla="*/ 86 w 339"/>
                  <a:gd name="T31" fmla="*/ 211 h 278"/>
                  <a:gd name="T32" fmla="*/ 76 w 339"/>
                  <a:gd name="T33" fmla="*/ 206 h 278"/>
                  <a:gd name="T34" fmla="*/ 70 w 339"/>
                  <a:gd name="T35" fmla="*/ 183 h 278"/>
                  <a:gd name="T36" fmla="*/ 70 w 339"/>
                  <a:gd name="T37" fmla="*/ 170 h 278"/>
                  <a:gd name="T38" fmla="*/ 52 w 339"/>
                  <a:gd name="T39" fmla="*/ 145 h 278"/>
                  <a:gd name="T40" fmla="*/ 51 w 339"/>
                  <a:gd name="T41" fmla="*/ 142 h 278"/>
                  <a:gd name="T42" fmla="*/ 45 w 339"/>
                  <a:gd name="T43" fmla="*/ 142 h 278"/>
                  <a:gd name="T44" fmla="*/ 42 w 339"/>
                  <a:gd name="T45" fmla="*/ 133 h 278"/>
                  <a:gd name="T46" fmla="*/ 33 w 339"/>
                  <a:gd name="T47" fmla="*/ 117 h 278"/>
                  <a:gd name="T48" fmla="*/ 29 w 339"/>
                  <a:gd name="T49" fmla="*/ 109 h 278"/>
                  <a:gd name="T50" fmla="*/ 22 w 339"/>
                  <a:gd name="T51" fmla="*/ 99 h 278"/>
                  <a:gd name="T52" fmla="*/ 9 w 339"/>
                  <a:gd name="T53" fmla="*/ 77 h 278"/>
                  <a:gd name="T54" fmla="*/ 2 w 339"/>
                  <a:gd name="T55" fmla="*/ 74 h 278"/>
                  <a:gd name="T56" fmla="*/ 4 w 339"/>
                  <a:gd name="T57" fmla="*/ 68 h 278"/>
                  <a:gd name="T58" fmla="*/ 6 w 339"/>
                  <a:gd name="T59" fmla="*/ 52 h 278"/>
                  <a:gd name="T60" fmla="*/ 29 w 339"/>
                  <a:gd name="T61" fmla="*/ 52 h 278"/>
                  <a:gd name="T62" fmla="*/ 49 w 339"/>
                  <a:gd name="T63" fmla="*/ 34 h 278"/>
                  <a:gd name="T64" fmla="*/ 36 w 339"/>
                  <a:gd name="T65" fmla="*/ 13 h 278"/>
                  <a:gd name="T66" fmla="*/ 133 w 339"/>
                  <a:gd name="T67" fmla="*/ 27 h 278"/>
                  <a:gd name="T68" fmla="*/ 145 w 339"/>
                  <a:gd name="T69" fmla="*/ 34 h 278"/>
                  <a:gd name="T70" fmla="*/ 163 w 339"/>
                  <a:gd name="T71" fmla="*/ 56 h 278"/>
                  <a:gd name="T72" fmla="*/ 208 w 339"/>
                  <a:gd name="T73" fmla="*/ 63 h 278"/>
                  <a:gd name="T74" fmla="*/ 228 w 339"/>
                  <a:gd name="T75" fmla="*/ 79 h 278"/>
                  <a:gd name="T76" fmla="*/ 237 w 339"/>
                  <a:gd name="T77" fmla="*/ 88 h 278"/>
                  <a:gd name="T78" fmla="*/ 237 w 339"/>
                  <a:gd name="T79" fmla="*/ 90 h 278"/>
                  <a:gd name="T80" fmla="*/ 247 w 339"/>
                  <a:gd name="T81" fmla="*/ 99 h 278"/>
                  <a:gd name="T82" fmla="*/ 249 w 339"/>
                  <a:gd name="T83" fmla="*/ 108 h 278"/>
                  <a:gd name="T84" fmla="*/ 249 w 339"/>
                  <a:gd name="T85" fmla="*/ 113 h 278"/>
                  <a:gd name="T86" fmla="*/ 256 w 339"/>
                  <a:gd name="T87" fmla="*/ 129 h 278"/>
                  <a:gd name="T88" fmla="*/ 258 w 339"/>
                  <a:gd name="T89" fmla="*/ 133 h 278"/>
                  <a:gd name="T90" fmla="*/ 262 w 339"/>
                  <a:gd name="T91" fmla="*/ 138 h 2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39"/>
                  <a:gd name="T139" fmla="*/ 0 h 278"/>
                  <a:gd name="T140" fmla="*/ 339 w 339"/>
                  <a:gd name="T141" fmla="*/ 278 h 2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39" h="278">
                    <a:moveTo>
                      <a:pt x="271" y="136"/>
                    </a:moveTo>
                    <a:lnTo>
                      <a:pt x="269" y="138"/>
                    </a:lnTo>
                    <a:lnTo>
                      <a:pt x="271" y="140"/>
                    </a:lnTo>
                    <a:lnTo>
                      <a:pt x="269" y="142"/>
                    </a:lnTo>
                    <a:lnTo>
                      <a:pt x="269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3" y="147"/>
                    </a:lnTo>
                    <a:lnTo>
                      <a:pt x="289" y="167"/>
                    </a:lnTo>
                    <a:lnTo>
                      <a:pt x="330" y="172"/>
                    </a:lnTo>
                    <a:lnTo>
                      <a:pt x="332" y="170"/>
                    </a:lnTo>
                    <a:lnTo>
                      <a:pt x="339" y="183"/>
                    </a:lnTo>
                    <a:lnTo>
                      <a:pt x="328" y="217"/>
                    </a:lnTo>
                    <a:lnTo>
                      <a:pt x="280" y="235"/>
                    </a:lnTo>
                    <a:lnTo>
                      <a:pt x="233" y="240"/>
                    </a:lnTo>
                    <a:lnTo>
                      <a:pt x="219" y="247"/>
                    </a:lnTo>
                    <a:lnTo>
                      <a:pt x="208" y="260"/>
                    </a:lnTo>
                    <a:lnTo>
                      <a:pt x="208" y="267"/>
                    </a:lnTo>
                    <a:lnTo>
                      <a:pt x="203" y="269"/>
                    </a:lnTo>
                    <a:lnTo>
                      <a:pt x="199" y="269"/>
                    </a:lnTo>
                    <a:lnTo>
                      <a:pt x="196" y="261"/>
                    </a:lnTo>
                    <a:lnTo>
                      <a:pt x="156" y="260"/>
                    </a:lnTo>
                    <a:lnTo>
                      <a:pt x="149" y="267"/>
                    </a:lnTo>
                    <a:lnTo>
                      <a:pt x="142" y="267"/>
                    </a:lnTo>
                    <a:lnTo>
                      <a:pt x="140" y="269"/>
                    </a:lnTo>
                    <a:lnTo>
                      <a:pt x="140" y="270"/>
                    </a:lnTo>
                    <a:lnTo>
                      <a:pt x="135" y="272"/>
                    </a:lnTo>
                    <a:lnTo>
                      <a:pt x="135" y="274"/>
                    </a:lnTo>
                    <a:lnTo>
                      <a:pt x="133" y="276"/>
                    </a:lnTo>
                    <a:lnTo>
                      <a:pt x="131" y="278"/>
                    </a:lnTo>
                    <a:lnTo>
                      <a:pt x="129" y="276"/>
                    </a:lnTo>
                    <a:lnTo>
                      <a:pt x="129" y="272"/>
                    </a:lnTo>
                    <a:lnTo>
                      <a:pt x="126" y="267"/>
                    </a:lnTo>
                    <a:lnTo>
                      <a:pt x="126" y="265"/>
                    </a:lnTo>
                    <a:lnTo>
                      <a:pt x="124" y="263"/>
                    </a:lnTo>
                    <a:lnTo>
                      <a:pt x="122" y="260"/>
                    </a:lnTo>
                    <a:lnTo>
                      <a:pt x="117" y="254"/>
                    </a:lnTo>
                    <a:lnTo>
                      <a:pt x="115" y="253"/>
                    </a:lnTo>
                    <a:lnTo>
                      <a:pt x="108" y="240"/>
                    </a:lnTo>
                    <a:lnTo>
                      <a:pt x="106" y="238"/>
                    </a:lnTo>
                    <a:lnTo>
                      <a:pt x="104" y="231"/>
                    </a:lnTo>
                    <a:lnTo>
                      <a:pt x="95" y="217"/>
                    </a:lnTo>
                    <a:lnTo>
                      <a:pt x="86" y="211"/>
                    </a:lnTo>
                    <a:lnTo>
                      <a:pt x="79" y="208"/>
                    </a:lnTo>
                    <a:lnTo>
                      <a:pt x="76" y="206"/>
                    </a:lnTo>
                    <a:lnTo>
                      <a:pt x="72" y="186"/>
                    </a:lnTo>
                    <a:lnTo>
                      <a:pt x="70" y="185"/>
                    </a:lnTo>
                    <a:lnTo>
                      <a:pt x="70" y="183"/>
                    </a:lnTo>
                    <a:lnTo>
                      <a:pt x="72" y="176"/>
                    </a:lnTo>
                    <a:lnTo>
                      <a:pt x="70" y="170"/>
                    </a:lnTo>
                    <a:lnTo>
                      <a:pt x="69" y="168"/>
                    </a:lnTo>
                    <a:lnTo>
                      <a:pt x="61" y="152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7" y="143"/>
                    </a:lnTo>
                    <a:lnTo>
                      <a:pt x="45" y="142"/>
                    </a:lnTo>
                    <a:lnTo>
                      <a:pt x="45" y="140"/>
                    </a:lnTo>
                    <a:lnTo>
                      <a:pt x="42" y="136"/>
                    </a:lnTo>
                    <a:lnTo>
                      <a:pt x="42" y="133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29" y="109"/>
                    </a:lnTo>
                    <a:lnTo>
                      <a:pt x="26" y="102"/>
                    </a:lnTo>
                    <a:lnTo>
                      <a:pt x="24" y="99"/>
                    </a:lnTo>
                    <a:lnTo>
                      <a:pt x="22" y="99"/>
                    </a:lnTo>
                    <a:lnTo>
                      <a:pt x="18" y="93"/>
                    </a:lnTo>
                    <a:lnTo>
                      <a:pt x="18" y="91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0" y="75"/>
                    </a:lnTo>
                    <a:lnTo>
                      <a:pt x="4" y="68"/>
                    </a:lnTo>
                    <a:lnTo>
                      <a:pt x="4" y="59"/>
                    </a:lnTo>
                    <a:lnTo>
                      <a:pt x="6" y="56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24" y="56"/>
                    </a:lnTo>
                    <a:lnTo>
                      <a:pt x="29" y="52"/>
                    </a:lnTo>
                    <a:lnTo>
                      <a:pt x="35" y="43"/>
                    </a:lnTo>
                    <a:lnTo>
                      <a:pt x="45" y="41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36" y="13"/>
                    </a:lnTo>
                    <a:lnTo>
                      <a:pt x="69" y="6"/>
                    </a:lnTo>
                    <a:lnTo>
                      <a:pt x="74" y="0"/>
                    </a:lnTo>
                    <a:lnTo>
                      <a:pt x="133" y="27"/>
                    </a:lnTo>
                    <a:lnTo>
                      <a:pt x="137" y="32"/>
                    </a:lnTo>
                    <a:lnTo>
                      <a:pt x="144" y="34"/>
                    </a:lnTo>
                    <a:lnTo>
                      <a:pt x="145" y="34"/>
                    </a:lnTo>
                    <a:lnTo>
                      <a:pt x="145" y="45"/>
                    </a:lnTo>
                    <a:lnTo>
                      <a:pt x="145" y="47"/>
                    </a:lnTo>
                    <a:lnTo>
                      <a:pt x="163" y="56"/>
                    </a:lnTo>
                    <a:lnTo>
                      <a:pt x="192" y="57"/>
                    </a:lnTo>
                    <a:lnTo>
                      <a:pt x="206" y="61"/>
                    </a:lnTo>
                    <a:lnTo>
                      <a:pt x="208" y="63"/>
                    </a:lnTo>
                    <a:lnTo>
                      <a:pt x="212" y="66"/>
                    </a:lnTo>
                    <a:lnTo>
                      <a:pt x="221" y="66"/>
                    </a:lnTo>
                    <a:lnTo>
                      <a:pt x="228" y="79"/>
                    </a:lnTo>
                    <a:lnTo>
                      <a:pt x="230" y="81"/>
                    </a:lnTo>
                    <a:lnTo>
                      <a:pt x="231" y="84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7" y="90"/>
                    </a:lnTo>
                    <a:lnTo>
                      <a:pt x="237" y="93"/>
                    </a:lnTo>
                    <a:lnTo>
                      <a:pt x="239" y="93"/>
                    </a:lnTo>
                    <a:lnTo>
                      <a:pt x="247" y="99"/>
                    </a:lnTo>
                    <a:lnTo>
                      <a:pt x="247" y="100"/>
                    </a:lnTo>
                    <a:lnTo>
                      <a:pt x="247" y="104"/>
                    </a:lnTo>
                    <a:lnTo>
                      <a:pt x="249" y="108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49" y="113"/>
                    </a:lnTo>
                    <a:lnTo>
                      <a:pt x="249" y="117"/>
                    </a:lnTo>
                    <a:lnTo>
                      <a:pt x="255" y="124"/>
                    </a:lnTo>
                    <a:lnTo>
                      <a:pt x="256" y="129"/>
                    </a:lnTo>
                    <a:lnTo>
                      <a:pt x="258" y="131"/>
                    </a:lnTo>
                    <a:lnTo>
                      <a:pt x="258" y="133"/>
                    </a:lnTo>
                    <a:lnTo>
                      <a:pt x="260" y="134"/>
                    </a:lnTo>
                    <a:lnTo>
                      <a:pt x="262" y="138"/>
                    </a:lnTo>
                    <a:lnTo>
                      <a:pt x="264" y="140"/>
                    </a:lnTo>
                    <a:lnTo>
                      <a:pt x="271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9" name="Freeform 4059"/>
              <p:cNvSpPr>
                <a:spLocks/>
              </p:cNvSpPr>
              <p:nvPr/>
            </p:nvSpPr>
            <p:spPr bwMode="auto">
              <a:xfrm>
                <a:off x="3257" y="2160"/>
                <a:ext cx="339" cy="278"/>
              </a:xfrm>
              <a:custGeom>
                <a:avLst/>
                <a:gdLst>
                  <a:gd name="T0" fmla="*/ 269 w 339"/>
                  <a:gd name="T1" fmla="*/ 138 h 278"/>
                  <a:gd name="T2" fmla="*/ 269 w 339"/>
                  <a:gd name="T3" fmla="*/ 143 h 278"/>
                  <a:gd name="T4" fmla="*/ 273 w 339"/>
                  <a:gd name="T5" fmla="*/ 147 h 278"/>
                  <a:gd name="T6" fmla="*/ 332 w 339"/>
                  <a:gd name="T7" fmla="*/ 170 h 278"/>
                  <a:gd name="T8" fmla="*/ 328 w 339"/>
                  <a:gd name="T9" fmla="*/ 217 h 278"/>
                  <a:gd name="T10" fmla="*/ 233 w 339"/>
                  <a:gd name="T11" fmla="*/ 240 h 278"/>
                  <a:gd name="T12" fmla="*/ 208 w 339"/>
                  <a:gd name="T13" fmla="*/ 267 h 278"/>
                  <a:gd name="T14" fmla="*/ 196 w 339"/>
                  <a:gd name="T15" fmla="*/ 261 h 278"/>
                  <a:gd name="T16" fmla="*/ 142 w 339"/>
                  <a:gd name="T17" fmla="*/ 267 h 278"/>
                  <a:gd name="T18" fmla="*/ 135 w 339"/>
                  <a:gd name="T19" fmla="*/ 272 h 278"/>
                  <a:gd name="T20" fmla="*/ 131 w 339"/>
                  <a:gd name="T21" fmla="*/ 278 h 278"/>
                  <a:gd name="T22" fmla="*/ 129 w 339"/>
                  <a:gd name="T23" fmla="*/ 272 h 278"/>
                  <a:gd name="T24" fmla="*/ 124 w 339"/>
                  <a:gd name="T25" fmla="*/ 263 h 278"/>
                  <a:gd name="T26" fmla="*/ 115 w 339"/>
                  <a:gd name="T27" fmla="*/ 253 h 278"/>
                  <a:gd name="T28" fmla="*/ 106 w 339"/>
                  <a:gd name="T29" fmla="*/ 238 h 278"/>
                  <a:gd name="T30" fmla="*/ 86 w 339"/>
                  <a:gd name="T31" fmla="*/ 211 h 278"/>
                  <a:gd name="T32" fmla="*/ 76 w 339"/>
                  <a:gd name="T33" fmla="*/ 206 h 278"/>
                  <a:gd name="T34" fmla="*/ 70 w 339"/>
                  <a:gd name="T35" fmla="*/ 183 h 278"/>
                  <a:gd name="T36" fmla="*/ 70 w 339"/>
                  <a:gd name="T37" fmla="*/ 170 h 278"/>
                  <a:gd name="T38" fmla="*/ 52 w 339"/>
                  <a:gd name="T39" fmla="*/ 145 h 278"/>
                  <a:gd name="T40" fmla="*/ 51 w 339"/>
                  <a:gd name="T41" fmla="*/ 142 h 278"/>
                  <a:gd name="T42" fmla="*/ 45 w 339"/>
                  <a:gd name="T43" fmla="*/ 142 h 278"/>
                  <a:gd name="T44" fmla="*/ 42 w 339"/>
                  <a:gd name="T45" fmla="*/ 133 h 278"/>
                  <a:gd name="T46" fmla="*/ 33 w 339"/>
                  <a:gd name="T47" fmla="*/ 117 h 278"/>
                  <a:gd name="T48" fmla="*/ 29 w 339"/>
                  <a:gd name="T49" fmla="*/ 109 h 278"/>
                  <a:gd name="T50" fmla="*/ 22 w 339"/>
                  <a:gd name="T51" fmla="*/ 99 h 278"/>
                  <a:gd name="T52" fmla="*/ 9 w 339"/>
                  <a:gd name="T53" fmla="*/ 77 h 278"/>
                  <a:gd name="T54" fmla="*/ 2 w 339"/>
                  <a:gd name="T55" fmla="*/ 74 h 278"/>
                  <a:gd name="T56" fmla="*/ 4 w 339"/>
                  <a:gd name="T57" fmla="*/ 68 h 278"/>
                  <a:gd name="T58" fmla="*/ 6 w 339"/>
                  <a:gd name="T59" fmla="*/ 52 h 278"/>
                  <a:gd name="T60" fmla="*/ 29 w 339"/>
                  <a:gd name="T61" fmla="*/ 52 h 278"/>
                  <a:gd name="T62" fmla="*/ 49 w 339"/>
                  <a:gd name="T63" fmla="*/ 34 h 278"/>
                  <a:gd name="T64" fmla="*/ 36 w 339"/>
                  <a:gd name="T65" fmla="*/ 13 h 278"/>
                  <a:gd name="T66" fmla="*/ 133 w 339"/>
                  <a:gd name="T67" fmla="*/ 27 h 278"/>
                  <a:gd name="T68" fmla="*/ 145 w 339"/>
                  <a:gd name="T69" fmla="*/ 34 h 278"/>
                  <a:gd name="T70" fmla="*/ 163 w 339"/>
                  <a:gd name="T71" fmla="*/ 56 h 278"/>
                  <a:gd name="T72" fmla="*/ 208 w 339"/>
                  <a:gd name="T73" fmla="*/ 63 h 278"/>
                  <a:gd name="T74" fmla="*/ 228 w 339"/>
                  <a:gd name="T75" fmla="*/ 79 h 278"/>
                  <a:gd name="T76" fmla="*/ 237 w 339"/>
                  <a:gd name="T77" fmla="*/ 88 h 278"/>
                  <a:gd name="T78" fmla="*/ 237 w 339"/>
                  <a:gd name="T79" fmla="*/ 90 h 278"/>
                  <a:gd name="T80" fmla="*/ 247 w 339"/>
                  <a:gd name="T81" fmla="*/ 99 h 278"/>
                  <a:gd name="T82" fmla="*/ 249 w 339"/>
                  <a:gd name="T83" fmla="*/ 108 h 278"/>
                  <a:gd name="T84" fmla="*/ 249 w 339"/>
                  <a:gd name="T85" fmla="*/ 113 h 278"/>
                  <a:gd name="T86" fmla="*/ 256 w 339"/>
                  <a:gd name="T87" fmla="*/ 129 h 278"/>
                  <a:gd name="T88" fmla="*/ 258 w 339"/>
                  <a:gd name="T89" fmla="*/ 133 h 278"/>
                  <a:gd name="T90" fmla="*/ 262 w 339"/>
                  <a:gd name="T91" fmla="*/ 138 h 2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39"/>
                  <a:gd name="T139" fmla="*/ 0 h 278"/>
                  <a:gd name="T140" fmla="*/ 339 w 339"/>
                  <a:gd name="T141" fmla="*/ 278 h 2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39" h="278">
                    <a:moveTo>
                      <a:pt x="271" y="136"/>
                    </a:moveTo>
                    <a:lnTo>
                      <a:pt x="269" y="138"/>
                    </a:lnTo>
                    <a:lnTo>
                      <a:pt x="271" y="140"/>
                    </a:lnTo>
                    <a:lnTo>
                      <a:pt x="269" y="142"/>
                    </a:lnTo>
                    <a:lnTo>
                      <a:pt x="269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3" y="147"/>
                    </a:lnTo>
                    <a:lnTo>
                      <a:pt x="289" y="167"/>
                    </a:lnTo>
                    <a:lnTo>
                      <a:pt x="330" y="172"/>
                    </a:lnTo>
                    <a:lnTo>
                      <a:pt x="332" y="170"/>
                    </a:lnTo>
                    <a:lnTo>
                      <a:pt x="339" y="183"/>
                    </a:lnTo>
                    <a:lnTo>
                      <a:pt x="328" y="217"/>
                    </a:lnTo>
                    <a:lnTo>
                      <a:pt x="280" y="235"/>
                    </a:lnTo>
                    <a:lnTo>
                      <a:pt x="233" y="240"/>
                    </a:lnTo>
                    <a:lnTo>
                      <a:pt x="219" y="247"/>
                    </a:lnTo>
                    <a:lnTo>
                      <a:pt x="208" y="260"/>
                    </a:lnTo>
                    <a:lnTo>
                      <a:pt x="208" y="267"/>
                    </a:lnTo>
                    <a:lnTo>
                      <a:pt x="203" y="269"/>
                    </a:lnTo>
                    <a:lnTo>
                      <a:pt x="199" y="269"/>
                    </a:lnTo>
                    <a:lnTo>
                      <a:pt x="196" y="261"/>
                    </a:lnTo>
                    <a:lnTo>
                      <a:pt x="156" y="260"/>
                    </a:lnTo>
                    <a:lnTo>
                      <a:pt x="149" y="267"/>
                    </a:lnTo>
                    <a:lnTo>
                      <a:pt x="142" y="267"/>
                    </a:lnTo>
                    <a:lnTo>
                      <a:pt x="140" y="269"/>
                    </a:lnTo>
                    <a:lnTo>
                      <a:pt x="140" y="270"/>
                    </a:lnTo>
                    <a:lnTo>
                      <a:pt x="135" y="272"/>
                    </a:lnTo>
                    <a:lnTo>
                      <a:pt x="135" y="274"/>
                    </a:lnTo>
                    <a:lnTo>
                      <a:pt x="133" y="276"/>
                    </a:lnTo>
                    <a:lnTo>
                      <a:pt x="131" y="278"/>
                    </a:lnTo>
                    <a:lnTo>
                      <a:pt x="129" y="276"/>
                    </a:lnTo>
                    <a:lnTo>
                      <a:pt x="129" y="272"/>
                    </a:lnTo>
                    <a:lnTo>
                      <a:pt x="126" y="267"/>
                    </a:lnTo>
                    <a:lnTo>
                      <a:pt x="126" y="265"/>
                    </a:lnTo>
                    <a:lnTo>
                      <a:pt x="124" y="263"/>
                    </a:lnTo>
                    <a:lnTo>
                      <a:pt x="122" y="260"/>
                    </a:lnTo>
                    <a:lnTo>
                      <a:pt x="117" y="254"/>
                    </a:lnTo>
                    <a:lnTo>
                      <a:pt x="115" y="253"/>
                    </a:lnTo>
                    <a:lnTo>
                      <a:pt x="108" y="240"/>
                    </a:lnTo>
                    <a:lnTo>
                      <a:pt x="106" y="238"/>
                    </a:lnTo>
                    <a:lnTo>
                      <a:pt x="104" y="231"/>
                    </a:lnTo>
                    <a:lnTo>
                      <a:pt x="95" y="217"/>
                    </a:lnTo>
                    <a:lnTo>
                      <a:pt x="86" y="211"/>
                    </a:lnTo>
                    <a:lnTo>
                      <a:pt x="79" y="208"/>
                    </a:lnTo>
                    <a:lnTo>
                      <a:pt x="76" y="206"/>
                    </a:lnTo>
                    <a:lnTo>
                      <a:pt x="72" y="186"/>
                    </a:lnTo>
                    <a:lnTo>
                      <a:pt x="70" y="185"/>
                    </a:lnTo>
                    <a:lnTo>
                      <a:pt x="70" y="183"/>
                    </a:lnTo>
                    <a:lnTo>
                      <a:pt x="72" y="176"/>
                    </a:lnTo>
                    <a:lnTo>
                      <a:pt x="70" y="170"/>
                    </a:lnTo>
                    <a:lnTo>
                      <a:pt x="69" y="168"/>
                    </a:lnTo>
                    <a:lnTo>
                      <a:pt x="61" y="152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7" y="143"/>
                    </a:lnTo>
                    <a:lnTo>
                      <a:pt x="45" y="142"/>
                    </a:lnTo>
                    <a:lnTo>
                      <a:pt x="45" y="140"/>
                    </a:lnTo>
                    <a:lnTo>
                      <a:pt x="42" y="136"/>
                    </a:lnTo>
                    <a:lnTo>
                      <a:pt x="42" y="133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29" y="109"/>
                    </a:lnTo>
                    <a:lnTo>
                      <a:pt x="26" y="102"/>
                    </a:lnTo>
                    <a:lnTo>
                      <a:pt x="24" y="99"/>
                    </a:lnTo>
                    <a:lnTo>
                      <a:pt x="22" y="99"/>
                    </a:lnTo>
                    <a:lnTo>
                      <a:pt x="18" y="93"/>
                    </a:lnTo>
                    <a:lnTo>
                      <a:pt x="18" y="91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0" y="75"/>
                    </a:lnTo>
                    <a:lnTo>
                      <a:pt x="4" y="68"/>
                    </a:lnTo>
                    <a:lnTo>
                      <a:pt x="4" y="59"/>
                    </a:lnTo>
                    <a:lnTo>
                      <a:pt x="6" y="56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24" y="56"/>
                    </a:lnTo>
                    <a:lnTo>
                      <a:pt x="29" y="52"/>
                    </a:lnTo>
                    <a:lnTo>
                      <a:pt x="35" y="43"/>
                    </a:lnTo>
                    <a:lnTo>
                      <a:pt x="45" y="41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36" y="13"/>
                    </a:lnTo>
                    <a:lnTo>
                      <a:pt x="69" y="6"/>
                    </a:lnTo>
                    <a:lnTo>
                      <a:pt x="74" y="0"/>
                    </a:lnTo>
                    <a:lnTo>
                      <a:pt x="133" y="27"/>
                    </a:lnTo>
                    <a:lnTo>
                      <a:pt x="137" y="32"/>
                    </a:lnTo>
                    <a:lnTo>
                      <a:pt x="144" y="34"/>
                    </a:lnTo>
                    <a:lnTo>
                      <a:pt x="145" y="34"/>
                    </a:lnTo>
                    <a:lnTo>
                      <a:pt x="145" y="45"/>
                    </a:lnTo>
                    <a:lnTo>
                      <a:pt x="145" y="47"/>
                    </a:lnTo>
                    <a:lnTo>
                      <a:pt x="163" y="56"/>
                    </a:lnTo>
                    <a:lnTo>
                      <a:pt x="192" y="57"/>
                    </a:lnTo>
                    <a:lnTo>
                      <a:pt x="206" y="61"/>
                    </a:lnTo>
                    <a:lnTo>
                      <a:pt x="208" y="63"/>
                    </a:lnTo>
                    <a:lnTo>
                      <a:pt x="212" y="66"/>
                    </a:lnTo>
                    <a:lnTo>
                      <a:pt x="221" y="66"/>
                    </a:lnTo>
                    <a:lnTo>
                      <a:pt x="228" y="79"/>
                    </a:lnTo>
                    <a:lnTo>
                      <a:pt x="230" y="81"/>
                    </a:lnTo>
                    <a:lnTo>
                      <a:pt x="231" y="84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7" y="90"/>
                    </a:lnTo>
                    <a:lnTo>
                      <a:pt x="237" y="93"/>
                    </a:lnTo>
                    <a:lnTo>
                      <a:pt x="239" y="93"/>
                    </a:lnTo>
                    <a:lnTo>
                      <a:pt x="247" y="99"/>
                    </a:lnTo>
                    <a:lnTo>
                      <a:pt x="247" y="100"/>
                    </a:lnTo>
                    <a:lnTo>
                      <a:pt x="247" y="104"/>
                    </a:lnTo>
                    <a:lnTo>
                      <a:pt x="249" y="108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49" y="113"/>
                    </a:lnTo>
                    <a:lnTo>
                      <a:pt x="249" y="117"/>
                    </a:lnTo>
                    <a:lnTo>
                      <a:pt x="255" y="124"/>
                    </a:lnTo>
                    <a:lnTo>
                      <a:pt x="256" y="129"/>
                    </a:lnTo>
                    <a:lnTo>
                      <a:pt x="258" y="131"/>
                    </a:lnTo>
                    <a:lnTo>
                      <a:pt x="258" y="133"/>
                    </a:lnTo>
                    <a:lnTo>
                      <a:pt x="260" y="134"/>
                    </a:lnTo>
                    <a:lnTo>
                      <a:pt x="262" y="138"/>
                    </a:lnTo>
                    <a:lnTo>
                      <a:pt x="264" y="140"/>
                    </a:lnTo>
                    <a:lnTo>
                      <a:pt x="271" y="1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0" name="Freeform 4060"/>
              <p:cNvSpPr>
                <a:spLocks/>
              </p:cNvSpPr>
              <p:nvPr/>
            </p:nvSpPr>
            <p:spPr bwMode="auto">
              <a:xfrm>
                <a:off x="3517" y="2269"/>
                <a:ext cx="13" cy="29"/>
              </a:xfrm>
              <a:custGeom>
                <a:avLst/>
                <a:gdLst>
                  <a:gd name="T0" fmla="*/ 4 w 13"/>
                  <a:gd name="T1" fmla="*/ 29 h 29"/>
                  <a:gd name="T2" fmla="*/ 11 w 13"/>
                  <a:gd name="T3" fmla="*/ 27 h 29"/>
                  <a:gd name="T4" fmla="*/ 11 w 13"/>
                  <a:gd name="T5" fmla="*/ 27 h 29"/>
                  <a:gd name="T6" fmla="*/ 11 w 13"/>
                  <a:gd name="T7" fmla="*/ 25 h 29"/>
                  <a:gd name="T8" fmla="*/ 13 w 13"/>
                  <a:gd name="T9" fmla="*/ 22 h 29"/>
                  <a:gd name="T10" fmla="*/ 13 w 13"/>
                  <a:gd name="T11" fmla="*/ 22 h 29"/>
                  <a:gd name="T12" fmla="*/ 13 w 13"/>
                  <a:gd name="T13" fmla="*/ 16 h 29"/>
                  <a:gd name="T14" fmla="*/ 11 w 13"/>
                  <a:gd name="T15" fmla="*/ 16 h 29"/>
                  <a:gd name="T16" fmla="*/ 11 w 13"/>
                  <a:gd name="T17" fmla="*/ 11 h 29"/>
                  <a:gd name="T18" fmla="*/ 13 w 13"/>
                  <a:gd name="T19" fmla="*/ 11 h 29"/>
                  <a:gd name="T20" fmla="*/ 11 w 13"/>
                  <a:gd name="T21" fmla="*/ 9 h 29"/>
                  <a:gd name="T22" fmla="*/ 13 w 13"/>
                  <a:gd name="T23" fmla="*/ 8 h 29"/>
                  <a:gd name="T24" fmla="*/ 13 w 13"/>
                  <a:gd name="T25" fmla="*/ 8 h 29"/>
                  <a:gd name="T26" fmla="*/ 13 w 13"/>
                  <a:gd name="T27" fmla="*/ 6 h 29"/>
                  <a:gd name="T28" fmla="*/ 13 w 13"/>
                  <a:gd name="T29" fmla="*/ 6 h 29"/>
                  <a:gd name="T30" fmla="*/ 11 w 13"/>
                  <a:gd name="T31" fmla="*/ 4 h 29"/>
                  <a:gd name="T32" fmla="*/ 9 w 13"/>
                  <a:gd name="T33" fmla="*/ 2 h 29"/>
                  <a:gd name="T34" fmla="*/ 9 w 13"/>
                  <a:gd name="T35" fmla="*/ 2 h 29"/>
                  <a:gd name="T36" fmla="*/ 7 w 13"/>
                  <a:gd name="T37" fmla="*/ 0 h 29"/>
                  <a:gd name="T38" fmla="*/ 5 w 13"/>
                  <a:gd name="T39" fmla="*/ 2 h 29"/>
                  <a:gd name="T40" fmla="*/ 2 w 13"/>
                  <a:gd name="T41" fmla="*/ 11 h 29"/>
                  <a:gd name="T42" fmla="*/ 0 w 13"/>
                  <a:gd name="T43" fmla="*/ 13 h 29"/>
                  <a:gd name="T44" fmla="*/ 0 w 13"/>
                  <a:gd name="T45" fmla="*/ 16 h 29"/>
                  <a:gd name="T46" fmla="*/ 0 w 13"/>
                  <a:gd name="T47" fmla="*/ 16 h 29"/>
                  <a:gd name="T48" fmla="*/ 0 w 13"/>
                  <a:gd name="T49" fmla="*/ 18 h 29"/>
                  <a:gd name="T50" fmla="*/ 0 w 13"/>
                  <a:gd name="T51" fmla="*/ 20 h 29"/>
                  <a:gd name="T52" fmla="*/ 0 w 13"/>
                  <a:gd name="T53" fmla="*/ 22 h 29"/>
                  <a:gd name="T54" fmla="*/ 0 w 13"/>
                  <a:gd name="T55" fmla="*/ 24 h 29"/>
                  <a:gd name="T56" fmla="*/ 0 w 13"/>
                  <a:gd name="T57" fmla="*/ 24 h 29"/>
                  <a:gd name="T58" fmla="*/ 0 w 13"/>
                  <a:gd name="T59" fmla="*/ 25 h 29"/>
                  <a:gd name="T60" fmla="*/ 0 w 13"/>
                  <a:gd name="T61" fmla="*/ 25 h 29"/>
                  <a:gd name="T62" fmla="*/ 2 w 13"/>
                  <a:gd name="T63" fmla="*/ 29 h 29"/>
                  <a:gd name="T64" fmla="*/ 4 w 13"/>
                  <a:gd name="T65" fmla="*/ 29 h 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"/>
                  <a:gd name="T100" fmla="*/ 0 h 29"/>
                  <a:gd name="T101" fmla="*/ 13 w 13"/>
                  <a:gd name="T102" fmla="*/ 29 h 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" h="29">
                    <a:moveTo>
                      <a:pt x="4" y="29"/>
                    </a:move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1" name="Freeform 4061"/>
              <p:cNvSpPr>
                <a:spLocks/>
              </p:cNvSpPr>
              <p:nvPr/>
            </p:nvSpPr>
            <p:spPr bwMode="auto">
              <a:xfrm>
                <a:off x="3517" y="2269"/>
                <a:ext cx="13" cy="29"/>
              </a:xfrm>
              <a:custGeom>
                <a:avLst/>
                <a:gdLst>
                  <a:gd name="T0" fmla="*/ 4 w 13"/>
                  <a:gd name="T1" fmla="*/ 29 h 29"/>
                  <a:gd name="T2" fmla="*/ 11 w 13"/>
                  <a:gd name="T3" fmla="*/ 27 h 29"/>
                  <a:gd name="T4" fmla="*/ 11 w 13"/>
                  <a:gd name="T5" fmla="*/ 27 h 29"/>
                  <a:gd name="T6" fmla="*/ 11 w 13"/>
                  <a:gd name="T7" fmla="*/ 25 h 29"/>
                  <a:gd name="T8" fmla="*/ 13 w 13"/>
                  <a:gd name="T9" fmla="*/ 22 h 29"/>
                  <a:gd name="T10" fmla="*/ 13 w 13"/>
                  <a:gd name="T11" fmla="*/ 22 h 29"/>
                  <a:gd name="T12" fmla="*/ 13 w 13"/>
                  <a:gd name="T13" fmla="*/ 16 h 29"/>
                  <a:gd name="T14" fmla="*/ 11 w 13"/>
                  <a:gd name="T15" fmla="*/ 16 h 29"/>
                  <a:gd name="T16" fmla="*/ 11 w 13"/>
                  <a:gd name="T17" fmla="*/ 11 h 29"/>
                  <a:gd name="T18" fmla="*/ 13 w 13"/>
                  <a:gd name="T19" fmla="*/ 11 h 29"/>
                  <a:gd name="T20" fmla="*/ 11 w 13"/>
                  <a:gd name="T21" fmla="*/ 9 h 29"/>
                  <a:gd name="T22" fmla="*/ 13 w 13"/>
                  <a:gd name="T23" fmla="*/ 8 h 29"/>
                  <a:gd name="T24" fmla="*/ 13 w 13"/>
                  <a:gd name="T25" fmla="*/ 8 h 29"/>
                  <a:gd name="T26" fmla="*/ 13 w 13"/>
                  <a:gd name="T27" fmla="*/ 6 h 29"/>
                  <a:gd name="T28" fmla="*/ 13 w 13"/>
                  <a:gd name="T29" fmla="*/ 6 h 29"/>
                  <a:gd name="T30" fmla="*/ 11 w 13"/>
                  <a:gd name="T31" fmla="*/ 4 h 29"/>
                  <a:gd name="T32" fmla="*/ 9 w 13"/>
                  <a:gd name="T33" fmla="*/ 2 h 29"/>
                  <a:gd name="T34" fmla="*/ 9 w 13"/>
                  <a:gd name="T35" fmla="*/ 2 h 29"/>
                  <a:gd name="T36" fmla="*/ 7 w 13"/>
                  <a:gd name="T37" fmla="*/ 0 h 29"/>
                  <a:gd name="T38" fmla="*/ 5 w 13"/>
                  <a:gd name="T39" fmla="*/ 2 h 29"/>
                  <a:gd name="T40" fmla="*/ 2 w 13"/>
                  <a:gd name="T41" fmla="*/ 11 h 29"/>
                  <a:gd name="T42" fmla="*/ 0 w 13"/>
                  <a:gd name="T43" fmla="*/ 13 h 29"/>
                  <a:gd name="T44" fmla="*/ 0 w 13"/>
                  <a:gd name="T45" fmla="*/ 16 h 29"/>
                  <a:gd name="T46" fmla="*/ 0 w 13"/>
                  <a:gd name="T47" fmla="*/ 16 h 29"/>
                  <a:gd name="T48" fmla="*/ 0 w 13"/>
                  <a:gd name="T49" fmla="*/ 18 h 29"/>
                  <a:gd name="T50" fmla="*/ 0 w 13"/>
                  <a:gd name="T51" fmla="*/ 20 h 29"/>
                  <a:gd name="T52" fmla="*/ 0 w 13"/>
                  <a:gd name="T53" fmla="*/ 22 h 29"/>
                  <a:gd name="T54" fmla="*/ 0 w 13"/>
                  <a:gd name="T55" fmla="*/ 24 h 29"/>
                  <a:gd name="T56" fmla="*/ 0 w 13"/>
                  <a:gd name="T57" fmla="*/ 24 h 29"/>
                  <a:gd name="T58" fmla="*/ 0 w 13"/>
                  <a:gd name="T59" fmla="*/ 25 h 29"/>
                  <a:gd name="T60" fmla="*/ 0 w 13"/>
                  <a:gd name="T61" fmla="*/ 25 h 29"/>
                  <a:gd name="T62" fmla="*/ 2 w 13"/>
                  <a:gd name="T63" fmla="*/ 29 h 29"/>
                  <a:gd name="T64" fmla="*/ 4 w 13"/>
                  <a:gd name="T65" fmla="*/ 29 h 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"/>
                  <a:gd name="T100" fmla="*/ 0 h 29"/>
                  <a:gd name="T101" fmla="*/ 13 w 13"/>
                  <a:gd name="T102" fmla="*/ 29 h 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" h="29">
                    <a:moveTo>
                      <a:pt x="4" y="29"/>
                    </a:move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2" name="Freeform 4062"/>
              <p:cNvSpPr>
                <a:spLocks/>
              </p:cNvSpPr>
              <p:nvPr/>
            </p:nvSpPr>
            <p:spPr bwMode="auto">
              <a:xfrm>
                <a:off x="3261" y="2153"/>
                <a:ext cx="11" cy="23"/>
              </a:xfrm>
              <a:custGeom>
                <a:avLst/>
                <a:gdLst>
                  <a:gd name="T0" fmla="*/ 9 w 11"/>
                  <a:gd name="T1" fmla="*/ 20 h 23"/>
                  <a:gd name="T2" fmla="*/ 9 w 11"/>
                  <a:gd name="T3" fmla="*/ 20 h 23"/>
                  <a:gd name="T4" fmla="*/ 11 w 11"/>
                  <a:gd name="T5" fmla="*/ 14 h 23"/>
                  <a:gd name="T6" fmla="*/ 9 w 11"/>
                  <a:gd name="T7" fmla="*/ 13 h 23"/>
                  <a:gd name="T8" fmla="*/ 11 w 11"/>
                  <a:gd name="T9" fmla="*/ 4 h 23"/>
                  <a:gd name="T10" fmla="*/ 11 w 11"/>
                  <a:gd name="T11" fmla="*/ 4 h 23"/>
                  <a:gd name="T12" fmla="*/ 9 w 11"/>
                  <a:gd name="T13" fmla="*/ 4 h 23"/>
                  <a:gd name="T14" fmla="*/ 9 w 11"/>
                  <a:gd name="T15" fmla="*/ 2 h 23"/>
                  <a:gd name="T16" fmla="*/ 9 w 11"/>
                  <a:gd name="T17" fmla="*/ 0 h 23"/>
                  <a:gd name="T18" fmla="*/ 7 w 11"/>
                  <a:gd name="T19" fmla="*/ 0 h 23"/>
                  <a:gd name="T20" fmla="*/ 4 w 11"/>
                  <a:gd name="T21" fmla="*/ 0 h 23"/>
                  <a:gd name="T22" fmla="*/ 4 w 11"/>
                  <a:gd name="T23" fmla="*/ 0 h 23"/>
                  <a:gd name="T24" fmla="*/ 4 w 11"/>
                  <a:gd name="T25" fmla="*/ 2 h 23"/>
                  <a:gd name="T26" fmla="*/ 2 w 11"/>
                  <a:gd name="T27" fmla="*/ 4 h 23"/>
                  <a:gd name="T28" fmla="*/ 2 w 11"/>
                  <a:gd name="T29" fmla="*/ 5 h 23"/>
                  <a:gd name="T30" fmla="*/ 2 w 11"/>
                  <a:gd name="T31" fmla="*/ 11 h 23"/>
                  <a:gd name="T32" fmla="*/ 2 w 11"/>
                  <a:gd name="T33" fmla="*/ 13 h 23"/>
                  <a:gd name="T34" fmla="*/ 2 w 11"/>
                  <a:gd name="T35" fmla="*/ 14 h 23"/>
                  <a:gd name="T36" fmla="*/ 4 w 11"/>
                  <a:gd name="T37" fmla="*/ 13 h 23"/>
                  <a:gd name="T38" fmla="*/ 5 w 11"/>
                  <a:gd name="T39" fmla="*/ 14 h 23"/>
                  <a:gd name="T40" fmla="*/ 5 w 11"/>
                  <a:gd name="T41" fmla="*/ 14 h 23"/>
                  <a:gd name="T42" fmla="*/ 5 w 11"/>
                  <a:gd name="T43" fmla="*/ 14 h 23"/>
                  <a:gd name="T44" fmla="*/ 4 w 11"/>
                  <a:gd name="T45" fmla="*/ 14 h 23"/>
                  <a:gd name="T46" fmla="*/ 2 w 11"/>
                  <a:gd name="T47" fmla="*/ 16 h 23"/>
                  <a:gd name="T48" fmla="*/ 2 w 11"/>
                  <a:gd name="T49" fmla="*/ 20 h 23"/>
                  <a:gd name="T50" fmla="*/ 0 w 11"/>
                  <a:gd name="T51" fmla="*/ 20 h 23"/>
                  <a:gd name="T52" fmla="*/ 0 w 11"/>
                  <a:gd name="T53" fmla="*/ 22 h 23"/>
                  <a:gd name="T54" fmla="*/ 0 w 11"/>
                  <a:gd name="T55" fmla="*/ 23 h 23"/>
                  <a:gd name="T56" fmla="*/ 2 w 11"/>
                  <a:gd name="T57" fmla="*/ 23 h 23"/>
                  <a:gd name="T58" fmla="*/ 4 w 11"/>
                  <a:gd name="T59" fmla="*/ 22 h 23"/>
                  <a:gd name="T60" fmla="*/ 7 w 11"/>
                  <a:gd name="T61" fmla="*/ 20 h 23"/>
                  <a:gd name="T62" fmla="*/ 9 w 11"/>
                  <a:gd name="T63" fmla="*/ 20 h 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"/>
                  <a:gd name="T97" fmla="*/ 0 h 23"/>
                  <a:gd name="T98" fmla="*/ 11 w 11"/>
                  <a:gd name="T99" fmla="*/ 23 h 2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" h="23">
                    <a:moveTo>
                      <a:pt x="9" y="20"/>
                    </a:moveTo>
                    <a:lnTo>
                      <a:pt x="9" y="20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2"/>
                    </a:lnTo>
                    <a:lnTo>
                      <a:pt x="7" y="20"/>
                    </a:lnTo>
                    <a:lnTo>
                      <a:pt x="9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3" name="Freeform 4063"/>
              <p:cNvSpPr>
                <a:spLocks/>
              </p:cNvSpPr>
              <p:nvPr/>
            </p:nvSpPr>
            <p:spPr bwMode="auto">
              <a:xfrm>
                <a:off x="3261" y="2153"/>
                <a:ext cx="11" cy="23"/>
              </a:xfrm>
              <a:custGeom>
                <a:avLst/>
                <a:gdLst>
                  <a:gd name="T0" fmla="*/ 9 w 11"/>
                  <a:gd name="T1" fmla="*/ 20 h 23"/>
                  <a:gd name="T2" fmla="*/ 9 w 11"/>
                  <a:gd name="T3" fmla="*/ 20 h 23"/>
                  <a:gd name="T4" fmla="*/ 11 w 11"/>
                  <a:gd name="T5" fmla="*/ 14 h 23"/>
                  <a:gd name="T6" fmla="*/ 9 w 11"/>
                  <a:gd name="T7" fmla="*/ 13 h 23"/>
                  <a:gd name="T8" fmla="*/ 11 w 11"/>
                  <a:gd name="T9" fmla="*/ 4 h 23"/>
                  <a:gd name="T10" fmla="*/ 11 w 11"/>
                  <a:gd name="T11" fmla="*/ 4 h 23"/>
                  <a:gd name="T12" fmla="*/ 9 w 11"/>
                  <a:gd name="T13" fmla="*/ 4 h 23"/>
                  <a:gd name="T14" fmla="*/ 9 w 11"/>
                  <a:gd name="T15" fmla="*/ 2 h 23"/>
                  <a:gd name="T16" fmla="*/ 9 w 11"/>
                  <a:gd name="T17" fmla="*/ 0 h 23"/>
                  <a:gd name="T18" fmla="*/ 7 w 11"/>
                  <a:gd name="T19" fmla="*/ 0 h 23"/>
                  <a:gd name="T20" fmla="*/ 4 w 11"/>
                  <a:gd name="T21" fmla="*/ 0 h 23"/>
                  <a:gd name="T22" fmla="*/ 4 w 11"/>
                  <a:gd name="T23" fmla="*/ 0 h 23"/>
                  <a:gd name="T24" fmla="*/ 4 w 11"/>
                  <a:gd name="T25" fmla="*/ 2 h 23"/>
                  <a:gd name="T26" fmla="*/ 2 w 11"/>
                  <a:gd name="T27" fmla="*/ 4 h 23"/>
                  <a:gd name="T28" fmla="*/ 2 w 11"/>
                  <a:gd name="T29" fmla="*/ 5 h 23"/>
                  <a:gd name="T30" fmla="*/ 2 w 11"/>
                  <a:gd name="T31" fmla="*/ 11 h 23"/>
                  <a:gd name="T32" fmla="*/ 2 w 11"/>
                  <a:gd name="T33" fmla="*/ 13 h 23"/>
                  <a:gd name="T34" fmla="*/ 2 w 11"/>
                  <a:gd name="T35" fmla="*/ 14 h 23"/>
                  <a:gd name="T36" fmla="*/ 4 w 11"/>
                  <a:gd name="T37" fmla="*/ 13 h 23"/>
                  <a:gd name="T38" fmla="*/ 5 w 11"/>
                  <a:gd name="T39" fmla="*/ 14 h 23"/>
                  <a:gd name="T40" fmla="*/ 5 w 11"/>
                  <a:gd name="T41" fmla="*/ 14 h 23"/>
                  <a:gd name="T42" fmla="*/ 5 w 11"/>
                  <a:gd name="T43" fmla="*/ 14 h 23"/>
                  <a:gd name="T44" fmla="*/ 4 w 11"/>
                  <a:gd name="T45" fmla="*/ 14 h 23"/>
                  <a:gd name="T46" fmla="*/ 2 w 11"/>
                  <a:gd name="T47" fmla="*/ 16 h 23"/>
                  <a:gd name="T48" fmla="*/ 2 w 11"/>
                  <a:gd name="T49" fmla="*/ 20 h 23"/>
                  <a:gd name="T50" fmla="*/ 0 w 11"/>
                  <a:gd name="T51" fmla="*/ 20 h 23"/>
                  <a:gd name="T52" fmla="*/ 0 w 11"/>
                  <a:gd name="T53" fmla="*/ 22 h 23"/>
                  <a:gd name="T54" fmla="*/ 0 w 11"/>
                  <a:gd name="T55" fmla="*/ 23 h 23"/>
                  <a:gd name="T56" fmla="*/ 2 w 11"/>
                  <a:gd name="T57" fmla="*/ 23 h 23"/>
                  <a:gd name="T58" fmla="*/ 4 w 11"/>
                  <a:gd name="T59" fmla="*/ 22 h 23"/>
                  <a:gd name="T60" fmla="*/ 7 w 11"/>
                  <a:gd name="T61" fmla="*/ 20 h 23"/>
                  <a:gd name="T62" fmla="*/ 9 w 11"/>
                  <a:gd name="T63" fmla="*/ 20 h 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"/>
                  <a:gd name="T97" fmla="*/ 0 h 23"/>
                  <a:gd name="T98" fmla="*/ 11 w 11"/>
                  <a:gd name="T99" fmla="*/ 23 h 2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" h="23">
                    <a:moveTo>
                      <a:pt x="9" y="20"/>
                    </a:moveTo>
                    <a:lnTo>
                      <a:pt x="9" y="20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2"/>
                    </a:lnTo>
                    <a:lnTo>
                      <a:pt x="7" y="20"/>
                    </a:lnTo>
                    <a:lnTo>
                      <a:pt x="9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4" name="Freeform 4064"/>
              <p:cNvSpPr>
                <a:spLocks/>
              </p:cNvSpPr>
              <p:nvPr/>
            </p:nvSpPr>
            <p:spPr bwMode="auto">
              <a:xfrm>
                <a:off x="3249" y="2173"/>
                <a:ext cx="5" cy="7"/>
              </a:xfrm>
              <a:custGeom>
                <a:avLst/>
                <a:gdLst>
                  <a:gd name="T0" fmla="*/ 1 w 5"/>
                  <a:gd name="T1" fmla="*/ 7 h 7"/>
                  <a:gd name="T2" fmla="*/ 3 w 5"/>
                  <a:gd name="T3" fmla="*/ 5 h 7"/>
                  <a:gd name="T4" fmla="*/ 3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0 w 5"/>
                  <a:gd name="T11" fmla="*/ 3 h 7"/>
                  <a:gd name="T12" fmla="*/ 1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1" y="7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5" name="Freeform 4065"/>
              <p:cNvSpPr>
                <a:spLocks/>
              </p:cNvSpPr>
              <p:nvPr/>
            </p:nvSpPr>
            <p:spPr bwMode="auto">
              <a:xfrm>
                <a:off x="3249" y="2173"/>
                <a:ext cx="5" cy="7"/>
              </a:xfrm>
              <a:custGeom>
                <a:avLst/>
                <a:gdLst>
                  <a:gd name="T0" fmla="*/ 1 w 5"/>
                  <a:gd name="T1" fmla="*/ 7 h 7"/>
                  <a:gd name="T2" fmla="*/ 3 w 5"/>
                  <a:gd name="T3" fmla="*/ 5 h 7"/>
                  <a:gd name="T4" fmla="*/ 3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0 w 5"/>
                  <a:gd name="T11" fmla="*/ 3 h 7"/>
                  <a:gd name="T12" fmla="*/ 1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1" y="7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6" name="Freeform 4066"/>
              <p:cNvSpPr>
                <a:spLocks/>
              </p:cNvSpPr>
              <p:nvPr/>
            </p:nvSpPr>
            <p:spPr bwMode="auto">
              <a:xfrm>
                <a:off x="3250" y="2139"/>
                <a:ext cx="24" cy="73"/>
              </a:xfrm>
              <a:custGeom>
                <a:avLst/>
                <a:gdLst>
                  <a:gd name="T0" fmla="*/ 13 w 24"/>
                  <a:gd name="T1" fmla="*/ 73 h 73"/>
                  <a:gd name="T2" fmla="*/ 16 w 24"/>
                  <a:gd name="T3" fmla="*/ 46 h 73"/>
                  <a:gd name="T4" fmla="*/ 20 w 24"/>
                  <a:gd name="T5" fmla="*/ 41 h 73"/>
                  <a:gd name="T6" fmla="*/ 20 w 24"/>
                  <a:gd name="T7" fmla="*/ 39 h 73"/>
                  <a:gd name="T8" fmla="*/ 20 w 24"/>
                  <a:gd name="T9" fmla="*/ 36 h 73"/>
                  <a:gd name="T10" fmla="*/ 20 w 24"/>
                  <a:gd name="T11" fmla="*/ 34 h 73"/>
                  <a:gd name="T12" fmla="*/ 18 w 24"/>
                  <a:gd name="T13" fmla="*/ 34 h 73"/>
                  <a:gd name="T14" fmla="*/ 15 w 24"/>
                  <a:gd name="T15" fmla="*/ 36 h 73"/>
                  <a:gd name="T16" fmla="*/ 13 w 24"/>
                  <a:gd name="T17" fmla="*/ 37 h 73"/>
                  <a:gd name="T18" fmla="*/ 11 w 24"/>
                  <a:gd name="T19" fmla="*/ 37 h 73"/>
                  <a:gd name="T20" fmla="*/ 11 w 24"/>
                  <a:gd name="T21" fmla="*/ 36 h 73"/>
                  <a:gd name="T22" fmla="*/ 11 w 24"/>
                  <a:gd name="T23" fmla="*/ 34 h 73"/>
                  <a:gd name="T24" fmla="*/ 13 w 24"/>
                  <a:gd name="T25" fmla="*/ 34 h 73"/>
                  <a:gd name="T26" fmla="*/ 13 w 24"/>
                  <a:gd name="T27" fmla="*/ 30 h 73"/>
                  <a:gd name="T28" fmla="*/ 15 w 24"/>
                  <a:gd name="T29" fmla="*/ 28 h 73"/>
                  <a:gd name="T30" fmla="*/ 16 w 24"/>
                  <a:gd name="T31" fmla="*/ 28 h 73"/>
                  <a:gd name="T32" fmla="*/ 16 w 24"/>
                  <a:gd name="T33" fmla="*/ 28 h 73"/>
                  <a:gd name="T34" fmla="*/ 16 w 24"/>
                  <a:gd name="T35" fmla="*/ 28 h 73"/>
                  <a:gd name="T36" fmla="*/ 15 w 24"/>
                  <a:gd name="T37" fmla="*/ 27 h 73"/>
                  <a:gd name="T38" fmla="*/ 13 w 24"/>
                  <a:gd name="T39" fmla="*/ 28 h 73"/>
                  <a:gd name="T40" fmla="*/ 13 w 24"/>
                  <a:gd name="T41" fmla="*/ 27 h 73"/>
                  <a:gd name="T42" fmla="*/ 13 w 24"/>
                  <a:gd name="T43" fmla="*/ 25 h 73"/>
                  <a:gd name="T44" fmla="*/ 13 w 24"/>
                  <a:gd name="T45" fmla="*/ 19 h 73"/>
                  <a:gd name="T46" fmla="*/ 13 w 24"/>
                  <a:gd name="T47" fmla="*/ 18 h 73"/>
                  <a:gd name="T48" fmla="*/ 15 w 24"/>
                  <a:gd name="T49" fmla="*/ 16 h 73"/>
                  <a:gd name="T50" fmla="*/ 15 w 24"/>
                  <a:gd name="T51" fmla="*/ 14 h 73"/>
                  <a:gd name="T52" fmla="*/ 15 w 24"/>
                  <a:gd name="T53" fmla="*/ 14 h 73"/>
                  <a:gd name="T54" fmla="*/ 18 w 24"/>
                  <a:gd name="T55" fmla="*/ 14 h 73"/>
                  <a:gd name="T56" fmla="*/ 20 w 24"/>
                  <a:gd name="T57" fmla="*/ 14 h 73"/>
                  <a:gd name="T58" fmla="*/ 20 w 24"/>
                  <a:gd name="T59" fmla="*/ 16 h 73"/>
                  <a:gd name="T60" fmla="*/ 20 w 24"/>
                  <a:gd name="T61" fmla="*/ 18 h 73"/>
                  <a:gd name="T62" fmla="*/ 22 w 24"/>
                  <a:gd name="T63" fmla="*/ 18 h 73"/>
                  <a:gd name="T64" fmla="*/ 22 w 24"/>
                  <a:gd name="T65" fmla="*/ 10 h 73"/>
                  <a:gd name="T66" fmla="*/ 24 w 24"/>
                  <a:gd name="T67" fmla="*/ 9 h 73"/>
                  <a:gd name="T68" fmla="*/ 22 w 24"/>
                  <a:gd name="T69" fmla="*/ 7 h 73"/>
                  <a:gd name="T70" fmla="*/ 24 w 24"/>
                  <a:gd name="T71" fmla="*/ 7 h 73"/>
                  <a:gd name="T72" fmla="*/ 22 w 24"/>
                  <a:gd name="T73" fmla="*/ 5 h 73"/>
                  <a:gd name="T74" fmla="*/ 24 w 24"/>
                  <a:gd name="T75" fmla="*/ 3 h 73"/>
                  <a:gd name="T76" fmla="*/ 24 w 24"/>
                  <a:gd name="T77" fmla="*/ 0 h 73"/>
                  <a:gd name="T78" fmla="*/ 22 w 24"/>
                  <a:gd name="T79" fmla="*/ 0 h 73"/>
                  <a:gd name="T80" fmla="*/ 22 w 24"/>
                  <a:gd name="T81" fmla="*/ 0 h 73"/>
                  <a:gd name="T82" fmla="*/ 22 w 24"/>
                  <a:gd name="T83" fmla="*/ 5 h 73"/>
                  <a:gd name="T84" fmla="*/ 20 w 24"/>
                  <a:gd name="T85" fmla="*/ 3 h 73"/>
                  <a:gd name="T86" fmla="*/ 20 w 24"/>
                  <a:gd name="T87" fmla="*/ 5 h 73"/>
                  <a:gd name="T88" fmla="*/ 18 w 24"/>
                  <a:gd name="T89" fmla="*/ 5 h 73"/>
                  <a:gd name="T90" fmla="*/ 18 w 24"/>
                  <a:gd name="T91" fmla="*/ 3 h 73"/>
                  <a:gd name="T92" fmla="*/ 15 w 24"/>
                  <a:gd name="T93" fmla="*/ 5 h 73"/>
                  <a:gd name="T94" fmla="*/ 15 w 24"/>
                  <a:gd name="T95" fmla="*/ 3 h 73"/>
                  <a:gd name="T96" fmla="*/ 6 w 24"/>
                  <a:gd name="T97" fmla="*/ 30 h 73"/>
                  <a:gd name="T98" fmla="*/ 4 w 24"/>
                  <a:gd name="T99" fmla="*/ 34 h 73"/>
                  <a:gd name="T100" fmla="*/ 4 w 24"/>
                  <a:gd name="T101" fmla="*/ 34 h 73"/>
                  <a:gd name="T102" fmla="*/ 2 w 24"/>
                  <a:gd name="T103" fmla="*/ 37 h 73"/>
                  <a:gd name="T104" fmla="*/ 2 w 24"/>
                  <a:gd name="T105" fmla="*/ 39 h 73"/>
                  <a:gd name="T106" fmla="*/ 0 w 24"/>
                  <a:gd name="T107" fmla="*/ 41 h 73"/>
                  <a:gd name="T108" fmla="*/ 11 w 24"/>
                  <a:gd name="T109" fmla="*/ 73 h 73"/>
                  <a:gd name="T110" fmla="*/ 13 w 24"/>
                  <a:gd name="T111" fmla="*/ 73 h 7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4"/>
                  <a:gd name="T169" fmla="*/ 0 h 73"/>
                  <a:gd name="T170" fmla="*/ 24 w 24"/>
                  <a:gd name="T171" fmla="*/ 73 h 7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4" h="73">
                    <a:moveTo>
                      <a:pt x="13" y="73"/>
                    </a:moveTo>
                    <a:lnTo>
                      <a:pt x="16" y="46"/>
                    </a:lnTo>
                    <a:lnTo>
                      <a:pt x="20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5" y="36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5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11" y="73"/>
                    </a:lnTo>
                    <a:lnTo>
                      <a:pt x="13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7" name="Freeform 4067"/>
              <p:cNvSpPr>
                <a:spLocks/>
              </p:cNvSpPr>
              <p:nvPr/>
            </p:nvSpPr>
            <p:spPr bwMode="auto">
              <a:xfrm>
                <a:off x="3250" y="2139"/>
                <a:ext cx="24" cy="73"/>
              </a:xfrm>
              <a:custGeom>
                <a:avLst/>
                <a:gdLst>
                  <a:gd name="T0" fmla="*/ 13 w 24"/>
                  <a:gd name="T1" fmla="*/ 73 h 73"/>
                  <a:gd name="T2" fmla="*/ 16 w 24"/>
                  <a:gd name="T3" fmla="*/ 46 h 73"/>
                  <a:gd name="T4" fmla="*/ 20 w 24"/>
                  <a:gd name="T5" fmla="*/ 41 h 73"/>
                  <a:gd name="T6" fmla="*/ 20 w 24"/>
                  <a:gd name="T7" fmla="*/ 39 h 73"/>
                  <a:gd name="T8" fmla="*/ 20 w 24"/>
                  <a:gd name="T9" fmla="*/ 36 h 73"/>
                  <a:gd name="T10" fmla="*/ 20 w 24"/>
                  <a:gd name="T11" fmla="*/ 34 h 73"/>
                  <a:gd name="T12" fmla="*/ 18 w 24"/>
                  <a:gd name="T13" fmla="*/ 34 h 73"/>
                  <a:gd name="T14" fmla="*/ 15 w 24"/>
                  <a:gd name="T15" fmla="*/ 36 h 73"/>
                  <a:gd name="T16" fmla="*/ 13 w 24"/>
                  <a:gd name="T17" fmla="*/ 37 h 73"/>
                  <a:gd name="T18" fmla="*/ 11 w 24"/>
                  <a:gd name="T19" fmla="*/ 37 h 73"/>
                  <a:gd name="T20" fmla="*/ 11 w 24"/>
                  <a:gd name="T21" fmla="*/ 36 h 73"/>
                  <a:gd name="T22" fmla="*/ 11 w 24"/>
                  <a:gd name="T23" fmla="*/ 34 h 73"/>
                  <a:gd name="T24" fmla="*/ 13 w 24"/>
                  <a:gd name="T25" fmla="*/ 34 h 73"/>
                  <a:gd name="T26" fmla="*/ 13 w 24"/>
                  <a:gd name="T27" fmla="*/ 30 h 73"/>
                  <a:gd name="T28" fmla="*/ 15 w 24"/>
                  <a:gd name="T29" fmla="*/ 28 h 73"/>
                  <a:gd name="T30" fmla="*/ 16 w 24"/>
                  <a:gd name="T31" fmla="*/ 28 h 73"/>
                  <a:gd name="T32" fmla="*/ 16 w 24"/>
                  <a:gd name="T33" fmla="*/ 28 h 73"/>
                  <a:gd name="T34" fmla="*/ 16 w 24"/>
                  <a:gd name="T35" fmla="*/ 28 h 73"/>
                  <a:gd name="T36" fmla="*/ 15 w 24"/>
                  <a:gd name="T37" fmla="*/ 27 h 73"/>
                  <a:gd name="T38" fmla="*/ 13 w 24"/>
                  <a:gd name="T39" fmla="*/ 28 h 73"/>
                  <a:gd name="T40" fmla="*/ 13 w 24"/>
                  <a:gd name="T41" fmla="*/ 27 h 73"/>
                  <a:gd name="T42" fmla="*/ 13 w 24"/>
                  <a:gd name="T43" fmla="*/ 25 h 73"/>
                  <a:gd name="T44" fmla="*/ 13 w 24"/>
                  <a:gd name="T45" fmla="*/ 19 h 73"/>
                  <a:gd name="T46" fmla="*/ 13 w 24"/>
                  <a:gd name="T47" fmla="*/ 18 h 73"/>
                  <a:gd name="T48" fmla="*/ 15 w 24"/>
                  <a:gd name="T49" fmla="*/ 16 h 73"/>
                  <a:gd name="T50" fmla="*/ 15 w 24"/>
                  <a:gd name="T51" fmla="*/ 14 h 73"/>
                  <a:gd name="T52" fmla="*/ 15 w 24"/>
                  <a:gd name="T53" fmla="*/ 14 h 73"/>
                  <a:gd name="T54" fmla="*/ 18 w 24"/>
                  <a:gd name="T55" fmla="*/ 14 h 73"/>
                  <a:gd name="T56" fmla="*/ 20 w 24"/>
                  <a:gd name="T57" fmla="*/ 14 h 73"/>
                  <a:gd name="T58" fmla="*/ 20 w 24"/>
                  <a:gd name="T59" fmla="*/ 16 h 73"/>
                  <a:gd name="T60" fmla="*/ 20 w 24"/>
                  <a:gd name="T61" fmla="*/ 18 h 73"/>
                  <a:gd name="T62" fmla="*/ 22 w 24"/>
                  <a:gd name="T63" fmla="*/ 18 h 73"/>
                  <a:gd name="T64" fmla="*/ 22 w 24"/>
                  <a:gd name="T65" fmla="*/ 10 h 73"/>
                  <a:gd name="T66" fmla="*/ 24 w 24"/>
                  <a:gd name="T67" fmla="*/ 9 h 73"/>
                  <a:gd name="T68" fmla="*/ 22 w 24"/>
                  <a:gd name="T69" fmla="*/ 7 h 73"/>
                  <a:gd name="T70" fmla="*/ 24 w 24"/>
                  <a:gd name="T71" fmla="*/ 7 h 73"/>
                  <a:gd name="T72" fmla="*/ 22 w 24"/>
                  <a:gd name="T73" fmla="*/ 5 h 73"/>
                  <a:gd name="T74" fmla="*/ 24 w 24"/>
                  <a:gd name="T75" fmla="*/ 3 h 73"/>
                  <a:gd name="T76" fmla="*/ 24 w 24"/>
                  <a:gd name="T77" fmla="*/ 0 h 73"/>
                  <a:gd name="T78" fmla="*/ 22 w 24"/>
                  <a:gd name="T79" fmla="*/ 0 h 73"/>
                  <a:gd name="T80" fmla="*/ 22 w 24"/>
                  <a:gd name="T81" fmla="*/ 0 h 73"/>
                  <a:gd name="T82" fmla="*/ 22 w 24"/>
                  <a:gd name="T83" fmla="*/ 5 h 73"/>
                  <a:gd name="T84" fmla="*/ 20 w 24"/>
                  <a:gd name="T85" fmla="*/ 3 h 73"/>
                  <a:gd name="T86" fmla="*/ 20 w 24"/>
                  <a:gd name="T87" fmla="*/ 5 h 73"/>
                  <a:gd name="T88" fmla="*/ 18 w 24"/>
                  <a:gd name="T89" fmla="*/ 5 h 73"/>
                  <a:gd name="T90" fmla="*/ 18 w 24"/>
                  <a:gd name="T91" fmla="*/ 3 h 73"/>
                  <a:gd name="T92" fmla="*/ 15 w 24"/>
                  <a:gd name="T93" fmla="*/ 5 h 73"/>
                  <a:gd name="T94" fmla="*/ 15 w 24"/>
                  <a:gd name="T95" fmla="*/ 3 h 73"/>
                  <a:gd name="T96" fmla="*/ 6 w 24"/>
                  <a:gd name="T97" fmla="*/ 30 h 73"/>
                  <a:gd name="T98" fmla="*/ 4 w 24"/>
                  <a:gd name="T99" fmla="*/ 34 h 73"/>
                  <a:gd name="T100" fmla="*/ 4 w 24"/>
                  <a:gd name="T101" fmla="*/ 34 h 73"/>
                  <a:gd name="T102" fmla="*/ 2 w 24"/>
                  <a:gd name="T103" fmla="*/ 37 h 73"/>
                  <a:gd name="T104" fmla="*/ 2 w 24"/>
                  <a:gd name="T105" fmla="*/ 39 h 73"/>
                  <a:gd name="T106" fmla="*/ 0 w 24"/>
                  <a:gd name="T107" fmla="*/ 41 h 73"/>
                  <a:gd name="T108" fmla="*/ 11 w 24"/>
                  <a:gd name="T109" fmla="*/ 73 h 73"/>
                  <a:gd name="T110" fmla="*/ 13 w 24"/>
                  <a:gd name="T111" fmla="*/ 73 h 7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4"/>
                  <a:gd name="T169" fmla="*/ 0 h 73"/>
                  <a:gd name="T170" fmla="*/ 24 w 24"/>
                  <a:gd name="T171" fmla="*/ 73 h 7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4" h="73">
                    <a:moveTo>
                      <a:pt x="13" y="73"/>
                    </a:moveTo>
                    <a:lnTo>
                      <a:pt x="16" y="46"/>
                    </a:lnTo>
                    <a:lnTo>
                      <a:pt x="20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5" y="36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5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11" y="73"/>
                    </a:lnTo>
                    <a:lnTo>
                      <a:pt x="13" y="7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8" name="Freeform 4068"/>
              <p:cNvSpPr>
                <a:spLocks/>
              </p:cNvSpPr>
              <p:nvPr/>
            </p:nvSpPr>
            <p:spPr bwMode="auto">
              <a:xfrm>
                <a:off x="3510" y="2266"/>
                <a:ext cx="3" cy="9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0 h 9"/>
                  <a:gd name="T4" fmla="*/ 0 w 3"/>
                  <a:gd name="T5" fmla="*/ 0 h 9"/>
                  <a:gd name="T6" fmla="*/ 0 w 3"/>
                  <a:gd name="T7" fmla="*/ 0 h 9"/>
                  <a:gd name="T8" fmla="*/ 0 w 3"/>
                  <a:gd name="T9" fmla="*/ 0 h 9"/>
                  <a:gd name="T10" fmla="*/ 0 w 3"/>
                  <a:gd name="T11" fmla="*/ 0 h 9"/>
                  <a:gd name="T12" fmla="*/ 0 w 3"/>
                  <a:gd name="T13" fmla="*/ 2 h 9"/>
                  <a:gd name="T14" fmla="*/ 0 w 3"/>
                  <a:gd name="T15" fmla="*/ 2 h 9"/>
                  <a:gd name="T16" fmla="*/ 0 w 3"/>
                  <a:gd name="T17" fmla="*/ 3 h 9"/>
                  <a:gd name="T18" fmla="*/ 0 w 3"/>
                  <a:gd name="T19" fmla="*/ 3 h 9"/>
                  <a:gd name="T20" fmla="*/ 0 w 3"/>
                  <a:gd name="T21" fmla="*/ 3 h 9"/>
                  <a:gd name="T22" fmla="*/ 0 w 3"/>
                  <a:gd name="T23" fmla="*/ 3 h 9"/>
                  <a:gd name="T24" fmla="*/ 0 w 3"/>
                  <a:gd name="T25" fmla="*/ 5 h 9"/>
                  <a:gd name="T26" fmla="*/ 0 w 3"/>
                  <a:gd name="T27" fmla="*/ 5 h 9"/>
                  <a:gd name="T28" fmla="*/ 2 w 3"/>
                  <a:gd name="T29" fmla="*/ 5 h 9"/>
                  <a:gd name="T30" fmla="*/ 2 w 3"/>
                  <a:gd name="T31" fmla="*/ 7 h 9"/>
                  <a:gd name="T32" fmla="*/ 2 w 3"/>
                  <a:gd name="T33" fmla="*/ 7 h 9"/>
                  <a:gd name="T34" fmla="*/ 2 w 3"/>
                  <a:gd name="T35" fmla="*/ 7 h 9"/>
                  <a:gd name="T36" fmla="*/ 2 w 3"/>
                  <a:gd name="T37" fmla="*/ 7 h 9"/>
                  <a:gd name="T38" fmla="*/ 2 w 3"/>
                  <a:gd name="T39" fmla="*/ 9 h 9"/>
                  <a:gd name="T40" fmla="*/ 2 w 3"/>
                  <a:gd name="T41" fmla="*/ 7 h 9"/>
                  <a:gd name="T42" fmla="*/ 2 w 3"/>
                  <a:gd name="T43" fmla="*/ 7 h 9"/>
                  <a:gd name="T44" fmla="*/ 3 w 3"/>
                  <a:gd name="T45" fmla="*/ 5 h 9"/>
                  <a:gd name="T46" fmla="*/ 3 w 3"/>
                  <a:gd name="T47" fmla="*/ 5 h 9"/>
                  <a:gd name="T48" fmla="*/ 3 w 3"/>
                  <a:gd name="T49" fmla="*/ 3 h 9"/>
                  <a:gd name="T50" fmla="*/ 3 w 3"/>
                  <a:gd name="T51" fmla="*/ 3 h 9"/>
                  <a:gd name="T52" fmla="*/ 3 w 3"/>
                  <a:gd name="T53" fmla="*/ 3 h 9"/>
                  <a:gd name="T54" fmla="*/ 3 w 3"/>
                  <a:gd name="T55" fmla="*/ 3 h 9"/>
                  <a:gd name="T56" fmla="*/ 3 w 3"/>
                  <a:gd name="T57" fmla="*/ 3 h 9"/>
                  <a:gd name="T58" fmla="*/ 3 w 3"/>
                  <a:gd name="T59" fmla="*/ 2 h 9"/>
                  <a:gd name="T60" fmla="*/ 3 w 3"/>
                  <a:gd name="T61" fmla="*/ 2 h 9"/>
                  <a:gd name="T62" fmla="*/ 3 w 3"/>
                  <a:gd name="T63" fmla="*/ 2 h 9"/>
                  <a:gd name="T64" fmla="*/ 3 w 3"/>
                  <a:gd name="T65" fmla="*/ 2 h 9"/>
                  <a:gd name="T66" fmla="*/ 2 w 3"/>
                  <a:gd name="T67" fmla="*/ 2 h 9"/>
                  <a:gd name="T68" fmla="*/ 2 w 3"/>
                  <a:gd name="T69" fmla="*/ 2 h 9"/>
                  <a:gd name="T70" fmla="*/ 2 w 3"/>
                  <a:gd name="T71" fmla="*/ 2 h 9"/>
                  <a:gd name="T72" fmla="*/ 2 w 3"/>
                  <a:gd name="T73" fmla="*/ 0 h 9"/>
                  <a:gd name="T74" fmla="*/ 2 w 3"/>
                  <a:gd name="T75" fmla="*/ 0 h 9"/>
                  <a:gd name="T76" fmla="*/ 2 w 3"/>
                  <a:gd name="T77" fmla="*/ 0 h 9"/>
                  <a:gd name="T78" fmla="*/ 3 w 3"/>
                  <a:gd name="T79" fmla="*/ 0 h 9"/>
                  <a:gd name="T80" fmla="*/ 3 w 3"/>
                  <a:gd name="T81" fmla="*/ 0 h 9"/>
                  <a:gd name="T82" fmla="*/ 2 w 3"/>
                  <a:gd name="T83" fmla="*/ 0 h 9"/>
                  <a:gd name="T84" fmla="*/ 2 w 3"/>
                  <a:gd name="T85" fmla="*/ 0 h 9"/>
                  <a:gd name="T86" fmla="*/ 2 w 3"/>
                  <a:gd name="T87" fmla="*/ 0 h 9"/>
                  <a:gd name="T88" fmla="*/ 2 w 3"/>
                  <a:gd name="T89" fmla="*/ 0 h 9"/>
                  <a:gd name="T90" fmla="*/ 2 w 3"/>
                  <a:gd name="T91" fmla="*/ 0 h 9"/>
                  <a:gd name="T92" fmla="*/ 0 w 3"/>
                  <a:gd name="T93" fmla="*/ 0 h 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"/>
                  <a:gd name="T142" fmla="*/ 0 h 9"/>
                  <a:gd name="T143" fmla="*/ 3 w 3"/>
                  <a:gd name="T144" fmla="*/ 9 h 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9" name="Freeform 4069"/>
              <p:cNvSpPr>
                <a:spLocks/>
              </p:cNvSpPr>
              <p:nvPr/>
            </p:nvSpPr>
            <p:spPr bwMode="auto">
              <a:xfrm>
                <a:off x="3508" y="226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2 w 2"/>
                  <a:gd name="T21" fmla="*/ 0 h 1"/>
                  <a:gd name="T22" fmla="*/ 2 w 2"/>
                  <a:gd name="T23" fmla="*/ 0 h 1"/>
                  <a:gd name="T24" fmla="*/ 2 w 2"/>
                  <a:gd name="T25" fmla="*/ 0 h 1"/>
                  <a:gd name="T26" fmla="*/ 2 w 2"/>
                  <a:gd name="T27" fmla="*/ 0 h 1"/>
                  <a:gd name="T28" fmla="*/ 2 w 2"/>
                  <a:gd name="T29" fmla="*/ 0 h 1"/>
                  <a:gd name="T30" fmla="*/ 2 w 2"/>
                  <a:gd name="T31" fmla="*/ 0 h 1"/>
                  <a:gd name="T32" fmla="*/ 2 w 2"/>
                  <a:gd name="T33" fmla="*/ 0 h 1"/>
                  <a:gd name="T34" fmla="*/ 2 w 2"/>
                  <a:gd name="T35" fmla="*/ 0 h 1"/>
                  <a:gd name="T36" fmla="*/ 2 w 2"/>
                  <a:gd name="T37" fmla="*/ 0 h 1"/>
                  <a:gd name="T38" fmla="*/ 2 w 2"/>
                  <a:gd name="T39" fmla="*/ 0 h 1"/>
                  <a:gd name="T40" fmla="*/ 0 w 2"/>
                  <a:gd name="T41" fmla="*/ 0 h 1"/>
                  <a:gd name="T42" fmla="*/ 0 w 2"/>
                  <a:gd name="T43" fmla="*/ 0 h 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"/>
                  <a:gd name="T67" fmla="*/ 0 h 1"/>
                  <a:gd name="T68" fmla="*/ 2 w 2"/>
                  <a:gd name="T69" fmla="*/ 1 h 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0" name="Freeform 4070"/>
              <p:cNvSpPr>
                <a:spLocks/>
              </p:cNvSpPr>
              <p:nvPr/>
            </p:nvSpPr>
            <p:spPr bwMode="auto">
              <a:xfrm>
                <a:off x="3508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1"/>
                  <a:gd name="T26" fmla="*/ 1 w 1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1" name="Freeform 4071"/>
              <p:cNvSpPr>
                <a:spLocks/>
              </p:cNvSpPr>
              <p:nvPr/>
            </p:nvSpPr>
            <p:spPr bwMode="auto">
              <a:xfrm>
                <a:off x="3508" y="22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2" name="Freeform 4072"/>
              <p:cNvSpPr>
                <a:spLocks/>
              </p:cNvSpPr>
              <p:nvPr/>
            </p:nvSpPr>
            <p:spPr bwMode="auto">
              <a:xfrm>
                <a:off x="3508" y="22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3" name="Freeform 4073"/>
              <p:cNvSpPr>
                <a:spLocks/>
              </p:cNvSpPr>
              <p:nvPr/>
            </p:nvSpPr>
            <p:spPr bwMode="auto">
              <a:xfrm>
                <a:off x="3512" y="226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2 h 2"/>
                  <a:gd name="T26" fmla="*/ 1 w 1"/>
                  <a:gd name="T27" fmla="*/ 2 h 2"/>
                  <a:gd name="T28" fmla="*/ 1 w 1"/>
                  <a:gd name="T29" fmla="*/ 2 h 2"/>
                  <a:gd name="T30" fmla="*/ 1 w 1"/>
                  <a:gd name="T31" fmla="*/ 2 h 2"/>
                  <a:gd name="T32" fmla="*/ 1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2 h 2"/>
                  <a:gd name="T40" fmla="*/ 1 w 1"/>
                  <a:gd name="T41" fmla="*/ 2 h 2"/>
                  <a:gd name="T42" fmla="*/ 1 w 1"/>
                  <a:gd name="T43" fmla="*/ 2 h 2"/>
                  <a:gd name="T44" fmla="*/ 1 w 1"/>
                  <a:gd name="T45" fmla="*/ 2 h 2"/>
                  <a:gd name="T46" fmla="*/ 1 w 1"/>
                  <a:gd name="T47" fmla="*/ 2 h 2"/>
                  <a:gd name="T48" fmla="*/ 1 w 1"/>
                  <a:gd name="T49" fmla="*/ 0 h 2"/>
                  <a:gd name="T50" fmla="*/ 1 w 1"/>
                  <a:gd name="T51" fmla="*/ 0 h 2"/>
                  <a:gd name="T52" fmla="*/ 1 w 1"/>
                  <a:gd name="T53" fmla="*/ 0 h 2"/>
                  <a:gd name="T54" fmla="*/ 1 w 1"/>
                  <a:gd name="T55" fmla="*/ 0 h 2"/>
                  <a:gd name="T56" fmla="*/ 1 w 1"/>
                  <a:gd name="T57" fmla="*/ 0 h 2"/>
                  <a:gd name="T58" fmla="*/ 1 w 1"/>
                  <a:gd name="T59" fmla="*/ 0 h 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"/>
                  <a:gd name="T91" fmla="*/ 0 h 2"/>
                  <a:gd name="T92" fmla="*/ 1 w 1"/>
                  <a:gd name="T93" fmla="*/ 2 h 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4" name="Freeform 4074"/>
              <p:cNvSpPr>
                <a:spLocks/>
              </p:cNvSpPr>
              <p:nvPr/>
            </p:nvSpPr>
            <p:spPr bwMode="auto">
              <a:xfrm>
                <a:off x="3512" y="22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2 h 2"/>
                  <a:gd name="T22" fmla="*/ 1 w 1"/>
                  <a:gd name="T23" fmla="*/ 2 h 2"/>
                  <a:gd name="T24" fmla="*/ 1 w 1"/>
                  <a:gd name="T25" fmla="*/ 2 h 2"/>
                  <a:gd name="T26" fmla="*/ 1 w 1"/>
                  <a:gd name="T27" fmla="*/ 2 h 2"/>
                  <a:gd name="T28" fmla="*/ 1 w 1"/>
                  <a:gd name="T29" fmla="*/ 2 h 2"/>
                  <a:gd name="T30" fmla="*/ 1 w 1"/>
                  <a:gd name="T31" fmla="*/ 2 h 2"/>
                  <a:gd name="T32" fmla="*/ 1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2 h 2"/>
                  <a:gd name="T40" fmla="*/ 1 w 1"/>
                  <a:gd name="T41" fmla="*/ 2 h 2"/>
                  <a:gd name="T42" fmla="*/ 1 w 1"/>
                  <a:gd name="T43" fmla="*/ 2 h 2"/>
                  <a:gd name="T44" fmla="*/ 1 w 1"/>
                  <a:gd name="T45" fmla="*/ 2 h 2"/>
                  <a:gd name="T46" fmla="*/ 1 w 1"/>
                  <a:gd name="T47" fmla="*/ 2 h 2"/>
                  <a:gd name="T48" fmla="*/ 1 w 1"/>
                  <a:gd name="T49" fmla="*/ 2 h 2"/>
                  <a:gd name="T50" fmla="*/ 1 w 1"/>
                  <a:gd name="T51" fmla="*/ 2 h 2"/>
                  <a:gd name="T52" fmla="*/ 1 w 1"/>
                  <a:gd name="T53" fmla="*/ 2 h 2"/>
                  <a:gd name="T54" fmla="*/ 1 w 1"/>
                  <a:gd name="T55" fmla="*/ 2 h 2"/>
                  <a:gd name="T56" fmla="*/ 1 w 1"/>
                  <a:gd name="T57" fmla="*/ 2 h 2"/>
                  <a:gd name="T58" fmla="*/ 1 w 1"/>
                  <a:gd name="T59" fmla="*/ 2 h 2"/>
                  <a:gd name="T60" fmla="*/ 0 w 1"/>
                  <a:gd name="T61" fmla="*/ 2 h 2"/>
                  <a:gd name="T62" fmla="*/ 0 w 1"/>
                  <a:gd name="T63" fmla="*/ 2 h 2"/>
                  <a:gd name="T64" fmla="*/ 0 w 1"/>
                  <a:gd name="T65" fmla="*/ 2 h 2"/>
                  <a:gd name="T66" fmla="*/ 0 w 1"/>
                  <a:gd name="T67" fmla="*/ 2 h 2"/>
                  <a:gd name="T68" fmla="*/ 1 w 1"/>
                  <a:gd name="T69" fmla="*/ 0 h 2"/>
                  <a:gd name="T70" fmla="*/ 1 w 1"/>
                  <a:gd name="T71" fmla="*/ 0 h 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"/>
                  <a:gd name="T109" fmla="*/ 0 h 2"/>
                  <a:gd name="T110" fmla="*/ 1 w 1"/>
                  <a:gd name="T111" fmla="*/ 2 h 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5" name="Freeform 4075"/>
              <p:cNvSpPr>
                <a:spLocks/>
              </p:cNvSpPr>
              <p:nvPr/>
            </p:nvSpPr>
            <p:spPr bwMode="auto">
              <a:xfrm>
                <a:off x="3512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1"/>
                  <a:gd name="T26" fmla="*/ 1 w 1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6" name="Freeform 4076"/>
              <p:cNvSpPr>
                <a:spLocks/>
              </p:cNvSpPr>
              <p:nvPr/>
            </p:nvSpPr>
            <p:spPr bwMode="auto">
              <a:xfrm>
                <a:off x="3513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"/>
                  <a:gd name="T31" fmla="*/ 0 h 1"/>
                  <a:gd name="T32" fmla="*/ 1 w 1"/>
                  <a:gd name="T33" fmla="*/ 1 h 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7" name="Freeform 4077"/>
              <p:cNvSpPr>
                <a:spLocks/>
              </p:cNvSpPr>
              <p:nvPr/>
            </p:nvSpPr>
            <p:spPr bwMode="auto">
              <a:xfrm>
                <a:off x="3513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"/>
                  <a:gd name="T31" fmla="*/ 0 h 1"/>
                  <a:gd name="T32" fmla="*/ 1 w 1"/>
                  <a:gd name="T33" fmla="*/ 1 h 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8" name="Freeform 4078"/>
              <p:cNvSpPr>
                <a:spLocks/>
              </p:cNvSpPr>
              <p:nvPr/>
            </p:nvSpPr>
            <p:spPr bwMode="auto">
              <a:xfrm>
                <a:off x="2849" y="2142"/>
                <a:ext cx="255" cy="244"/>
              </a:xfrm>
              <a:custGeom>
                <a:avLst/>
                <a:gdLst>
                  <a:gd name="T0" fmla="*/ 34 w 255"/>
                  <a:gd name="T1" fmla="*/ 160 h 244"/>
                  <a:gd name="T2" fmla="*/ 18 w 255"/>
                  <a:gd name="T3" fmla="*/ 156 h 244"/>
                  <a:gd name="T4" fmla="*/ 13 w 255"/>
                  <a:gd name="T5" fmla="*/ 142 h 244"/>
                  <a:gd name="T6" fmla="*/ 2 w 255"/>
                  <a:gd name="T7" fmla="*/ 127 h 244"/>
                  <a:gd name="T8" fmla="*/ 9 w 255"/>
                  <a:gd name="T9" fmla="*/ 122 h 244"/>
                  <a:gd name="T10" fmla="*/ 0 w 255"/>
                  <a:gd name="T11" fmla="*/ 61 h 244"/>
                  <a:gd name="T12" fmla="*/ 4 w 255"/>
                  <a:gd name="T13" fmla="*/ 54 h 244"/>
                  <a:gd name="T14" fmla="*/ 8 w 255"/>
                  <a:gd name="T15" fmla="*/ 52 h 244"/>
                  <a:gd name="T16" fmla="*/ 17 w 255"/>
                  <a:gd name="T17" fmla="*/ 45 h 244"/>
                  <a:gd name="T18" fmla="*/ 15 w 255"/>
                  <a:gd name="T19" fmla="*/ 34 h 244"/>
                  <a:gd name="T20" fmla="*/ 17 w 255"/>
                  <a:gd name="T21" fmla="*/ 29 h 244"/>
                  <a:gd name="T22" fmla="*/ 24 w 255"/>
                  <a:gd name="T23" fmla="*/ 22 h 244"/>
                  <a:gd name="T24" fmla="*/ 36 w 255"/>
                  <a:gd name="T25" fmla="*/ 11 h 244"/>
                  <a:gd name="T26" fmla="*/ 51 w 255"/>
                  <a:gd name="T27" fmla="*/ 6 h 244"/>
                  <a:gd name="T28" fmla="*/ 63 w 255"/>
                  <a:gd name="T29" fmla="*/ 4 h 244"/>
                  <a:gd name="T30" fmla="*/ 70 w 255"/>
                  <a:gd name="T31" fmla="*/ 7 h 244"/>
                  <a:gd name="T32" fmla="*/ 95 w 255"/>
                  <a:gd name="T33" fmla="*/ 15 h 244"/>
                  <a:gd name="T34" fmla="*/ 99 w 255"/>
                  <a:gd name="T35" fmla="*/ 24 h 244"/>
                  <a:gd name="T36" fmla="*/ 144 w 255"/>
                  <a:gd name="T37" fmla="*/ 45 h 244"/>
                  <a:gd name="T38" fmla="*/ 156 w 255"/>
                  <a:gd name="T39" fmla="*/ 54 h 244"/>
                  <a:gd name="T40" fmla="*/ 167 w 255"/>
                  <a:gd name="T41" fmla="*/ 50 h 244"/>
                  <a:gd name="T42" fmla="*/ 174 w 255"/>
                  <a:gd name="T43" fmla="*/ 38 h 244"/>
                  <a:gd name="T44" fmla="*/ 172 w 255"/>
                  <a:gd name="T45" fmla="*/ 31 h 244"/>
                  <a:gd name="T46" fmla="*/ 170 w 255"/>
                  <a:gd name="T47" fmla="*/ 24 h 244"/>
                  <a:gd name="T48" fmla="*/ 188 w 255"/>
                  <a:gd name="T49" fmla="*/ 7 h 244"/>
                  <a:gd name="T50" fmla="*/ 217 w 255"/>
                  <a:gd name="T51" fmla="*/ 9 h 244"/>
                  <a:gd name="T52" fmla="*/ 221 w 255"/>
                  <a:gd name="T53" fmla="*/ 11 h 244"/>
                  <a:gd name="T54" fmla="*/ 221 w 255"/>
                  <a:gd name="T55" fmla="*/ 13 h 244"/>
                  <a:gd name="T56" fmla="*/ 221 w 255"/>
                  <a:gd name="T57" fmla="*/ 16 h 244"/>
                  <a:gd name="T58" fmla="*/ 226 w 255"/>
                  <a:gd name="T59" fmla="*/ 18 h 244"/>
                  <a:gd name="T60" fmla="*/ 251 w 255"/>
                  <a:gd name="T61" fmla="*/ 24 h 244"/>
                  <a:gd name="T62" fmla="*/ 255 w 255"/>
                  <a:gd name="T63" fmla="*/ 27 h 244"/>
                  <a:gd name="T64" fmla="*/ 253 w 255"/>
                  <a:gd name="T65" fmla="*/ 29 h 244"/>
                  <a:gd name="T66" fmla="*/ 249 w 255"/>
                  <a:gd name="T67" fmla="*/ 34 h 244"/>
                  <a:gd name="T68" fmla="*/ 251 w 255"/>
                  <a:gd name="T69" fmla="*/ 38 h 244"/>
                  <a:gd name="T70" fmla="*/ 251 w 255"/>
                  <a:gd name="T71" fmla="*/ 54 h 244"/>
                  <a:gd name="T72" fmla="*/ 247 w 255"/>
                  <a:gd name="T73" fmla="*/ 56 h 244"/>
                  <a:gd name="T74" fmla="*/ 249 w 255"/>
                  <a:gd name="T75" fmla="*/ 63 h 244"/>
                  <a:gd name="T76" fmla="*/ 249 w 255"/>
                  <a:gd name="T77" fmla="*/ 70 h 244"/>
                  <a:gd name="T78" fmla="*/ 255 w 255"/>
                  <a:gd name="T79" fmla="*/ 233 h 244"/>
                  <a:gd name="T80" fmla="*/ 240 w 255"/>
                  <a:gd name="T81" fmla="*/ 244 h 244"/>
                  <a:gd name="T82" fmla="*/ 111 w 255"/>
                  <a:gd name="T83" fmla="*/ 177 h 244"/>
                  <a:gd name="T84" fmla="*/ 86 w 255"/>
                  <a:gd name="T85" fmla="*/ 181 h 244"/>
                  <a:gd name="T86" fmla="*/ 81 w 255"/>
                  <a:gd name="T87" fmla="*/ 177 h 244"/>
                  <a:gd name="T88" fmla="*/ 43 w 255"/>
                  <a:gd name="T89" fmla="*/ 174 h 2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5"/>
                  <a:gd name="T136" fmla="*/ 0 h 244"/>
                  <a:gd name="T137" fmla="*/ 255 w 255"/>
                  <a:gd name="T138" fmla="*/ 244 h 24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5" h="244">
                    <a:moveTo>
                      <a:pt x="42" y="174"/>
                    </a:moveTo>
                    <a:lnTo>
                      <a:pt x="34" y="160"/>
                    </a:lnTo>
                    <a:lnTo>
                      <a:pt x="25" y="156"/>
                    </a:lnTo>
                    <a:lnTo>
                      <a:pt x="18" y="156"/>
                    </a:lnTo>
                    <a:lnTo>
                      <a:pt x="13" y="152"/>
                    </a:lnTo>
                    <a:lnTo>
                      <a:pt x="13" y="142"/>
                    </a:lnTo>
                    <a:lnTo>
                      <a:pt x="4" y="131"/>
                    </a:lnTo>
                    <a:lnTo>
                      <a:pt x="2" y="127"/>
                    </a:lnTo>
                    <a:lnTo>
                      <a:pt x="2" y="126"/>
                    </a:lnTo>
                    <a:lnTo>
                      <a:pt x="9" y="122"/>
                    </a:lnTo>
                    <a:lnTo>
                      <a:pt x="8" y="70"/>
                    </a:lnTo>
                    <a:lnTo>
                      <a:pt x="0" y="61"/>
                    </a:lnTo>
                    <a:lnTo>
                      <a:pt x="0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8" y="52"/>
                    </a:lnTo>
                    <a:lnTo>
                      <a:pt x="15" y="47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22" y="25"/>
                    </a:lnTo>
                    <a:lnTo>
                      <a:pt x="24" y="22"/>
                    </a:lnTo>
                    <a:lnTo>
                      <a:pt x="34" y="15"/>
                    </a:lnTo>
                    <a:lnTo>
                      <a:pt x="36" y="11"/>
                    </a:lnTo>
                    <a:lnTo>
                      <a:pt x="34" y="0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3" y="4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4" y="7"/>
                    </a:lnTo>
                    <a:lnTo>
                      <a:pt x="95" y="15"/>
                    </a:lnTo>
                    <a:lnTo>
                      <a:pt x="97" y="16"/>
                    </a:lnTo>
                    <a:lnTo>
                      <a:pt x="99" y="24"/>
                    </a:lnTo>
                    <a:lnTo>
                      <a:pt x="106" y="34"/>
                    </a:lnTo>
                    <a:lnTo>
                      <a:pt x="144" y="45"/>
                    </a:lnTo>
                    <a:lnTo>
                      <a:pt x="151" y="52"/>
                    </a:lnTo>
                    <a:lnTo>
                      <a:pt x="156" y="54"/>
                    </a:lnTo>
                    <a:lnTo>
                      <a:pt x="160" y="54"/>
                    </a:lnTo>
                    <a:lnTo>
                      <a:pt x="167" y="50"/>
                    </a:lnTo>
                    <a:lnTo>
                      <a:pt x="174" y="40"/>
                    </a:lnTo>
                    <a:lnTo>
                      <a:pt x="174" y="38"/>
                    </a:lnTo>
                    <a:lnTo>
                      <a:pt x="172" y="34"/>
                    </a:lnTo>
                    <a:lnTo>
                      <a:pt x="172" y="31"/>
                    </a:lnTo>
                    <a:lnTo>
                      <a:pt x="170" y="29"/>
                    </a:lnTo>
                    <a:lnTo>
                      <a:pt x="170" y="24"/>
                    </a:lnTo>
                    <a:lnTo>
                      <a:pt x="172" y="20"/>
                    </a:lnTo>
                    <a:lnTo>
                      <a:pt x="188" y="7"/>
                    </a:lnTo>
                    <a:lnTo>
                      <a:pt x="206" y="4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21" y="11"/>
                    </a:lnTo>
                    <a:lnTo>
                      <a:pt x="222" y="13"/>
                    </a:lnTo>
                    <a:lnTo>
                      <a:pt x="221" y="13"/>
                    </a:lnTo>
                    <a:lnTo>
                      <a:pt x="221" y="16"/>
                    </a:lnTo>
                    <a:lnTo>
                      <a:pt x="224" y="18"/>
                    </a:lnTo>
                    <a:lnTo>
                      <a:pt x="226" y="18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5" y="27"/>
                    </a:lnTo>
                    <a:lnTo>
                      <a:pt x="255" y="29"/>
                    </a:lnTo>
                    <a:lnTo>
                      <a:pt x="253" y="29"/>
                    </a:lnTo>
                    <a:lnTo>
                      <a:pt x="253" y="31"/>
                    </a:lnTo>
                    <a:lnTo>
                      <a:pt x="249" y="34"/>
                    </a:lnTo>
                    <a:lnTo>
                      <a:pt x="251" y="38"/>
                    </a:lnTo>
                    <a:lnTo>
                      <a:pt x="251" y="52"/>
                    </a:lnTo>
                    <a:lnTo>
                      <a:pt x="251" y="54"/>
                    </a:lnTo>
                    <a:lnTo>
                      <a:pt x="249" y="54"/>
                    </a:lnTo>
                    <a:lnTo>
                      <a:pt x="247" y="56"/>
                    </a:lnTo>
                    <a:lnTo>
                      <a:pt x="247" y="58"/>
                    </a:lnTo>
                    <a:lnTo>
                      <a:pt x="249" y="63"/>
                    </a:lnTo>
                    <a:lnTo>
                      <a:pt x="251" y="67"/>
                    </a:lnTo>
                    <a:lnTo>
                      <a:pt x="249" y="70"/>
                    </a:lnTo>
                    <a:lnTo>
                      <a:pt x="255" y="75"/>
                    </a:lnTo>
                    <a:lnTo>
                      <a:pt x="255" y="233"/>
                    </a:lnTo>
                    <a:lnTo>
                      <a:pt x="240" y="233"/>
                    </a:lnTo>
                    <a:lnTo>
                      <a:pt x="240" y="244"/>
                    </a:lnTo>
                    <a:lnTo>
                      <a:pt x="237" y="244"/>
                    </a:lnTo>
                    <a:lnTo>
                      <a:pt x="111" y="177"/>
                    </a:lnTo>
                    <a:lnTo>
                      <a:pt x="90" y="185"/>
                    </a:lnTo>
                    <a:lnTo>
                      <a:pt x="86" y="181"/>
                    </a:lnTo>
                    <a:lnTo>
                      <a:pt x="83" y="177"/>
                    </a:lnTo>
                    <a:lnTo>
                      <a:pt x="81" y="177"/>
                    </a:lnTo>
                    <a:lnTo>
                      <a:pt x="79" y="176"/>
                    </a:lnTo>
                    <a:lnTo>
                      <a:pt x="43" y="174"/>
                    </a:lnTo>
                    <a:lnTo>
                      <a:pt x="42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9" name="Freeform 4079"/>
              <p:cNvSpPr>
                <a:spLocks/>
              </p:cNvSpPr>
              <p:nvPr/>
            </p:nvSpPr>
            <p:spPr bwMode="auto">
              <a:xfrm>
                <a:off x="2849" y="2142"/>
                <a:ext cx="255" cy="244"/>
              </a:xfrm>
              <a:custGeom>
                <a:avLst/>
                <a:gdLst>
                  <a:gd name="T0" fmla="*/ 34 w 255"/>
                  <a:gd name="T1" fmla="*/ 160 h 244"/>
                  <a:gd name="T2" fmla="*/ 18 w 255"/>
                  <a:gd name="T3" fmla="*/ 156 h 244"/>
                  <a:gd name="T4" fmla="*/ 13 w 255"/>
                  <a:gd name="T5" fmla="*/ 142 h 244"/>
                  <a:gd name="T6" fmla="*/ 2 w 255"/>
                  <a:gd name="T7" fmla="*/ 127 h 244"/>
                  <a:gd name="T8" fmla="*/ 9 w 255"/>
                  <a:gd name="T9" fmla="*/ 122 h 244"/>
                  <a:gd name="T10" fmla="*/ 0 w 255"/>
                  <a:gd name="T11" fmla="*/ 61 h 244"/>
                  <a:gd name="T12" fmla="*/ 4 w 255"/>
                  <a:gd name="T13" fmla="*/ 54 h 244"/>
                  <a:gd name="T14" fmla="*/ 8 w 255"/>
                  <a:gd name="T15" fmla="*/ 52 h 244"/>
                  <a:gd name="T16" fmla="*/ 17 w 255"/>
                  <a:gd name="T17" fmla="*/ 45 h 244"/>
                  <a:gd name="T18" fmla="*/ 15 w 255"/>
                  <a:gd name="T19" fmla="*/ 34 h 244"/>
                  <a:gd name="T20" fmla="*/ 17 w 255"/>
                  <a:gd name="T21" fmla="*/ 29 h 244"/>
                  <a:gd name="T22" fmla="*/ 24 w 255"/>
                  <a:gd name="T23" fmla="*/ 22 h 244"/>
                  <a:gd name="T24" fmla="*/ 36 w 255"/>
                  <a:gd name="T25" fmla="*/ 11 h 244"/>
                  <a:gd name="T26" fmla="*/ 51 w 255"/>
                  <a:gd name="T27" fmla="*/ 6 h 244"/>
                  <a:gd name="T28" fmla="*/ 63 w 255"/>
                  <a:gd name="T29" fmla="*/ 4 h 244"/>
                  <a:gd name="T30" fmla="*/ 70 w 255"/>
                  <a:gd name="T31" fmla="*/ 7 h 244"/>
                  <a:gd name="T32" fmla="*/ 95 w 255"/>
                  <a:gd name="T33" fmla="*/ 15 h 244"/>
                  <a:gd name="T34" fmla="*/ 99 w 255"/>
                  <a:gd name="T35" fmla="*/ 24 h 244"/>
                  <a:gd name="T36" fmla="*/ 144 w 255"/>
                  <a:gd name="T37" fmla="*/ 45 h 244"/>
                  <a:gd name="T38" fmla="*/ 156 w 255"/>
                  <a:gd name="T39" fmla="*/ 54 h 244"/>
                  <a:gd name="T40" fmla="*/ 167 w 255"/>
                  <a:gd name="T41" fmla="*/ 50 h 244"/>
                  <a:gd name="T42" fmla="*/ 174 w 255"/>
                  <a:gd name="T43" fmla="*/ 38 h 244"/>
                  <a:gd name="T44" fmla="*/ 172 w 255"/>
                  <a:gd name="T45" fmla="*/ 31 h 244"/>
                  <a:gd name="T46" fmla="*/ 170 w 255"/>
                  <a:gd name="T47" fmla="*/ 24 h 244"/>
                  <a:gd name="T48" fmla="*/ 188 w 255"/>
                  <a:gd name="T49" fmla="*/ 7 h 244"/>
                  <a:gd name="T50" fmla="*/ 217 w 255"/>
                  <a:gd name="T51" fmla="*/ 9 h 244"/>
                  <a:gd name="T52" fmla="*/ 221 w 255"/>
                  <a:gd name="T53" fmla="*/ 11 h 244"/>
                  <a:gd name="T54" fmla="*/ 221 w 255"/>
                  <a:gd name="T55" fmla="*/ 13 h 244"/>
                  <a:gd name="T56" fmla="*/ 221 w 255"/>
                  <a:gd name="T57" fmla="*/ 16 h 244"/>
                  <a:gd name="T58" fmla="*/ 226 w 255"/>
                  <a:gd name="T59" fmla="*/ 18 h 244"/>
                  <a:gd name="T60" fmla="*/ 251 w 255"/>
                  <a:gd name="T61" fmla="*/ 24 h 244"/>
                  <a:gd name="T62" fmla="*/ 255 w 255"/>
                  <a:gd name="T63" fmla="*/ 27 h 244"/>
                  <a:gd name="T64" fmla="*/ 253 w 255"/>
                  <a:gd name="T65" fmla="*/ 29 h 244"/>
                  <a:gd name="T66" fmla="*/ 249 w 255"/>
                  <a:gd name="T67" fmla="*/ 34 h 244"/>
                  <a:gd name="T68" fmla="*/ 251 w 255"/>
                  <a:gd name="T69" fmla="*/ 38 h 244"/>
                  <a:gd name="T70" fmla="*/ 251 w 255"/>
                  <a:gd name="T71" fmla="*/ 54 h 244"/>
                  <a:gd name="T72" fmla="*/ 247 w 255"/>
                  <a:gd name="T73" fmla="*/ 56 h 244"/>
                  <a:gd name="T74" fmla="*/ 249 w 255"/>
                  <a:gd name="T75" fmla="*/ 63 h 244"/>
                  <a:gd name="T76" fmla="*/ 249 w 255"/>
                  <a:gd name="T77" fmla="*/ 70 h 244"/>
                  <a:gd name="T78" fmla="*/ 255 w 255"/>
                  <a:gd name="T79" fmla="*/ 233 h 244"/>
                  <a:gd name="T80" fmla="*/ 240 w 255"/>
                  <a:gd name="T81" fmla="*/ 244 h 244"/>
                  <a:gd name="T82" fmla="*/ 111 w 255"/>
                  <a:gd name="T83" fmla="*/ 177 h 244"/>
                  <a:gd name="T84" fmla="*/ 86 w 255"/>
                  <a:gd name="T85" fmla="*/ 181 h 244"/>
                  <a:gd name="T86" fmla="*/ 81 w 255"/>
                  <a:gd name="T87" fmla="*/ 177 h 244"/>
                  <a:gd name="T88" fmla="*/ 43 w 255"/>
                  <a:gd name="T89" fmla="*/ 174 h 2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5"/>
                  <a:gd name="T136" fmla="*/ 0 h 244"/>
                  <a:gd name="T137" fmla="*/ 255 w 255"/>
                  <a:gd name="T138" fmla="*/ 244 h 24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5" h="244">
                    <a:moveTo>
                      <a:pt x="42" y="174"/>
                    </a:moveTo>
                    <a:lnTo>
                      <a:pt x="34" y="160"/>
                    </a:lnTo>
                    <a:lnTo>
                      <a:pt x="25" y="156"/>
                    </a:lnTo>
                    <a:lnTo>
                      <a:pt x="18" y="156"/>
                    </a:lnTo>
                    <a:lnTo>
                      <a:pt x="13" y="152"/>
                    </a:lnTo>
                    <a:lnTo>
                      <a:pt x="13" y="142"/>
                    </a:lnTo>
                    <a:lnTo>
                      <a:pt x="4" y="131"/>
                    </a:lnTo>
                    <a:lnTo>
                      <a:pt x="2" y="127"/>
                    </a:lnTo>
                    <a:lnTo>
                      <a:pt x="2" y="126"/>
                    </a:lnTo>
                    <a:lnTo>
                      <a:pt x="9" y="122"/>
                    </a:lnTo>
                    <a:lnTo>
                      <a:pt x="8" y="70"/>
                    </a:lnTo>
                    <a:lnTo>
                      <a:pt x="0" y="61"/>
                    </a:lnTo>
                    <a:lnTo>
                      <a:pt x="0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8" y="52"/>
                    </a:lnTo>
                    <a:lnTo>
                      <a:pt x="15" y="47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22" y="25"/>
                    </a:lnTo>
                    <a:lnTo>
                      <a:pt x="24" y="22"/>
                    </a:lnTo>
                    <a:lnTo>
                      <a:pt x="34" y="15"/>
                    </a:lnTo>
                    <a:lnTo>
                      <a:pt x="36" y="11"/>
                    </a:lnTo>
                    <a:lnTo>
                      <a:pt x="34" y="0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3" y="4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4" y="7"/>
                    </a:lnTo>
                    <a:lnTo>
                      <a:pt x="95" y="15"/>
                    </a:lnTo>
                    <a:lnTo>
                      <a:pt x="97" y="16"/>
                    </a:lnTo>
                    <a:lnTo>
                      <a:pt x="99" y="24"/>
                    </a:lnTo>
                    <a:lnTo>
                      <a:pt x="106" y="34"/>
                    </a:lnTo>
                    <a:lnTo>
                      <a:pt x="144" y="45"/>
                    </a:lnTo>
                    <a:lnTo>
                      <a:pt x="151" y="52"/>
                    </a:lnTo>
                    <a:lnTo>
                      <a:pt x="156" y="54"/>
                    </a:lnTo>
                    <a:lnTo>
                      <a:pt x="160" y="54"/>
                    </a:lnTo>
                    <a:lnTo>
                      <a:pt x="167" y="50"/>
                    </a:lnTo>
                    <a:lnTo>
                      <a:pt x="174" y="40"/>
                    </a:lnTo>
                    <a:lnTo>
                      <a:pt x="174" y="38"/>
                    </a:lnTo>
                    <a:lnTo>
                      <a:pt x="172" y="34"/>
                    </a:lnTo>
                    <a:lnTo>
                      <a:pt x="172" y="31"/>
                    </a:lnTo>
                    <a:lnTo>
                      <a:pt x="170" y="29"/>
                    </a:lnTo>
                    <a:lnTo>
                      <a:pt x="170" y="24"/>
                    </a:lnTo>
                    <a:lnTo>
                      <a:pt x="172" y="20"/>
                    </a:lnTo>
                    <a:lnTo>
                      <a:pt x="188" y="7"/>
                    </a:lnTo>
                    <a:lnTo>
                      <a:pt x="206" y="4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21" y="11"/>
                    </a:lnTo>
                    <a:lnTo>
                      <a:pt x="222" y="13"/>
                    </a:lnTo>
                    <a:lnTo>
                      <a:pt x="221" y="13"/>
                    </a:lnTo>
                    <a:lnTo>
                      <a:pt x="221" y="16"/>
                    </a:lnTo>
                    <a:lnTo>
                      <a:pt x="224" y="18"/>
                    </a:lnTo>
                    <a:lnTo>
                      <a:pt x="226" y="18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5" y="27"/>
                    </a:lnTo>
                    <a:lnTo>
                      <a:pt x="255" y="29"/>
                    </a:lnTo>
                    <a:lnTo>
                      <a:pt x="253" y="29"/>
                    </a:lnTo>
                    <a:lnTo>
                      <a:pt x="253" y="31"/>
                    </a:lnTo>
                    <a:lnTo>
                      <a:pt x="249" y="34"/>
                    </a:lnTo>
                    <a:lnTo>
                      <a:pt x="251" y="38"/>
                    </a:lnTo>
                    <a:lnTo>
                      <a:pt x="251" y="52"/>
                    </a:lnTo>
                    <a:lnTo>
                      <a:pt x="251" y="54"/>
                    </a:lnTo>
                    <a:lnTo>
                      <a:pt x="249" y="54"/>
                    </a:lnTo>
                    <a:lnTo>
                      <a:pt x="247" y="56"/>
                    </a:lnTo>
                    <a:lnTo>
                      <a:pt x="247" y="58"/>
                    </a:lnTo>
                    <a:lnTo>
                      <a:pt x="249" y="63"/>
                    </a:lnTo>
                    <a:lnTo>
                      <a:pt x="251" y="67"/>
                    </a:lnTo>
                    <a:lnTo>
                      <a:pt x="249" y="70"/>
                    </a:lnTo>
                    <a:lnTo>
                      <a:pt x="255" y="75"/>
                    </a:lnTo>
                    <a:lnTo>
                      <a:pt x="255" y="233"/>
                    </a:lnTo>
                    <a:lnTo>
                      <a:pt x="240" y="233"/>
                    </a:lnTo>
                    <a:lnTo>
                      <a:pt x="240" y="244"/>
                    </a:lnTo>
                    <a:lnTo>
                      <a:pt x="237" y="244"/>
                    </a:lnTo>
                    <a:lnTo>
                      <a:pt x="111" y="177"/>
                    </a:lnTo>
                    <a:lnTo>
                      <a:pt x="90" y="185"/>
                    </a:lnTo>
                    <a:lnTo>
                      <a:pt x="86" y="181"/>
                    </a:lnTo>
                    <a:lnTo>
                      <a:pt x="83" y="177"/>
                    </a:lnTo>
                    <a:lnTo>
                      <a:pt x="81" y="177"/>
                    </a:lnTo>
                    <a:lnTo>
                      <a:pt x="79" y="176"/>
                    </a:lnTo>
                    <a:lnTo>
                      <a:pt x="43" y="174"/>
                    </a:lnTo>
                    <a:lnTo>
                      <a:pt x="42" y="17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0" name="Freeform 4080"/>
              <p:cNvSpPr>
                <a:spLocks/>
              </p:cNvSpPr>
              <p:nvPr/>
            </p:nvSpPr>
            <p:spPr bwMode="auto">
              <a:xfrm>
                <a:off x="3395" y="2883"/>
                <a:ext cx="6" cy="11"/>
              </a:xfrm>
              <a:custGeom>
                <a:avLst/>
                <a:gdLst>
                  <a:gd name="T0" fmla="*/ 4 w 6"/>
                  <a:gd name="T1" fmla="*/ 2 h 11"/>
                  <a:gd name="T2" fmla="*/ 4 w 6"/>
                  <a:gd name="T3" fmla="*/ 2 h 11"/>
                  <a:gd name="T4" fmla="*/ 4 w 6"/>
                  <a:gd name="T5" fmla="*/ 6 h 11"/>
                  <a:gd name="T6" fmla="*/ 6 w 6"/>
                  <a:gd name="T7" fmla="*/ 9 h 11"/>
                  <a:gd name="T8" fmla="*/ 6 w 6"/>
                  <a:gd name="T9" fmla="*/ 9 h 11"/>
                  <a:gd name="T10" fmla="*/ 4 w 6"/>
                  <a:gd name="T11" fmla="*/ 11 h 11"/>
                  <a:gd name="T12" fmla="*/ 4 w 6"/>
                  <a:gd name="T13" fmla="*/ 11 h 11"/>
                  <a:gd name="T14" fmla="*/ 2 w 6"/>
                  <a:gd name="T15" fmla="*/ 9 h 11"/>
                  <a:gd name="T16" fmla="*/ 2 w 6"/>
                  <a:gd name="T17" fmla="*/ 7 h 11"/>
                  <a:gd name="T18" fmla="*/ 0 w 6"/>
                  <a:gd name="T19" fmla="*/ 7 h 11"/>
                  <a:gd name="T20" fmla="*/ 2 w 6"/>
                  <a:gd name="T21" fmla="*/ 6 h 11"/>
                  <a:gd name="T22" fmla="*/ 2 w 6"/>
                  <a:gd name="T23" fmla="*/ 2 h 11"/>
                  <a:gd name="T24" fmla="*/ 2 w 6"/>
                  <a:gd name="T25" fmla="*/ 2 h 11"/>
                  <a:gd name="T26" fmla="*/ 4 w 6"/>
                  <a:gd name="T27" fmla="*/ 0 h 11"/>
                  <a:gd name="T28" fmla="*/ 4 w 6"/>
                  <a:gd name="T29" fmla="*/ 2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"/>
                  <a:gd name="T46" fmla="*/ 0 h 11"/>
                  <a:gd name="T47" fmla="*/ 6 w 6"/>
                  <a:gd name="T48" fmla="*/ 11 h 1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1" name="Freeform 4081"/>
              <p:cNvSpPr>
                <a:spLocks/>
              </p:cNvSpPr>
              <p:nvPr/>
            </p:nvSpPr>
            <p:spPr bwMode="auto">
              <a:xfrm>
                <a:off x="3395" y="2883"/>
                <a:ext cx="6" cy="11"/>
              </a:xfrm>
              <a:custGeom>
                <a:avLst/>
                <a:gdLst>
                  <a:gd name="T0" fmla="*/ 4 w 6"/>
                  <a:gd name="T1" fmla="*/ 2 h 11"/>
                  <a:gd name="T2" fmla="*/ 4 w 6"/>
                  <a:gd name="T3" fmla="*/ 2 h 11"/>
                  <a:gd name="T4" fmla="*/ 4 w 6"/>
                  <a:gd name="T5" fmla="*/ 6 h 11"/>
                  <a:gd name="T6" fmla="*/ 6 w 6"/>
                  <a:gd name="T7" fmla="*/ 9 h 11"/>
                  <a:gd name="T8" fmla="*/ 6 w 6"/>
                  <a:gd name="T9" fmla="*/ 9 h 11"/>
                  <a:gd name="T10" fmla="*/ 4 w 6"/>
                  <a:gd name="T11" fmla="*/ 11 h 11"/>
                  <a:gd name="T12" fmla="*/ 4 w 6"/>
                  <a:gd name="T13" fmla="*/ 11 h 11"/>
                  <a:gd name="T14" fmla="*/ 2 w 6"/>
                  <a:gd name="T15" fmla="*/ 9 h 11"/>
                  <a:gd name="T16" fmla="*/ 2 w 6"/>
                  <a:gd name="T17" fmla="*/ 7 h 11"/>
                  <a:gd name="T18" fmla="*/ 0 w 6"/>
                  <a:gd name="T19" fmla="*/ 7 h 11"/>
                  <a:gd name="T20" fmla="*/ 2 w 6"/>
                  <a:gd name="T21" fmla="*/ 6 h 11"/>
                  <a:gd name="T22" fmla="*/ 2 w 6"/>
                  <a:gd name="T23" fmla="*/ 2 h 11"/>
                  <a:gd name="T24" fmla="*/ 2 w 6"/>
                  <a:gd name="T25" fmla="*/ 2 h 11"/>
                  <a:gd name="T26" fmla="*/ 4 w 6"/>
                  <a:gd name="T27" fmla="*/ 0 h 11"/>
                  <a:gd name="T28" fmla="*/ 4 w 6"/>
                  <a:gd name="T29" fmla="*/ 2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"/>
                  <a:gd name="T46" fmla="*/ 0 h 11"/>
                  <a:gd name="T47" fmla="*/ 6 w 6"/>
                  <a:gd name="T48" fmla="*/ 11 h 1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2" name="Freeform 4082"/>
              <p:cNvSpPr>
                <a:spLocks/>
              </p:cNvSpPr>
              <p:nvPr/>
            </p:nvSpPr>
            <p:spPr bwMode="auto">
              <a:xfrm>
                <a:off x="3402" y="289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0 h 2"/>
                  <a:gd name="T14" fmla="*/ 4 w 4"/>
                  <a:gd name="T15" fmla="*/ 2 h 2"/>
                  <a:gd name="T16" fmla="*/ 4 w 4"/>
                  <a:gd name="T17" fmla="*/ 2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3" name="Freeform 4083"/>
              <p:cNvSpPr>
                <a:spLocks/>
              </p:cNvSpPr>
              <p:nvPr/>
            </p:nvSpPr>
            <p:spPr bwMode="auto">
              <a:xfrm>
                <a:off x="3402" y="289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0 h 2"/>
                  <a:gd name="T14" fmla="*/ 4 w 4"/>
                  <a:gd name="T15" fmla="*/ 2 h 2"/>
                  <a:gd name="T16" fmla="*/ 4 w 4"/>
                  <a:gd name="T17" fmla="*/ 2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3" name="Group 4285"/>
            <p:cNvGrpSpPr>
              <a:grpSpLocks/>
            </p:cNvGrpSpPr>
            <p:nvPr/>
          </p:nvGrpSpPr>
          <p:grpSpPr bwMode="auto">
            <a:xfrm>
              <a:off x="4352379" y="3067973"/>
              <a:ext cx="4078288" cy="2547938"/>
              <a:chOff x="2296" y="1690"/>
              <a:chExt cx="2569" cy="1605"/>
            </a:xfrm>
            <a:solidFill>
              <a:schemeClr val="bg2"/>
            </a:solidFill>
          </p:grpSpPr>
          <p:sp>
            <p:nvSpPr>
              <p:cNvPr id="1944" name="Freeform 4085"/>
              <p:cNvSpPr>
                <a:spLocks/>
              </p:cNvSpPr>
              <p:nvPr/>
            </p:nvSpPr>
            <p:spPr bwMode="auto">
              <a:xfrm>
                <a:off x="3413" y="289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2 w 4"/>
                  <a:gd name="T9" fmla="*/ 3 h 3"/>
                  <a:gd name="T10" fmla="*/ 2 w 4"/>
                  <a:gd name="T11" fmla="*/ 1 h 3"/>
                  <a:gd name="T12" fmla="*/ 2 w 4"/>
                  <a:gd name="T13" fmla="*/ 1 h 3"/>
                  <a:gd name="T14" fmla="*/ 0 w 4"/>
                  <a:gd name="T15" fmla="*/ 1 h 3"/>
                  <a:gd name="T16" fmla="*/ 0 w 4"/>
                  <a:gd name="T17" fmla="*/ 0 h 3"/>
                  <a:gd name="T18" fmla="*/ 2 w 4"/>
                  <a:gd name="T19" fmla="*/ 1 h 3"/>
                  <a:gd name="T20" fmla="*/ 2 w 4"/>
                  <a:gd name="T21" fmla="*/ 0 h 3"/>
                  <a:gd name="T22" fmla="*/ 4 w 4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3"/>
                  <a:gd name="T38" fmla="*/ 4 w 4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5" name="Freeform 4086"/>
              <p:cNvSpPr>
                <a:spLocks/>
              </p:cNvSpPr>
              <p:nvPr/>
            </p:nvSpPr>
            <p:spPr bwMode="auto">
              <a:xfrm>
                <a:off x="3413" y="289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2 w 4"/>
                  <a:gd name="T9" fmla="*/ 3 h 3"/>
                  <a:gd name="T10" fmla="*/ 2 w 4"/>
                  <a:gd name="T11" fmla="*/ 1 h 3"/>
                  <a:gd name="T12" fmla="*/ 2 w 4"/>
                  <a:gd name="T13" fmla="*/ 1 h 3"/>
                  <a:gd name="T14" fmla="*/ 0 w 4"/>
                  <a:gd name="T15" fmla="*/ 1 h 3"/>
                  <a:gd name="T16" fmla="*/ 0 w 4"/>
                  <a:gd name="T17" fmla="*/ 0 h 3"/>
                  <a:gd name="T18" fmla="*/ 2 w 4"/>
                  <a:gd name="T19" fmla="*/ 1 h 3"/>
                  <a:gd name="T20" fmla="*/ 2 w 4"/>
                  <a:gd name="T21" fmla="*/ 0 h 3"/>
                  <a:gd name="T22" fmla="*/ 4 w 4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3"/>
                  <a:gd name="T38" fmla="*/ 4 w 4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6" name="Freeform 4087"/>
              <p:cNvSpPr>
                <a:spLocks/>
              </p:cNvSpPr>
              <p:nvPr/>
            </p:nvSpPr>
            <p:spPr bwMode="auto">
              <a:xfrm>
                <a:off x="3426" y="2906"/>
                <a:ext cx="3" cy="6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4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0 h 6"/>
                  <a:gd name="T20" fmla="*/ 0 w 3"/>
                  <a:gd name="T21" fmla="*/ 0 h 6"/>
                  <a:gd name="T22" fmla="*/ 3 w 3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"/>
                  <a:gd name="T37" fmla="*/ 0 h 6"/>
                  <a:gd name="T38" fmla="*/ 3 w 3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" h="6">
                    <a:moveTo>
                      <a:pt x="3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7" name="Freeform 4088"/>
              <p:cNvSpPr>
                <a:spLocks/>
              </p:cNvSpPr>
              <p:nvPr/>
            </p:nvSpPr>
            <p:spPr bwMode="auto">
              <a:xfrm>
                <a:off x="3426" y="2906"/>
                <a:ext cx="3" cy="6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4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0 h 6"/>
                  <a:gd name="T20" fmla="*/ 0 w 3"/>
                  <a:gd name="T21" fmla="*/ 0 h 6"/>
                  <a:gd name="T22" fmla="*/ 3 w 3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"/>
                  <a:gd name="T37" fmla="*/ 0 h 6"/>
                  <a:gd name="T38" fmla="*/ 3 w 3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" h="6">
                    <a:moveTo>
                      <a:pt x="3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8" name="Freeform 4089"/>
              <p:cNvSpPr>
                <a:spLocks/>
              </p:cNvSpPr>
              <p:nvPr/>
            </p:nvSpPr>
            <p:spPr bwMode="auto">
              <a:xfrm>
                <a:off x="2445" y="2523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0 h 4"/>
                  <a:gd name="T4" fmla="*/ 0 w 3"/>
                  <a:gd name="T5" fmla="*/ 2 h 4"/>
                  <a:gd name="T6" fmla="*/ 0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9" name="Freeform 4090"/>
              <p:cNvSpPr>
                <a:spLocks/>
              </p:cNvSpPr>
              <p:nvPr/>
            </p:nvSpPr>
            <p:spPr bwMode="auto">
              <a:xfrm>
                <a:off x="2445" y="2523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0 h 4"/>
                  <a:gd name="T4" fmla="*/ 0 w 3"/>
                  <a:gd name="T5" fmla="*/ 2 h 4"/>
                  <a:gd name="T6" fmla="*/ 0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0" name="Freeform 4091"/>
              <p:cNvSpPr>
                <a:spLocks/>
              </p:cNvSpPr>
              <p:nvPr/>
            </p:nvSpPr>
            <p:spPr bwMode="auto">
              <a:xfrm>
                <a:off x="2839" y="2642"/>
                <a:ext cx="7" cy="9"/>
              </a:xfrm>
              <a:custGeom>
                <a:avLst/>
                <a:gdLst>
                  <a:gd name="T0" fmla="*/ 7 w 7"/>
                  <a:gd name="T1" fmla="*/ 1 h 9"/>
                  <a:gd name="T2" fmla="*/ 7 w 7"/>
                  <a:gd name="T3" fmla="*/ 3 h 9"/>
                  <a:gd name="T4" fmla="*/ 5 w 7"/>
                  <a:gd name="T5" fmla="*/ 7 h 9"/>
                  <a:gd name="T6" fmla="*/ 5 w 7"/>
                  <a:gd name="T7" fmla="*/ 9 h 9"/>
                  <a:gd name="T8" fmla="*/ 3 w 7"/>
                  <a:gd name="T9" fmla="*/ 9 h 9"/>
                  <a:gd name="T10" fmla="*/ 1 w 7"/>
                  <a:gd name="T11" fmla="*/ 9 h 9"/>
                  <a:gd name="T12" fmla="*/ 0 w 7"/>
                  <a:gd name="T13" fmla="*/ 7 h 9"/>
                  <a:gd name="T14" fmla="*/ 0 w 7"/>
                  <a:gd name="T15" fmla="*/ 5 h 9"/>
                  <a:gd name="T16" fmla="*/ 1 w 7"/>
                  <a:gd name="T17" fmla="*/ 0 h 9"/>
                  <a:gd name="T18" fmla="*/ 3 w 7"/>
                  <a:gd name="T19" fmla="*/ 0 h 9"/>
                  <a:gd name="T20" fmla="*/ 7 w 7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7" y="1"/>
                    </a:move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1" name="Freeform 4092"/>
              <p:cNvSpPr>
                <a:spLocks/>
              </p:cNvSpPr>
              <p:nvPr/>
            </p:nvSpPr>
            <p:spPr bwMode="auto">
              <a:xfrm>
                <a:off x="2839" y="2642"/>
                <a:ext cx="7" cy="9"/>
              </a:xfrm>
              <a:custGeom>
                <a:avLst/>
                <a:gdLst>
                  <a:gd name="T0" fmla="*/ 7 w 7"/>
                  <a:gd name="T1" fmla="*/ 1 h 9"/>
                  <a:gd name="T2" fmla="*/ 7 w 7"/>
                  <a:gd name="T3" fmla="*/ 3 h 9"/>
                  <a:gd name="T4" fmla="*/ 5 w 7"/>
                  <a:gd name="T5" fmla="*/ 7 h 9"/>
                  <a:gd name="T6" fmla="*/ 5 w 7"/>
                  <a:gd name="T7" fmla="*/ 9 h 9"/>
                  <a:gd name="T8" fmla="*/ 3 w 7"/>
                  <a:gd name="T9" fmla="*/ 9 h 9"/>
                  <a:gd name="T10" fmla="*/ 1 w 7"/>
                  <a:gd name="T11" fmla="*/ 9 h 9"/>
                  <a:gd name="T12" fmla="*/ 0 w 7"/>
                  <a:gd name="T13" fmla="*/ 7 h 9"/>
                  <a:gd name="T14" fmla="*/ 0 w 7"/>
                  <a:gd name="T15" fmla="*/ 5 h 9"/>
                  <a:gd name="T16" fmla="*/ 1 w 7"/>
                  <a:gd name="T17" fmla="*/ 0 h 9"/>
                  <a:gd name="T18" fmla="*/ 3 w 7"/>
                  <a:gd name="T19" fmla="*/ 0 h 9"/>
                  <a:gd name="T20" fmla="*/ 7 w 7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7" y="1"/>
                    </a:move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2" name="Freeform 4093"/>
              <p:cNvSpPr>
                <a:spLocks/>
              </p:cNvSpPr>
              <p:nvPr/>
            </p:nvSpPr>
            <p:spPr bwMode="auto">
              <a:xfrm>
                <a:off x="2792" y="27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3" name="Freeform 4094"/>
              <p:cNvSpPr>
                <a:spLocks/>
              </p:cNvSpPr>
              <p:nvPr/>
            </p:nvSpPr>
            <p:spPr bwMode="auto">
              <a:xfrm>
                <a:off x="2792" y="27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4" name="Freeform 4095"/>
              <p:cNvSpPr>
                <a:spLocks/>
              </p:cNvSpPr>
              <p:nvPr/>
            </p:nvSpPr>
            <p:spPr bwMode="auto">
              <a:xfrm>
                <a:off x="3343" y="244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2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2 h 4"/>
                  <a:gd name="T20" fmla="*/ 0 w 2"/>
                  <a:gd name="T21" fmla="*/ 0 h 4"/>
                  <a:gd name="T22" fmla="*/ 0 w 2"/>
                  <a:gd name="T23" fmla="*/ 2 h 4"/>
                  <a:gd name="T24" fmla="*/ 0 w 2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4"/>
                  <a:gd name="T41" fmla="*/ 2 w 2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5" name="Freeform 4096"/>
              <p:cNvSpPr>
                <a:spLocks/>
              </p:cNvSpPr>
              <p:nvPr/>
            </p:nvSpPr>
            <p:spPr bwMode="auto">
              <a:xfrm>
                <a:off x="3343" y="244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2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2 h 4"/>
                  <a:gd name="T20" fmla="*/ 0 w 2"/>
                  <a:gd name="T21" fmla="*/ 0 h 4"/>
                  <a:gd name="T22" fmla="*/ 0 w 2"/>
                  <a:gd name="T23" fmla="*/ 2 h 4"/>
                  <a:gd name="T24" fmla="*/ 0 w 2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4"/>
                  <a:gd name="T41" fmla="*/ 2 w 2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6" name="Freeform 4097"/>
              <p:cNvSpPr>
                <a:spLocks/>
              </p:cNvSpPr>
              <p:nvPr/>
            </p:nvSpPr>
            <p:spPr bwMode="auto">
              <a:xfrm>
                <a:off x="3342" y="2447"/>
                <a:ext cx="9" cy="5"/>
              </a:xfrm>
              <a:custGeom>
                <a:avLst/>
                <a:gdLst>
                  <a:gd name="T0" fmla="*/ 5 w 9"/>
                  <a:gd name="T1" fmla="*/ 3 h 5"/>
                  <a:gd name="T2" fmla="*/ 5 w 9"/>
                  <a:gd name="T3" fmla="*/ 3 h 5"/>
                  <a:gd name="T4" fmla="*/ 5 w 9"/>
                  <a:gd name="T5" fmla="*/ 3 h 5"/>
                  <a:gd name="T6" fmla="*/ 5 w 9"/>
                  <a:gd name="T7" fmla="*/ 3 h 5"/>
                  <a:gd name="T8" fmla="*/ 3 w 9"/>
                  <a:gd name="T9" fmla="*/ 1 h 5"/>
                  <a:gd name="T10" fmla="*/ 3 w 9"/>
                  <a:gd name="T11" fmla="*/ 0 h 5"/>
                  <a:gd name="T12" fmla="*/ 1 w 9"/>
                  <a:gd name="T13" fmla="*/ 0 h 5"/>
                  <a:gd name="T14" fmla="*/ 1 w 9"/>
                  <a:gd name="T15" fmla="*/ 0 h 5"/>
                  <a:gd name="T16" fmla="*/ 0 w 9"/>
                  <a:gd name="T17" fmla="*/ 1 h 5"/>
                  <a:gd name="T18" fmla="*/ 0 w 9"/>
                  <a:gd name="T19" fmla="*/ 1 h 5"/>
                  <a:gd name="T20" fmla="*/ 1 w 9"/>
                  <a:gd name="T21" fmla="*/ 1 h 5"/>
                  <a:gd name="T22" fmla="*/ 1 w 9"/>
                  <a:gd name="T23" fmla="*/ 1 h 5"/>
                  <a:gd name="T24" fmla="*/ 1 w 9"/>
                  <a:gd name="T25" fmla="*/ 3 h 5"/>
                  <a:gd name="T26" fmla="*/ 1 w 9"/>
                  <a:gd name="T27" fmla="*/ 3 h 5"/>
                  <a:gd name="T28" fmla="*/ 1 w 9"/>
                  <a:gd name="T29" fmla="*/ 3 h 5"/>
                  <a:gd name="T30" fmla="*/ 1 w 9"/>
                  <a:gd name="T31" fmla="*/ 3 h 5"/>
                  <a:gd name="T32" fmla="*/ 1 w 9"/>
                  <a:gd name="T33" fmla="*/ 3 h 5"/>
                  <a:gd name="T34" fmla="*/ 9 w 9"/>
                  <a:gd name="T35" fmla="*/ 5 h 5"/>
                  <a:gd name="T36" fmla="*/ 9 w 9"/>
                  <a:gd name="T37" fmla="*/ 3 h 5"/>
                  <a:gd name="T38" fmla="*/ 9 w 9"/>
                  <a:gd name="T39" fmla="*/ 3 h 5"/>
                  <a:gd name="T40" fmla="*/ 7 w 9"/>
                  <a:gd name="T41" fmla="*/ 3 h 5"/>
                  <a:gd name="T42" fmla="*/ 7 w 9"/>
                  <a:gd name="T43" fmla="*/ 1 h 5"/>
                  <a:gd name="T44" fmla="*/ 5 w 9"/>
                  <a:gd name="T45" fmla="*/ 1 h 5"/>
                  <a:gd name="T46" fmla="*/ 5 w 9"/>
                  <a:gd name="T47" fmla="*/ 3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5"/>
                  <a:gd name="T74" fmla="*/ 9 w 9"/>
                  <a:gd name="T75" fmla="*/ 5 h 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5">
                    <a:moveTo>
                      <a:pt x="5" y="3"/>
                    </a:moveTo>
                    <a:lnTo>
                      <a:pt x="5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7" name="Freeform 4098"/>
              <p:cNvSpPr>
                <a:spLocks/>
              </p:cNvSpPr>
              <p:nvPr/>
            </p:nvSpPr>
            <p:spPr bwMode="auto">
              <a:xfrm>
                <a:off x="3342" y="2447"/>
                <a:ext cx="9" cy="5"/>
              </a:xfrm>
              <a:custGeom>
                <a:avLst/>
                <a:gdLst>
                  <a:gd name="T0" fmla="*/ 5 w 9"/>
                  <a:gd name="T1" fmla="*/ 3 h 5"/>
                  <a:gd name="T2" fmla="*/ 5 w 9"/>
                  <a:gd name="T3" fmla="*/ 3 h 5"/>
                  <a:gd name="T4" fmla="*/ 5 w 9"/>
                  <a:gd name="T5" fmla="*/ 3 h 5"/>
                  <a:gd name="T6" fmla="*/ 5 w 9"/>
                  <a:gd name="T7" fmla="*/ 3 h 5"/>
                  <a:gd name="T8" fmla="*/ 3 w 9"/>
                  <a:gd name="T9" fmla="*/ 1 h 5"/>
                  <a:gd name="T10" fmla="*/ 3 w 9"/>
                  <a:gd name="T11" fmla="*/ 0 h 5"/>
                  <a:gd name="T12" fmla="*/ 1 w 9"/>
                  <a:gd name="T13" fmla="*/ 0 h 5"/>
                  <a:gd name="T14" fmla="*/ 1 w 9"/>
                  <a:gd name="T15" fmla="*/ 0 h 5"/>
                  <a:gd name="T16" fmla="*/ 0 w 9"/>
                  <a:gd name="T17" fmla="*/ 1 h 5"/>
                  <a:gd name="T18" fmla="*/ 0 w 9"/>
                  <a:gd name="T19" fmla="*/ 1 h 5"/>
                  <a:gd name="T20" fmla="*/ 1 w 9"/>
                  <a:gd name="T21" fmla="*/ 1 h 5"/>
                  <a:gd name="T22" fmla="*/ 1 w 9"/>
                  <a:gd name="T23" fmla="*/ 1 h 5"/>
                  <a:gd name="T24" fmla="*/ 1 w 9"/>
                  <a:gd name="T25" fmla="*/ 3 h 5"/>
                  <a:gd name="T26" fmla="*/ 1 w 9"/>
                  <a:gd name="T27" fmla="*/ 3 h 5"/>
                  <a:gd name="T28" fmla="*/ 1 w 9"/>
                  <a:gd name="T29" fmla="*/ 3 h 5"/>
                  <a:gd name="T30" fmla="*/ 1 w 9"/>
                  <a:gd name="T31" fmla="*/ 3 h 5"/>
                  <a:gd name="T32" fmla="*/ 1 w 9"/>
                  <a:gd name="T33" fmla="*/ 3 h 5"/>
                  <a:gd name="T34" fmla="*/ 9 w 9"/>
                  <a:gd name="T35" fmla="*/ 5 h 5"/>
                  <a:gd name="T36" fmla="*/ 9 w 9"/>
                  <a:gd name="T37" fmla="*/ 3 h 5"/>
                  <a:gd name="T38" fmla="*/ 9 w 9"/>
                  <a:gd name="T39" fmla="*/ 3 h 5"/>
                  <a:gd name="T40" fmla="*/ 7 w 9"/>
                  <a:gd name="T41" fmla="*/ 3 h 5"/>
                  <a:gd name="T42" fmla="*/ 7 w 9"/>
                  <a:gd name="T43" fmla="*/ 1 h 5"/>
                  <a:gd name="T44" fmla="*/ 5 w 9"/>
                  <a:gd name="T45" fmla="*/ 1 h 5"/>
                  <a:gd name="T46" fmla="*/ 5 w 9"/>
                  <a:gd name="T47" fmla="*/ 3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5"/>
                  <a:gd name="T74" fmla="*/ 9 w 9"/>
                  <a:gd name="T75" fmla="*/ 5 h 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5">
                    <a:moveTo>
                      <a:pt x="5" y="3"/>
                    </a:moveTo>
                    <a:lnTo>
                      <a:pt x="5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8" name="Freeform 4099"/>
              <p:cNvSpPr>
                <a:spLocks/>
              </p:cNvSpPr>
              <p:nvPr/>
            </p:nvSpPr>
            <p:spPr bwMode="auto">
              <a:xfrm>
                <a:off x="2917" y="2319"/>
                <a:ext cx="172" cy="265"/>
              </a:xfrm>
              <a:custGeom>
                <a:avLst/>
                <a:gdLst>
                  <a:gd name="T0" fmla="*/ 29 w 172"/>
                  <a:gd name="T1" fmla="*/ 34 h 265"/>
                  <a:gd name="T2" fmla="*/ 31 w 172"/>
                  <a:gd name="T3" fmla="*/ 42 h 265"/>
                  <a:gd name="T4" fmla="*/ 42 w 172"/>
                  <a:gd name="T5" fmla="*/ 51 h 265"/>
                  <a:gd name="T6" fmla="*/ 33 w 172"/>
                  <a:gd name="T7" fmla="*/ 110 h 265"/>
                  <a:gd name="T8" fmla="*/ 6 w 172"/>
                  <a:gd name="T9" fmla="*/ 144 h 265"/>
                  <a:gd name="T10" fmla="*/ 4 w 172"/>
                  <a:gd name="T11" fmla="*/ 147 h 265"/>
                  <a:gd name="T12" fmla="*/ 0 w 172"/>
                  <a:gd name="T13" fmla="*/ 149 h 265"/>
                  <a:gd name="T14" fmla="*/ 6 w 172"/>
                  <a:gd name="T15" fmla="*/ 153 h 265"/>
                  <a:gd name="T16" fmla="*/ 9 w 172"/>
                  <a:gd name="T17" fmla="*/ 156 h 265"/>
                  <a:gd name="T18" fmla="*/ 11 w 172"/>
                  <a:gd name="T19" fmla="*/ 165 h 265"/>
                  <a:gd name="T20" fmla="*/ 20 w 172"/>
                  <a:gd name="T21" fmla="*/ 165 h 265"/>
                  <a:gd name="T22" fmla="*/ 25 w 172"/>
                  <a:gd name="T23" fmla="*/ 167 h 265"/>
                  <a:gd name="T24" fmla="*/ 27 w 172"/>
                  <a:gd name="T25" fmla="*/ 172 h 265"/>
                  <a:gd name="T26" fmla="*/ 24 w 172"/>
                  <a:gd name="T27" fmla="*/ 176 h 265"/>
                  <a:gd name="T28" fmla="*/ 20 w 172"/>
                  <a:gd name="T29" fmla="*/ 179 h 265"/>
                  <a:gd name="T30" fmla="*/ 25 w 172"/>
                  <a:gd name="T31" fmla="*/ 192 h 265"/>
                  <a:gd name="T32" fmla="*/ 31 w 172"/>
                  <a:gd name="T33" fmla="*/ 219 h 265"/>
                  <a:gd name="T34" fmla="*/ 31 w 172"/>
                  <a:gd name="T35" fmla="*/ 224 h 265"/>
                  <a:gd name="T36" fmla="*/ 20 w 172"/>
                  <a:gd name="T37" fmla="*/ 222 h 265"/>
                  <a:gd name="T38" fmla="*/ 13 w 172"/>
                  <a:gd name="T39" fmla="*/ 224 h 265"/>
                  <a:gd name="T40" fmla="*/ 11 w 172"/>
                  <a:gd name="T41" fmla="*/ 230 h 265"/>
                  <a:gd name="T42" fmla="*/ 15 w 172"/>
                  <a:gd name="T43" fmla="*/ 238 h 265"/>
                  <a:gd name="T44" fmla="*/ 24 w 172"/>
                  <a:gd name="T45" fmla="*/ 242 h 265"/>
                  <a:gd name="T46" fmla="*/ 31 w 172"/>
                  <a:gd name="T47" fmla="*/ 264 h 265"/>
                  <a:gd name="T48" fmla="*/ 33 w 172"/>
                  <a:gd name="T49" fmla="*/ 264 h 265"/>
                  <a:gd name="T50" fmla="*/ 40 w 172"/>
                  <a:gd name="T51" fmla="*/ 264 h 265"/>
                  <a:gd name="T52" fmla="*/ 45 w 172"/>
                  <a:gd name="T53" fmla="*/ 262 h 265"/>
                  <a:gd name="T54" fmla="*/ 49 w 172"/>
                  <a:gd name="T55" fmla="*/ 258 h 265"/>
                  <a:gd name="T56" fmla="*/ 51 w 172"/>
                  <a:gd name="T57" fmla="*/ 258 h 265"/>
                  <a:gd name="T58" fmla="*/ 52 w 172"/>
                  <a:gd name="T59" fmla="*/ 258 h 265"/>
                  <a:gd name="T60" fmla="*/ 54 w 172"/>
                  <a:gd name="T61" fmla="*/ 260 h 265"/>
                  <a:gd name="T62" fmla="*/ 58 w 172"/>
                  <a:gd name="T63" fmla="*/ 262 h 265"/>
                  <a:gd name="T64" fmla="*/ 63 w 172"/>
                  <a:gd name="T65" fmla="*/ 260 h 265"/>
                  <a:gd name="T66" fmla="*/ 72 w 172"/>
                  <a:gd name="T67" fmla="*/ 255 h 265"/>
                  <a:gd name="T68" fmla="*/ 77 w 172"/>
                  <a:gd name="T69" fmla="*/ 255 h 265"/>
                  <a:gd name="T70" fmla="*/ 85 w 172"/>
                  <a:gd name="T71" fmla="*/ 255 h 265"/>
                  <a:gd name="T72" fmla="*/ 86 w 172"/>
                  <a:gd name="T73" fmla="*/ 251 h 265"/>
                  <a:gd name="T74" fmla="*/ 90 w 172"/>
                  <a:gd name="T75" fmla="*/ 251 h 265"/>
                  <a:gd name="T76" fmla="*/ 92 w 172"/>
                  <a:gd name="T77" fmla="*/ 247 h 265"/>
                  <a:gd name="T78" fmla="*/ 92 w 172"/>
                  <a:gd name="T79" fmla="*/ 244 h 265"/>
                  <a:gd name="T80" fmla="*/ 90 w 172"/>
                  <a:gd name="T81" fmla="*/ 242 h 265"/>
                  <a:gd name="T82" fmla="*/ 110 w 172"/>
                  <a:gd name="T83" fmla="*/ 237 h 265"/>
                  <a:gd name="T84" fmla="*/ 115 w 172"/>
                  <a:gd name="T85" fmla="*/ 237 h 265"/>
                  <a:gd name="T86" fmla="*/ 122 w 172"/>
                  <a:gd name="T87" fmla="*/ 231 h 265"/>
                  <a:gd name="T88" fmla="*/ 124 w 172"/>
                  <a:gd name="T89" fmla="*/ 228 h 265"/>
                  <a:gd name="T90" fmla="*/ 129 w 172"/>
                  <a:gd name="T91" fmla="*/ 222 h 265"/>
                  <a:gd name="T92" fmla="*/ 133 w 172"/>
                  <a:gd name="T93" fmla="*/ 219 h 265"/>
                  <a:gd name="T94" fmla="*/ 135 w 172"/>
                  <a:gd name="T95" fmla="*/ 213 h 265"/>
                  <a:gd name="T96" fmla="*/ 138 w 172"/>
                  <a:gd name="T97" fmla="*/ 208 h 265"/>
                  <a:gd name="T98" fmla="*/ 153 w 172"/>
                  <a:gd name="T99" fmla="*/ 199 h 265"/>
                  <a:gd name="T100" fmla="*/ 149 w 172"/>
                  <a:gd name="T101" fmla="*/ 197 h 265"/>
                  <a:gd name="T102" fmla="*/ 144 w 172"/>
                  <a:gd name="T103" fmla="*/ 183 h 265"/>
                  <a:gd name="T104" fmla="*/ 138 w 172"/>
                  <a:gd name="T105" fmla="*/ 179 h 265"/>
                  <a:gd name="T106" fmla="*/ 138 w 172"/>
                  <a:gd name="T107" fmla="*/ 172 h 265"/>
                  <a:gd name="T108" fmla="*/ 140 w 172"/>
                  <a:gd name="T109" fmla="*/ 160 h 265"/>
                  <a:gd name="T110" fmla="*/ 144 w 172"/>
                  <a:gd name="T111" fmla="*/ 158 h 265"/>
                  <a:gd name="T112" fmla="*/ 144 w 172"/>
                  <a:gd name="T113" fmla="*/ 156 h 265"/>
                  <a:gd name="T114" fmla="*/ 153 w 172"/>
                  <a:gd name="T115" fmla="*/ 136 h 265"/>
                  <a:gd name="T116" fmla="*/ 154 w 172"/>
                  <a:gd name="T117" fmla="*/ 129 h 265"/>
                  <a:gd name="T118" fmla="*/ 172 w 172"/>
                  <a:gd name="T119" fmla="*/ 67 h 265"/>
                  <a:gd name="T120" fmla="*/ 43 w 172"/>
                  <a:gd name="T121" fmla="*/ 0 h 265"/>
                  <a:gd name="T122" fmla="*/ 27 w 172"/>
                  <a:gd name="T123" fmla="*/ 31 h 2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2"/>
                  <a:gd name="T187" fmla="*/ 0 h 265"/>
                  <a:gd name="T188" fmla="*/ 172 w 172"/>
                  <a:gd name="T189" fmla="*/ 265 h 26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2" h="265">
                    <a:moveTo>
                      <a:pt x="27" y="31"/>
                    </a:moveTo>
                    <a:lnTo>
                      <a:pt x="29" y="34"/>
                    </a:lnTo>
                    <a:lnTo>
                      <a:pt x="29" y="36"/>
                    </a:lnTo>
                    <a:lnTo>
                      <a:pt x="31" y="42"/>
                    </a:lnTo>
                    <a:lnTo>
                      <a:pt x="33" y="45"/>
                    </a:lnTo>
                    <a:lnTo>
                      <a:pt x="42" y="51"/>
                    </a:lnTo>
                    <a:lnTo>
                      <a:pt x="38" y="58"/>
                    </a:lnTo>
                    <a:lnTo>
                      <a:pt x="33" y="110"/>
                    </a:lnTo>
                    <a:lnTo>
                      <a:pt x="6" y="140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6" y="153"/>
                    </a:lnTo>
                    <a:lnTo>
                      <a:pt x="6" y="154"/>
                    </a:lnTo>
                    <a:lnTo>
                      <a:pt x="9" y="156"/>
                    </a:lnTo>
                    <a:lnTo>
                      <a:pt x="11" y="158"/>
                    </a:lnTo>
                    <a:lnTo>
                      <a:pt x="11" y="165"/>
                    </a:lnTo>
                    <a:lnTo>
                      <a:pt x="17" y="165"/>
                    </a:lnTo>
                    <a:lnTo>
                      <a:pt x="20" y="165"/>
                    </a:lnTo>
                    <a:lnTo>
                      <a:pt x="24" y="167"/>
                    </a:lnTo>
                    <a:lnTo>
                      <a:pt x="25" y="167"/>
                    </a:lnTo>
                    <a:lnTo>
                      <a:pt x="29" y="170"/>
                    </a:lnTo>
                    <a:lnTo>
                      <a:pt x="27" y="172"/>
                    </a:lnTo>
                    <a:lnTo>
                      <a:pt x="27" y="174"/>
                    </a:lnTo>
                    <a:lnTo>
                      <a:pt x="24" y="176"/>
                    </a:lnTo>
                    <a:lnTo>
                      <a:pt x="20" y="178"/>
                    </a:lnTo>
                    <a:lnTo>
                      <a:pt x="20" y="179"/>
                    </a:lnTo>
                    <a:lnTo>
                      <a:pt x="22" y="187"/>
                    </a:lnTo>
                    <a:lnTo>
                      <a:pt x="25" y="192"/>
                    </a:lnTo>
                    <a:lnTo>
                      <a:pt x="24" y="206"/>
                    </a:lnTo>
                    <a:lnTo>
                      <a:pt x="31" y="219"/>
                    </a:lnTo>
                    <a:lnTo>
                      <a:pt x="31" y="222"/>
                    </a:lnTo>
                    <a:lnTo>
                      <a:pt x="31" y="224"/>
                    </a:lnTo>
                    <a:lnTo>
                      <a:pt x="29" y="224"/>
                    </a:lnTo>
                    <a:lnTo>
                      <a:pt x="20" y="222"/>
                    </a:lnTo>
                    <a:lnTo>
                      <a:pt x="15" y="224"/>
                    </a:lnTo>
                    <a:lnTo>
                      <a:pt x="13" y="224"/>
                    </a:lnTo>
                    <a:lnTo>
                      <a:pt x="11" y="226"/>
                    </a:lnTo>
                    <a:lnTo>
                      <a:pt x="11" y="230"/>
                    </a:lnTo>
                    <a:lnTo>
                      <a:pt x="11" y="233"/>
                    </a:lnTo>
                    <a:lnTo>
                      <a:pt x="15" y="238"/>
                    </a:lnTo>
                    <a:lnTo>
                      <a:pt x="17" y="240"/>
                    </a:lnTo>
                    <a:lnTo>
                      <a:pt x="24" y="242"/>
                    </a:lnTo>
                    <a:lnTo>
                      <a:pt x="31" y="264"/>
                    </a:lnTo>
                    <a:lnTo>
                      <a:pt x="33" y="265"/>
                    </a:lnTo>
                    <a:lnTo>
                      <a:pt x="33" y="264"/>
                    </a:lnTo>
                    <a:lnTo>
                      <a:pt x="38" y="264"/>
                    </a:lnTo>
                    <a:lnTo>
                      <a:pt x="40" y="264"/>
                    </a:lnTo>
                    <a:lnTo>
                      <a:pt x="42" y="264"/>
                    </a:lnTo>
                    <a:lnTo>
                      <a:pt x="45" y="262"/>
                    </a:lnTo>
                    <a:lnTo>
                      <a:pt x="49" y="260"/>
                    </a:lnTo>
                    <a:lnTo>
                      <a:pt x="49" y="258"/>
                    </a:lnTo>
                    <a:lnTo>
                      <a:pt x="51" y="258"/>
                    </a:lnTo>
                    <a:lnTo>
                      <a:pt x="52" y="258"/>
                    </a:lnTo>
                    <a:lnTo>
                      <a:pt x="54" y="260"/>
                    </a:lnTo>
                    <a:lnTo>
                      <a:pt x="56" y="262"/>
                    </a:lnTo>
                    <a:lnTo>
                      <a:pt x="58" y="262"/>
                    </a:lnTo>
                    <a:lnTo>
                      <a:pt x="58" y="260"/>
                    </a:lnTo>
                    <a:lnTo>
                      <a:pt x="63" y="260"/>
                    </a:lnTo>
                    <a:lnTo>
                      <a:pt x="65" y="258"/>
                    </a:lnTo>
                    <a:lnTo>
                      <a:pt x="72" y="255"/>
                    </a:lnTo>
                    <a:lnTo>
                      <a:pt x="76" y="256"/>
                    </a:lnTo>
                    <a:lnTo>
                      <a:pt x="77" y="255"/>
                    </a:lnTo>
                    <a:lnTo>
                      <a:pt x="85" y="255"/>
                    </a:lnTo>
                    <a:lnTo>
                      <a:pt x="86" y="253"/>
                    </a:lnTo>
                    <a:lnTo>
                      <a:pt x="86" y="251"/>
                    </a:lnTo>
                    <a:lnTo>
                      <a:pt x="88" y="251"/>
                    </a:lnTo>
                    <a:lnTo>
                      <a:pt x="90" y="251"/>
                    </a:lnTo>
                    <a:lnTo>
                      <a:pt x="90" y="247"/>
                    </a:lnTo>
                    <a:lnTo>
                      <a:pt x="92" y="247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0" y="242"/>
                    </a:lnTo>
                    <a:lnTo>
                      <a:pt x="90" y="240"/>
                    </a:lnTo>
                    <a:lnTo>
                      <a:pt x="110" y="237"/>
                    </a:lnTo>
                    <a:lnTo>
                      <a:pt x="111" y="237"/>
                    </a:lnTo>
                    <a:lnTo>
                      <a:pt x="115" y="237"/>
                    </a:lnTo>
                    <a:lnTo>
                      <a:pt x="117" y="233"/>
                    </a:lnTo>
                    <a:lnTo>
                      <a:pt x="122" y="231"/>
                    </a:lnTo>
                    <a:lnTo>
                      <a:pt x="124" y="228"/>
                    </a:lnTo>
                    <a:lnTo>
                      <a:pt x="129" y="222"/>
                    </a:lnTo>
                    <a:lnTo>
                      <a:pt x="131" y="222"/>
                    </a:lnTo>
                    <a:lnTo>
                      <a:pt x="133" y="219"/>
                    </a:lnTo>
                    <a:lnTo>
                      <a:pt x="135" y="219"/>
                    </a:lnTo>
                    <a:lnTo>
                      <a:pt x="135" y="213"/>
                    </a:lnTo>
                    <a:lnTo>
                      <a:pt x="136" y="210"/>
                    </a:lnTo>
                    <a:lnTo>
                      <a:pt x="138" y="208"/>
                    </a:lnTo>
                    <a:lnTo>
                      <a:pt x="153" y="204"/>
                    </a:lnTo>
                    <a:lnTo>
                      <a:pt x="153" y="199"/>
                    </a:lnTo>
                    <a:lnTo>
                      <a:pt x="151" y="199"/>
                    </a:lnTo>
                    <a:lnTo>
                      <a:pt x="149" y="197"/>
                    </a:lnTo>
                    <a:lnTo>
                      <a:pt x="144" y="183"/>
                    </a:lnTo>
                    <a:lnTo>
                      <a:pt x="144" y="178"/>
                    </a:lnTo>
                    <a:lnTo>
                      <a:pt x="138" y="179"/>
                    </a:lnTo>
                    <a:lnTo>
                      <a:pt x="136" y="179"/>
                    </a:lnTo>
                    <a:lnTo>
                      <a:pt x="138" y="172"/>
                    </a:lnTo>
                    <a:lnTo>
                      <a:pt x="140" y="167"/>
                    </a:lnTo>
                    <a:lnTo>
                      <a:pt x="140" y="160"/>
                    </a:lnTo>
                    <a:lnTo>
                      <a:pt x="142" y="158"/>
                    </a:lnTo>
                    <a:lnTo>
                      <a:pt x="144" y="158"/>
                    </a:lnTo>
                    <a:lnTo>
                      <a:pt x="144" y="156"/>
                    </a:lnTo>
                    <a:lnTo>
                      <a:pt x="144" y="149"/>
                    </a:lnTo>
                    <a:lnTo>
                      <a:pt x="153" y="136"/>
                    </a:lnTo>
                    <a:lnTo>
                      <a:pt x="154" y="131"/>
                    </a:lnTo>
                    <a:lnTo>
                      <a:pt x="154" y="129"/>
                    </a:lnTo>
                    <a:lnTo>
                      <a:pt x="170" y="129"/>
                    </a:lnTo>
                    <a:lnTo>
                      <a:pt x="172" y="67"/>
                    </a:lnTo>
                    <a:lnTo>
                      <a:pt x="169" y="67"/>
                    </a:lnTo>
                    <a:lnTo>
                      <a:pt x="43" y="0"/>
                    </a:lnTo>
                    <a:lnTo>
                      <a:pt x="27" y="6"/>
                    </a:lnTo>
                    <a:lnTo>
                      <a:pt x="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9" name="Freeform 4100"/>
              <p:cNvSpPr>
                <a:spLocks/>
              </p:cNvSpPr>
              <p:nvPr/>
            </p:nvSpPr>
            <p:spPr bwMode="auto">
              <a:xfrm>
                <a:off x="2917" y="2319"/>
                <a:ext cx="172" cy="265"/>
              </a:xfrm>
              <a:custGeom>
                <a:avLst/>
                <a:gdLst>
                  <a:gd name="T0" fmla="*/ 29 w 172"/>
                  <a:gd name="T1" fmla="*/ 34 h 265"/>
                  <a:gd name="T2" fmla="*/ 31 w 172"/>
                  <a:gd name="T3" fmla="*/ 42 h 265"/>
                  <a:gd name="T4" fmla="*/ 42 w 172"/>
                  <a:gd name="T5" fmla="*/ 51 h 265"/>
                  <a:gd name="T6" fmla="*/ 33 w 172"/>
                  <a:gd name="T7" fmla="*/ 110 h 265"/>
                  <a:gd name="T8" fmla="*/ 6 w 172"/>
                  <a:gd name="T9" fmla="*/ 144 h 265"/>
                  <a:gd name="T10" fmla="*/ 4 w 172"/>
                  <a:gd name="T11" fmla="*/ 147 h 265"/>
                  <a:gd name="T12" fmla="*/ 0 w 172"/>
                  <a:gd name="T13" fmla="*/ 149 h 265"/>
                  <a:gd name="T14" fmla="*/ 6 w 172"/>
                  <a:gd name="T15" fmla="*/ 153 h 265"/>
                  <a:gd name="T16" fmla="*/ 9 w 172"/>
                  <a:gd name="T17" fmla="*/ 156 h 265"/>
                  <a:gd name="T18" fmla="*/ 11 w 172"/>
                  <a:gd name="T19" fmla="*/ 165 h 265"/>
                  <a:gd name="T20" fmla="*/ 20 w 172"/>
                  <a:gd name="T21" fmla="*/ 165 h 265"/>
                  <a:gd name="T22" fmla="*/ 25 w 172"/>
                  <a:gd name="T23" fmla="*/ 167 h 265"/>
                  <a:gd name="T24" fmla="*/ 27 w 172"/>
                  <a:gd name="T25" fmla="*/ 172 h 265"/>
                  <a:gd name="T26" fmla="*/ 24 w 172"/>
                  <a:gd name="T27" fmla="*/ 176 h 265"/>
                  <a:gd name="T28" fmla="*/ 20 w 172"/>
                  <a:gd name="T29" fmla="*/ 179 h 265"/>
                  <a:gd name="T30" fmla="*/ 25 w 172"/>
                  <a:gd name="T31" fmla="*/ 192 h 265"/>
                  <a:gd name="T32" fmla="*/ 31 w 172"/>
                  <a:gd name="T33" fmla="*/ 219 h 265"/>
                  <a:gd name="T34" fmla="*/ 31 w 172"/>
                  <a:gd name="T35" fmla="*/ 224 h 265"/>
                  <a:gd name="T36" fmla="*/ 20 w 172"/>
                  <a:gd name="T37" fmla="*/ 222 h 265"/>
                  <a:gd name="T38" fmla="*/ 13 w 172"/>
                  <a:gd name="T39" fmla="*/ 224 h 265"/>
                  <a:gd name="T40" fmla="*/ 11 w 172"/>
                  <a:gd name="T41" fmla="*/ 230 h 265"/>
                  <a:gd name="T42" fmla="*/ 15 w 172"/>
                  <a:gd name="T43" fmla="*/ 238 h 265"/>
                  <a:gd name="T44" fmla="*/ 24 w 172"/>
                  <a:gd name="T45" fmla="*/ 242 h 265"/>
                  <a:gd name="T46" fmla="*/ 31 w 172"/>
                  <a:gd name="T47" fmla="*/ 264 h 265"/>
                  <a:gd name="T48" fmla="*/ 33 w 172"/>
                  <a:gd name="T49" fmla="*/ 264 h 265"/>
                  <a:gd name="T50" fmla="*/ 40 w 172"/>
                  <a:gd name="T51" fmla="*/ 264 h 265"/>
                  <a:gd name="T52" fmla="*/ 45 w 172"/>
                  <a:gd name="T53" fmla="*/ 262 h 265"/>
                  <a:gd name="T54" fmla="*/ 49 w 172"/>
                  <a:gd name="T55" fmla="*/ 258 h 265"/>
                  <a:gd name="T56" fmla="*/ 51 w 172"/>
                  <a:gd name="T57" fmla="*/ 258 h 265"/>
                  <a:gd name="T58" fmla="*/ 52 w 172"/>
                  <a:gd name="T59" fmla="*/ 258 h 265"/>
                  <a:gd name="T60" fmla="*/ 54 w 172"/>
                  <a:gd name="T61" fmla="*/ 260 h 265"/>
                  <a:gd name="T62" fmla="*/ 58 w 172"/>
                  <a:gd name="T63" fmla="*/ 262 h 265"/>
                  <a:gd name="T64" fmla="*/ 63 w 172"/>
                  <a:gd name="T65" fmla="*/ 260 h 265"/>
                  <a:gd name="T66" fmla="*/ 72 w 172"/>
                  <a:gd name="T67" fmla="*/ 255 h 265"/>
                  <a:gd name="T68" fmla="*/ 77 w 172"/>
                  <a:gd name="T69" fmla="*/ 255 h 265"/>
                  <a:gd name="T70" fmla="*/ 85 w 172"/>
                  <a:gd name="T71" fmla="*/ 255 h 265"/>
                  <a:gd name="T72" fmla="*/ 86 w 172"/>
                  <a:gd name="T73" fmla="*/ 251 h 265"/>
                  <a:gd name="T74" fmla="*/ 90 w 172"/>
                  <a:gd name="T75" fmla="*/ 251 h 265"/>
                  <a:gd name="T76" fmla="*/ 92 w 172"/>
                  <a:gd name="T77" fmla="*/ 247 h 265"/>
                  <a:gd name="T78" fmla="*/ 92 w 172"/>
                  <a:gd name="T79" fmla="*/ 244 h 265"/>
                  <a:gd name="T80" fmla="*/ 90 w 172"/>
                  <a:gd name="T81" fmla="*/ 242 h 265"/>
                  <a:gd name="T82" fmla="*/ 110 w 172"/>
                  <a:gd name="T83" fmla="*/ 237 h 265"/>
                  <a:gd name="T84" fmla="*/ 115 w 172"/>
                  <a:gd name="T85" fmla="*/ 237 h 265"/>
                  <a:gd name="T86" fmla="*/ 122 w 172"/>
                  <a:gd name="T87" fmla="*/ 231 h 265"/>
                  <a:gd name="T88" fmla="*/ 124 w 172"/>
                  <a:gd name="T89" fmla="*/ 228 h 265"/>
                  <a:gd name="T90" fmla="*/ 129 w 172"/>
                  <a:gd name="T91" fmla="*/ 222 h 265"/>
                  <a:gd name="T92" fmla="*/ 133 w 172"/>
                  <a:gd name="T93" fmla="*/ 219 h 265"/>
                  <a:gd name="T94" fmla="*/ 135 w 172"/>
                  <a:gd name="T95" fmla="*/ 213 h 265"/>
                  <a:gd name="T96" fmla="*/ 138 w 172"/>
                  <a:gd name="T97" fmla="*/ 208 h 265"/>
                  <a:gd name="T98" fmla="*/ 153 w 172"/>
                  <a:gd name="T99" fmla="*/ 199 h 265"/>
                  <a:gd name="T100" fmla="*/ 149 w 172"/>
                  <a:gd name="T101" fmla="*/ 197 h 265"/>
                  <a:gd name="T102" fmla="*/ 144 w 172"/>
                  <a:gd name="T103" fmla="*/ 183 h 265"/>
                  <a:gd name="T104" fmla="*/ 138 w 172"/>
                  <a:gd name="T105" fmla="*/ 179 h 265"/>
                  <a:gd name="T106" fmla="*/ 138 w 172"/>
                  <a:gd name="T107" fmla="*/ 172 h 265"/>
                  <a:gd name="T108" fmla="*/ 140 w 172"/>
                  <a:gd name="T109" fmla="*/ 160 h 265"/>
                  <a:gd name="T110" fmla="*/ 144 w 172"/>
                  <a:gd name="T111" fmla="*/ 158 h 265"/>
                  <a:gd name="T112" fmla="*/ 144 w 172"/>
                  <a:gd name="T113" fmla="*/ 156 h 265"/>
                  <a:gd name="T114" fmla="*/ 153 w 172"/>
                  <a:gd name="T115" fmla="*/ 136 h 265"/>
                  <a:gd name="T116" fmla="*/ 154 w 172"/>
                  <a:gd name="T117" fmla="*/ 129 h 265"/>
                  <a:gd name="T118" fmla="*/ 172 w 172"/>
                  <a:gd name="T119" fmla="*/ 67 h 265"/>
                  <a:gd name="T120" fmla="*/ 43 w 172"/>
                  <a:gd name="T121" fmla="*/ 0 h 265"/>
                  <a:gd name="T122" fmla="*/ 27 w 172"/>
                  <a:gd name="T123" fmla="*/ 31 h 2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2"/>
                  <a:gd name="T187" fmla="*/ 0 h 265"/>
                  <a:gd name="T188" fmla="*/ 172 w 172"/>
                  <a:gd name="T189" fmla="*/ 265 h 26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2" h="265">
                    <a:moveTo>
                      <a:pt x="27" y="31"/>
                    </a:moveTo>
                    <a:lnTo>
                      <a:pt x="29" y="34"/>
                    </a:lnTo>
                    <a:lnTo>
                      <a:pt x="29" y="36"/>
                    </a:lnTo>
                    <a:lnTo>
                      <a:pt x="31" y="42"/>
                    </a:lnTo>
                    <a:lnTo>
                      <a:pt x="33" y="45"/>
                    </a:lnTo>
                    <a:lnTo>
                      <a:pt x="42" y="51"/>
                    </a:lnTo>
                    <a:lnTo>
                      <a:pt x="38" y="58"/>
                    </a:lnTo>
                    <a:lnTo>
                      <a:pt x="33" y="110"/>
                    </a:lnTo>
                    <a:lnTo>
                      <a:pt x="6" y="140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6" y="153"/>
                    </a:lnTo>
                    <a:lnTo>
                      <a:pt x="6" y="154"/>
                    </a:lnTo>
                    <a:lnTo>
                      <a:pt x="9" y="156"/>
                    </a:lnTo>
                    <a:lnTo>
                      <a:pt x="11" y="158"/>
                    </a:lnTo>
                    <a:lnTo>
                      <a:pt x="11" y="165"/>
                    </a:lnTo>
                    <a:lnTo>
                      <a:pt x="17" y="165"/>
                    </a:lnTo>
                    <a:lnTo>
                      <a:pt x="20" y="165"/>
                    </a:lnTo>
                    <a:lnTo>
                      <a:pt x="24" y="167"/>
                    </a:lnTo>
                    <a:lnTo>
                      <a:pt x="25" y="167"/>
                    </a:lnTo>
                    <a:lnTo>
                      <a:pt x="29" y="170"/>
                    </a:lnTo>
                    <a:lnTo>
                      <a:pt x="27" y="172"/>
                    </a:lnTo>
                    <a:lnTo>
                      <a:pt x="27" y="174"/>
                    </a:lnTo>
                    <a:lnTo>
                      <a:pt x="24" y="176"/>
                    </a:lnTo>
                    <a:lnTo>
                      <a:pt x="20" y="178"/>
                    </a:lnTo>
                    <a:lnTo>
                      <a:pt x="20" y="179"/>
                    </a:lnTo>
                    <a:lnTo>
                      <a:pt x="22" y="187"/>
                    </a:lnTo>
                    <a:lnTo>
                      <a:pt x="25" y="192"/>
                    </a:lnTo>
                    <a:lnTo>
                      <a:pt x="24" y="206"/>
                    </a:lnTo>
                    <a:lnTo>
                      <a:pt x="31" y="219"/>
                    </a:lnTo>
                    <a:lnTo>
                      <a:pt x="31" y="222"/>
                    </a:lnTo>
                    <a:lnTo>
                      <a:pt x="31" y="224"/>
                    </a:lnTo>
                    <a:lnTo>
                      <a:pt x="29" y="224"/>
                    </a:lnTo>
                    <a:lnTo>
                      <a:pt x="20" y="222"/>
                    </a:lnTo>
                    <a:lnTo>
                      <a:pt x="15" y="224"/>
                    </a:lnTo>
                    <a:lnTo>
                      <a:pt x="13" y="224"/>
                    </a:lnTo>
                    <a:lnTo>
                      <a:pt x="11" y="226"/>
                    </a:lnTo>
                    <a:lnTo>
                      <a:pt x="11" y="230"/>
                    </a:lnTo>
                    <a:lnTo>
                      <a:pt x="11" y="233"/>
                    </a:lnTo>
                    <a:lnTo>
                      <a:pt x="15" y="238"/>
                    </a:lnTo>
                    <a:lnTo>
                      <a:pt x="17" y="240"/>
                    </a:lnTo>
                    <a:lnTo>
                      <a:pt x="24" y="242"/>
                    </a:lnTo>
                    <a:lnTo>
                      <a:pt x="31" y="264"/>
                    </a:lnTo>
                    <a:lnTo>
                      <a:pt x="33" y="265"/>
                    </a:lnTo>
                    <a:lnTo>
                      <a:pt x="33" y="264"/>
                    </a:lnTo>
                    <a:lnTo>
                      <a:pt x="38" y="264"/>
                    </a:lnTo>
                    <a:lnTo>
                      <a:pt x="40" y="264"/>
                    </a:lnTo>
                    <a:lnTo>
                      <a:pt x="42" y="264"/>
                    </a:lnTo>
                    <a:lnTo>
                      <a:pt x="45" y="262"/>
                    </a:lnTo>
                    <a:lnTo>
                      <a:pt x="49" y="260"/>
                    </a:lnTo>
                    <a:lnTo>
                      <a:pt x="49" y="258"/>
                    </a:lnTo>
                    <a:lnTo>
                      <a:pt x="51" y="258"/>
                    </a:lnTo>
                    <a:lnTo>
                      <a:pt x="52" y="258"/>
                    </a:lnTo>
                    <a:lnTo>
                      <a:pt x="54" y="260"/>
                    </a:lnTo>
                    <a:lnTo>
                      <a:pt x="56" y="262"/>
                    </a:lnTo>
                    <a:lnTo>
                      <a:pt x="58" y="262"/>
                    </a:lnTo>
                    <a:lnTo>
                      <a:pt x="58" y="260"/>
                    </a:lnTo>
                    <a:lnTo>
                      <a:pt x="63" y="260"/>
                    </a:lnTo>
                    <a:lnTo>
                      <a:pt x="65" y="258"/>
                    </a:lnTo>
                    <a:lnTo>
                      <a:pt x="72" y="255"/>
                    </a:lnTo>
                    <a:lnTo>
                      <a:pt x="76" y="256"/>
                    </a:lnTo>
                    <a:lnTo>
                      <a:pt x="77" y="255"/>
                    </a:lnTo>
                    <a:lnTo>
                      <a:pt x="85" y="255"/>
                    </a:lnTo>
                    <a:lnTo>
                      <a:pt x="86" y="253"/>
                    </a:lnTo>
                    <a:lnTo>
                      <a:pt x="86" y="251"/>
                    </a:lnTo>
                    <a:lnTo>
                      <a:pt x="88" y="251"/>
                    </a:lnTo>
                    <a:lnTo>
                      <a:pt x="90" y="251"/>
                    </a:lnTo>
                    <a:lnTo>
                      <a:pt x="90" y="247"/>
                    </a:lnTo>
                    <a:lnTo>
                      <a:pt x="92" y="247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0" y="242"/>
                    </a:lnTo>
                    <a:lnTo>
                      <a:pt x="90" y="240"/>
                    </a:lnTo>
                    <a:lnTo>
                      <a:pt x="110" y="237"/>
                    </a:lnTo>
                    <a:lnTo>
                      <a:pt x="111" y="237"/>
                    </a:lnTo>
                    <a:lnTo>
                      <a:pt x="115" y="237"/>
                    </a:lnTo>
                    <a:lnTo>
                      <a:pt x="117" y="233"/>
                    </a:lnTo>
                    <a:lnTo>
                      <a:pt x="122" y="231"/>
                    </a:lnTo>
                    <a:lnTo>
                      <a:pt x="124" y="228"/>
                    </a:lnTo>
                    <a:lnTo>
                      <a:pt x="129" y="222"/>
                    </a:lnTo>
                    <a:lnTo>
                      <a:pt x="131" y="222"/>
                    </a:lnTo>
                    <a:lnTo>
                      <a:pt x="133" y="219"/>
                    </a:lnTo>
                    <a:lnTo>
                      <a:pt x="135" y="219"/>
                    </a:lnTo>
                    <a:lnTo>
                      <a:pt x="135" y="213"/>
                    </a:lnTo>
                    <a:lnTo>
                      <a:pt x="136" y="210"/>
                    </a:lnTo>
                    <a:lnTo>
                      <a:pt x="138" y="208"/>
                    </a:lnTo>
                    <a:lnTo>
                      <a:pt x="153" y="204"/>
                    </a:lnTo>
                    <a:lnTo>
                      <a:pt x="153" y="199"/>
                    </a:lnTo>
                    <a:lnTo>
                      <a:pt x="151" y="199"/>
                    </a:lnTo>
                    <a:lnTo>
                      <a:pt x="149" y="197"/>
                    </a:lnTo>
                    <a:lnTo>
                      <a:pt x="144" y="183"/>
                    </a:lnTo>
                    <a:lnTo>
                      <a:pt x="144" y="178"/>
                    </a:lnTo>
                    <a:lnTo>
                      <a:pt x="138" y="179"/>
                    </a:lnTo>
                    <a:lnTo>
                      <a:pt x="136" y="179"/>
                    </a:lnTo>
                    <a:lnTo>
                      <a:pt x="138" y="172"/>
                    </a:lnTo>
                    <a:lnTo>
                      <a:pt x="140" y="167"/>
                    </a:lnTo>
                    <a:lnTo>
                      <a:pt x="140" y="160"/>
                    </a:lnTo>
                    <a:lnTo>
                      <a:pt x="142" y="158"/>
                    </a:lnTo>
                    <a:lnTo>
                      <a:pt x="144" y="158"/>
                    </a:lnTo>
                    <a:lnTo>
                      <a:pt x="144" y="156"/>
                    </a:lnTo>
                    <a:lnTo>
                      <a:pt x="144" y="149"/>
                    </a:lnTo>
                    <a:lnTo>
                      <a:pt x="153" y="136"/>
                    </a:lnTo>
                    <a:lnTo>
                      <a:pt x="154" y="131"/>
                    </a:lnTo>
                    <a:lnTo>
                      <a:pt x="154" y="129"/>
                    </a:lnTo>
                    <a:lnTo>
                      <a:pt x="170" y="129"/>
                    </a:lnTo>
                    <a:lnTo>
                      <a:pt x="172" y="67"/>
                    </a:lnTo>
                    <a:lnTo>
                      <a:pt x="169" y="67"/>
                    </a:lnTo>
                    <a:lnTo>
                      <a:pt x="43" y="0"/>
                    </a:lnTo>
                    <a:lnTo>
                      <a:pt x="27" y="6"/>
                    </a:lnTo>
                    <a:lnTo>
                      <a:pt x="27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0" name="Freeform 4101"/>
              <p:cNvSpPr>
                <a:spLocks/>
              </p:cNvSpPr>
              <p:nvPr/>
            </p:nvSpPr>
            <p:spPr bwMode="auto">
              <a:xfrm>
                <a:off x="2434" y="2479"/>
                <a:ext cx="48" cy="14"/>
              </a:xfrm>
              <a:custGeom>
                <a:avLst/>
                <a:gdLst>
                  <a:gd name="T0" fmla="*/ 0 w 48"/>
                  <a:gd name="T1" fmla="*/ 14 h 14"/>
                  <a:gd name="T2" fmla="*/ 2 w 48"/>
                  <a:gd name="T3" fmla="*/ 10 h 14"/>
                  <a:gd name="T4" fmla="*/ 16 w 48"/>
                  <a:gd name="T5" fmla="*/ 10 h 14"/>
                  <a:gd name="T6" fmla="*/ 16 w 48"/>
                  <a:gd name="T7" fmla="*/ 10 h 14"/>
                  <a:gd name="T8" fmla="*/ 16 w 48"/>
                  <a:gd name="T9" fmla="*/ 9 h 14"/>
                  <a:gd name="T10" fmla="*/ 18 w 48"/>
                  <a:gd name="T11" fmla="*/ 7 h 14"/>
                  <a:gd name="T12" fmla="*/ 20 w 48"/>
                  <a:gd name="T13" fmla="*/ 9 h 14"/>
                  <a:gd name="T14" fmla="*/ 22 w 48"/>
                  <a:gd name="T15" fmla="*/ 9 h 14"/>
                  <a:gd name="T16" fmla="*/ 25 w 48"/>
                  <a:gd name="T17" fmla="*/ 7 h 14"/>
                  <a:gd name="T18" fmla="*/ 27 w 48"/>
                  <a:gd name="T19" fmla="*/ 5 h 14"/>
                  <a:gd name="T20" fmla="*/ 27 w 48"/>
                  <a:gd name="T21" fmla="*/ 5 h 14"/>
                  <a:gd name="T22" fmla="*/ 29 w 48"/>
                  <a:gd name="T23" fmla="*/ 5 h 14"/>
                  <a:gd name="T24" fmla="*/ 31 w 48"/>
                  <a:gd name="T25" fmla="*/ 7 h 14"/>
                  <a:gd name="T26" fmla="*/ 32 w 48"/>
                  <a:gd name="T27" fmla="*/ 7 h 14"/>
                  <a:gd name="T28" fmla="*/ 34 w 48"/>
                  <a:gd name="T29" fmla="*/ 9 h 14"/>
                  <a:gd name="T30" fmla="*/ 36 w 48"/>
                  <a:gd name="T31" fmla="*/ 9 h 14"/>
                  <a:gd name="T32" fmla="*/ 40 w 48"/>
                  <a:gd name="T33" fmla="*/ 10 h 14"/>
                  <a:gd name="T34" fmla="*/ 41 w 48"/>
                  <a:gd name="T35" fmla="*/ 9 h 14"/>
                  <a:gd name="T36" fmla="*/ 41 w 48"/>
                  <a:gd name="T37" fmla="*/ 10 h 14"/>
                  <a:gd name="T38" fmla="*/ 43 w 48"/>
                  <a:gd name="T39" fmla="*/ 9 h 14"/>
                  <a:gd name="T40" fmla="*/ 47 w 48"/>
                  <a:gd name="T41" fmla="*/ 9 h 14"/>
                  <a:gd name="T42" fmla="*/ 48 w 48"/>
                  <a:gd name="T43" fmla="*/ 7 h 14"/>
                  <a:gd name="T44" fmla="*/ 48 w 48"/>
                  <a:gd name="T45" fmla="*/ 7 h 14"/>
                  <a:gd name="T46" fmla="*/ 48 w 48"/>
                  <a:gd name="T47" fmla="*/ 5 h 14"/>
                  <a:gd name="T48" fmla="*/ 48 w 48"/>
                  <a:gd name="T49" fmla="*/ 5 h 14"/>
                  <a:gd name="T50" fmla="*/ 47 w 48"/>
                  <a:gd name="T51" fmla="*/ 5 h 14"/>
                  <a:gd name="T52" fmla="*/ 47 w 48"/>
                  <a:gd name="T53" fmla="*/ 5 h 14"/>
                  <a:gd name="T54" fmla="*/ 45 w 48"/>
                  <a:gd name="T55" fmla="*/ 5 h 14"/>
                  <a:gd name="T56" fmla="*/ 41 w 48"/>
                  <a:gd name="T57" fmla="*/ 7 h 14"/>
                  <a:gd name="T58" fmla="*/ 40 w 48"/>
                  <a:gd name="T59" fmla="*/ 5 h 14"/>
                  <a:gd name="T60" fmla="*/ 38 w 48"/>
                  <a:gd name="T61" fmla="*/ 5 h 14"/>
                  <a:gd name="T62" fmla="*/ 36 w 48"/>
                  <a:gd name="T63" fmla="*/ 3 h 14"/>
                  <a:gd name="T64" fmla="*/ 36 w 48"/>
                  <a:gd name="T65" fmla="*/ 3 h 14"/>
                  <a:gd name="T66" fmla="*/ 32 w 48"/>
                  <a:gd name="T67" fmla="*/ 3 h 14"/>
                  <a:gd name="T68" fmla="*/ 31 w 48"/>
                  <a:gd name="T69" fmla="*/ 2 h 14"/>
                  <a:gd name="T70" fmla="*/ 29 w 48"/>
                  <a:gd name="T71" fmla="*/ 0 h 14"/>
                  <a:gd name="T72" fmla="*/ 27 w 48"/>
                  <a:gd name="T73" fmla="*/ 0 h 14"/>
                  <a:gd name="T74" fmla="*/ 25 w 48"/>
                  <a:gd name="T75" fmla="*/ 2 h 14"/>
                  <a:gd name="T76" fmla="*/ 23 w 48"/>
                  <a:gd name="T77" fmla="*/ 2 h 14"/>
                  <a:gd name="T78" fmla="*/ 22 w 48"/>
                  <a:gd name="T79" fmla="*/ 2 h 14"/>
                  <a:gd name="T80" fmla="*/ 20 w 48"/>
                  <a:gd name="T81" fmla="*/ 3 h 14"/>
                  <a:gd name="T82" fmla="*/ 4 w 48"/>
                  <a:gd name="T83" fmla="*/ 3 h 14"/>
                  <a:gd name="T84" fmla="*/ 4 w 48"/>
                  <a:gd name="T85" fmla="*/ 5 h 14"/>
                  <a:gd name="T86" fmla="*/ 4 w 48"/>
                  <a:gd name="T87" fmla="*/ 7 h 14"/>
                  <a:gd name="T88" fmla="*/ 2 w 48"/>
                  <a:gd name="T89" fmla="*/ 5 h 14"/>
                  <a:gd name="T90" fmla="*/ 2 w 48"/>
                  <a:gd name="T91" fmla="*/ 7 h 14"/>
                  <a:gd name="T92" fmla="*/ 0 w 48"/>
                  <a:gd name="T93" fmla="*/ 7 h 14"/>
                  <a:gd name="T94" fmla="*/ 0 w 48"/>
                  <a:gd name="T95" fmla="*/ 9 h 14"/>
                  <a:gd name="T96" fmla="*/ 0 w 48"/>
                  <a:gd name="T97" fmla="*/ 12 h 14"/>
                  <a:gd name="T98" fmla="*/ 0 w 48"/>
                  <a:gd name="T99" fmla="*/ 14 h 14"/>
                  <a:gd name="T100" fmla="*/ 0 w 48"/>
                  <a:gd name="T101" fmla="*/ 14 h 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8"/>
                  <a:gd name="T154" fmla="*/ 0 h 14"/>
                  <a:gd name="T155" fmla="*/ 48 w 48"/>
                  <a:gd name="T156" fmla="*/ 14 h 1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8" h="14">
                    <a:moveTo>
                      <a:pt x="0" y="14"/>
                    </a:moveTo>
                    <a:lnTo>
                      <a:pt x="2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5" y="7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1" y="9"/>
                    </a:lnTo>
                    <a:lnTo>
                      <a:pt x="41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1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1" name="Freeform 4102"/>
              <p:cNvSpPr>
                <a:spLocks/>
              </p:cNvSpPr>
              <p:nvPr/>
            </p:nvSpPr>
            <p:spPr bwMode="auto">
              <a:xfrm>
                <a:off x="2434" y="2479"/>
                <a:ext cx="48" cy="14"/>
              </a:xfrm>
              <a:custGeom>
                <a:avLst/>
                <a:gdLst>
                  <a:gd name="T0" fmla="*/ 0 w 48"/>
                  <a:gd name="T1" fmla="*/ 14 h 14"/>
                  <a:gd name="T2" fmla="*/ 2 w 48"/>
                  <a:gd name="T3" fmla="*/ 10 h 14"/>
                  <a:gd name="T4" fmla="*/ 16 w 48"/>
                  <a:gd name="T5" fmla="*/ 10 h 14"/>
                  <a:gd name="T6" fmla="*/ 16 w 48"/>
                  <a:gd name="T7" fmla="*/ 10 h 14"/>
                  <a:gd name="T8" fmla="*/ 16 w 48"/>
                  <a:gd name="T9" fmla="*/ 9 h 14"/>
                  <a:gd name="T10" fmla="*/ 18 w 48"/>
                  <a:gd name="T11" fmla="*/ 7 h 14"/>
                  <a:gd name="T12" fmla="*/ 20 w 48"/>
                  <a:gd name="T13" fmla="*/ 9 h 14"/>
                  <a:gd name="T14" fmla="*/ 22 w 48"/>
                  <a:gd name="T15" fmla="*/ 9 h 14"/>
                  <a:gd name="T16" fmla="*/ 25 w 48"/>
                  <a:gd name="T17" fmla="*/ 7 h 14"/>
                  <a:gd name="T18" fmla="*/ 27 w 48"/>
                  <a:gd name="T19" fmla="*/ 5 h 14"/>
                  <a:gd name="T20" fmla="*/ 27 w 48"/>
                  <a:gd name="T21" fmla="*/ 5 h 14"/>
                  <a:gd name="T22" fmla="*/ 29 w 48"/>
                  <a:gd name="T23" fmla="*/ 5 h 14"/>
                  <a:gd name="T24" fmla="*/ 31 w 48"/>
                  <a:gd name="T25" fmla="*/ 7 h 14"/>
                  <a:gd name="T26" fmla="*/ 32 w 48"/>
                  <a:gd name="T27" fmla="*/ 7 h 14"/>
                  <a:gd name="T28" fmla="*/ 34 w 48"/>
                  <a:gd name="T29" fmla="*/ 9 h 14"/>
                  <a:gd name="T30" fmla="*/ 36 w 48"/>
                  <a:gd name="T31" fmla="*/ 9 h 14"/>
                  <a:gd name="T32" fmla="*/ 40 w 48"/>
                  <a:gd name="T33" fmla="*/ 10 h 14"/>
                  <a:gd name="T34" fmla="*/ 41 w 48"/>
                  <a:gd name="T35" fmla="*/ 9 h 14"/>
                  <a:gd name="T36" fmla="*/ 41 w 48"/>
                  <a:gd name="T37" fmla="*/ 10 h 14"/>
                  <a:gd name="T38" fmla="*/ 43 w 48"/>
                  <a:gd name="T39" fmla="*/ 9 h 14"/>
                  <a:gd name="T40" fmla="*/ 47 w 48"/>
                  <a:gd name="T41" fmla="*/ 9 h 14"/>
                  <a:gd name="T42" fmla="*/ 48 w 48"/>
                  <a:gd name="T43" fmla="*/ 7 h 14"/>
                  <a:gd name="T44" fmla="*/ 48 w 48"/>
                  <a:gd name="T45" fmla="*/ 7 h 14"/>
                  <a:gd name="T46" fmla="*/ 48 w 48"/>
                  <a:gd name="T47" fmla="*/ 5 h 14"/>
                  <a:gd name="T48" fmla="*/ 48 w 48"/>
                  <a:gd name="T49" fmla="*/ 5 h 14"/>
                  <a:gd name="T50" fmla="*/ 47 w 48"/>
                  <a:gd name="T51" fmla="*/ 5 h 14"/>
                  <a:gd name="T52" fmla="*/ 47 w 48"/>
                  <a:gd name="T53" fmla="*/ 5 h 14"/>
                  <a:gd name="T54" fmla="*/ 45 w 48"/>
                  <a:gd name="T55" fmla="*/ 5 h 14"/>
                  <a:gd name="T56" fmla="*/ 41 w 48"/>
                  <a:gd name="T57" fmla="*/ 7 h 14"/>
                  <a:gd name="T58" fmla="*/ 40 w 48"/>
                  <a:gd name="T59" fmla="*/ 5 h 14"/>
                  <a:gd name="T60" fmla="*/ 38 w 48"/>
                  <a:gd name="T61" fmla="*/ 5 h 14"/>
                  <a:gd name="T62" fmla="*/ 36 w 48"/>
                  <a:gd name="T63" fmla="*/ 3 h 14"/>
                  <a:gd name="T64" fmla="*/ 36 w 48"/>
                  <a:gd name="T65" fmla="*/ 3 h 14"/>
                  <a:gd name="T66" fmla="*/ 32 w 48"/>
                  <a:gd name="T67" fmla="*/ 3 h 14"/>
                  <a:gd name="T68" fmla="*/ 31 w 48"/>
                  <a:gd name="T69" fmla="*/ 2 h 14"/>
                  <a:gd name="T70" fmla="*/ 29 w 48"/>
                  <a:gd name="T71" fmla="*/ 0 h 14"/>
                  <a:gd name="T72" fmla="*/ 27 w 48"/>
                  <a:gd name="T73" fmla="*/ 0 h 14"/>
                  <a:gd name="T74" fmla="*/ 25 w 48"/>
                  <a:gd name="T75" fmla="*/ 2 h 14"/>
                  <a:gd name="T76" fmla="*/ 23 w 48"/>
                  <a:gd name="T77" fmla="*/ 2 h 14"/>
                  <a:gd name="T78" fmla="*/ 22 w 48"/>
                  <a:gd name="T79" fmla="*/ 2 h 14"/>
                  <a:gd name="T80" fmla="*/ 20 w 48"/>
                  <a:gd name="T81" fmla="*/ 3 h 14"/>
                  <a:gd name="T82" fmla="*/ 4 w 48"/>
                  <a:gd name="T83" fmla="*/ 3 h 14"/>
                  <a:gd name="T84" fmla="*/ 4 w 48"/>
                  <a:gd name="T85" fmla="*/ 5 h 14"/>
                  <a:gd name="T86" fmla="*/ 4 w 48"/>
                  <a:gd name="T87" fmla="*/ 7 h 14"/>
                  <a:gd name="T88" fmla="*/ 2 w 48"/>
                  <a:gd name="T89" fmla="*/ 5 h 14"/>
                  <a:gd name="T90" fmla="*/ 2 w 48"/>
                  <a:gd name="T91" fmla="*/ 7 h 14"/>
                  <a:gd name="T92" fmla="*/ 0 w 48"/>
                  <a:gd name="T93" fmla="*/ 7 h 14"/>
                  <a:gd name="T94" fmla="*/ 0 w 48"/>
                  <a:gd name="T95" fmla="*/ 9 h 14"/>
                  <a:gd name="T96" fmla="*/ 0 w 48"/>
                  <a:gd name="T97" fmla="*/ 12 h 14"/>
                  <a:gd name="T98" fmla="*/ 0 w 48"/>
                  <a:gd name="T99" fmla="*/ 14 h 14"/>
                  <a:gd name="T100" fmla="*/ 0 w 48"/>
                  <a:gd name="T101" fmla="*/ 14 h 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8"/>
                  <a:gd name="T154" fmla="*/ 0 h 14"/>
                  <a:gd name="T155" fmla="*/ 48 w 48"/>
                  <a:gd name="T156" fmla="*/ 14 h 1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8" h="14">
                    <a:moveTo>
                      <a:pt x="0" y="14"/>
                    </a:moveTo>
                    <a:lnTo>
                      <a:pt x="2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5" y="7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1" y="9"/>
                    </a:lnTo>
                    <a:lnTo>
                      <a:pt x="41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1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2" name="Freeform 4103"/>
              <p:cNvSpPr>
                <a:spLocks/>
              </p:cNvSpPr>
              <p:nvPr/>
            </p:nvSpPr>
            <p:spPr bwMode="auto">
              <a:xfrm>
                <a:off x="2434" y="2497"/>
                <a:ext cx="50" cy="30"/>
              </a:xfrm>
              <a:custGeom>
                <a:avLst/>
                <a:gdLst>
                  <a:gd name="T0" fmla="*/ 50 w 50"/>
                  <a:gd name="T1" fmla="*/ 0 h 30"/>
                  <a:gd name="T2" fmla="*/ 50 w 50"/>
                  <a:gd name="T3" fmla="*/ 3 h 30"/>
                  <a:gd name="T4" fmla="*/ 50 w 50"/>
                  <a:gd name="T5" fmla="*/ 5 h 30"/>
                  <a:gd name="T6" fmla="*/ 50 w 50"/>
                  <a:gd name="T7" fmla="*/ 5 h 30"/>
                  <a:gd name="T8" fmla="*/ 50 w 50"/>
                  <a:gd name="T9" fmla="*/ 7 h 30"/>
                  <a:gd name="T10" fmla="*/ 48 w 50"/>
                  <a:gd name="T11" fmla="*/ 9 h 30"/>
                  <a:gd name="T12" fmla="*/ 48 w 50"/>
                  <a:gd name="T13" fmla="*/ 9 h 30"/>
                  <a:gd name="T14" fmla="*/ 47 w 50"/>
                  <a:gd name="T15" fmla="*/ 9 h 30"/>
                  <a:gd name="T16" fmla="*/ 47 w 50"/>
                  <a:gd name="T17" fmla="*/ 9 h 30"/>
                  <a:gd name="T18" fmla="*/ 48 w 50"/>
                  <a:gd name="T19" fmla="*/ 10 h 30"/>
                  <a:gd name="T20" fmla="*/ 48 w 50"/>
                  <a:gd name="T21" fmla="*/ 12 h 30"/>
                  <a:gd name="T22" fmla="*/ 50 w 50"/>
                  <a:gd name="T23" fmla="*/ 18 h 30"/>
                  <a:gd name="T24" fmla="*/ 48 w 50"/>
                  <a:gd name="T25" fmla="*/ 18 h 30"/>
                  <a:gd name="T26" fmla="*/ 47 w 50"/>
                  <a:gd name="T27" fmla="*/ 18 h 30"/>
                  <a:gd name="T28" fmla="*/ 41 w 50"/>
                  <a:gd name="T29" fmla="*/ 18 h 30"/>
                  <a:gd name="T30" fmla="*/ 36 w 50"/>
                  <a:gd name="T31" fmla="*/ 21 h 30"/>
                  <a:gd name="T32" fmla="*/ 34 w 50"/>
                  <a:gd name="T33" fmla="*/ 21 h 30"/>
                  <a:gd name="T34" fmla="*/ 31 w 50"/>
                  <a:gd name="T35" fmla="*/ 28 h 30"/>
                  <a:gd name="T36" fmla="*/ 29 w 50"/>
                  <a:gd name="T37" fmla="*/ 28 h 30"/>
                  <a:gd name="T38" fmla="*/ 27 w 50"/>
                  <a:gd name="T39" fmla="*/ 30 h 30"/>
                  <a:gd name="T40" fmla="*/ 27 w 50"/>
                  <a:gd name="T41" fmla="*/ 28 h 30"/>
                  <a:gd name="T42" fmla="*/ 29 w 50"/>
                  <a:gd name="T43" fmla="*/ 28 h 30"/>
                  <a:gd name="T44" fmla="*/ 25 w 50"/>
                  <a:gd name="T45" fmla="*/ 28 h 30"/>
                  <a:gd name="T46" fmla="*/ 23 w 50"/>
                  <a:gd name="T47" fmla="*/ 28 h 30"/>
                  <a:gd name="T48" fmla="*/ 23 w 50"/>
                  <a:gd name="T49" fmla="*/ 26 h 30"/>
                  <a:gd name="T50" fmla="*/ 22 w 50"/>
                  <a:gd name="T51" fmla="*/ 23 h 30"/>
                  <a:gd name="T52" fmla="*/ 23 w 50"/>
                  <a:gd name="T53" fmla="*/ 21 h 30"/>
                  <a:gd name="T54" fmla="*/ 22 w 50"/>
                  <a:gd name="T55" fmla="*/ 18 h 30"/>
                  <a:gd name="T56" fmla="*/ 23 w 50"/>
                  <a:gd name="T57" fmla="*/ 16 h 30"/>
                  <a:gd name="T58" fmla="*/ 31 w 50"/>
                  <a:gd name="T59" fmla="*/ 16 h 30"/>
                  <a:gd name="T60" fmla="*/ 31 w 50"/>
                  <a:gd name="T61" fmla="*/ 14 h 30"/>
                  <a:gd name="T62" fmla="*/ 22 w 50"/>
                  <a:gd name="T63" fmla="*/ 16 h 30"/>
                  <a:gd name="T64" fmla="*/ 18 w 50"/>
                  <a:gd name="T65" fmla="*/ 18 h 30"/>
                  <a:gd name="T66" fmla="*/ 14 w 50"/>
                  <a:gd name="T67" fmla="*/ 18 h 30"/>
                  <a:gd name="T68" fmla="*/ 14 w 50"/>
                  <a:gd name="T69" fmla="*/ 18 h 30"/>
                  <a:gd name="T70" fmla="*/ 14 w 50"/>
                  <a:gd name="T71" fmla="*/ 14 h 30"/>
                  <a:gd name="T72" fmla="*/ 13 w 50"/>
                  <a:gd name="T73" fmla="*/ 16 h 30"/>
                  <a:gd name="T74" fmla="*/ 9 w 50"/>
                  <a:gd name="T75" fmla="*/ 14 h 30"/>
                  <a:gd name="T76" fmla="*/ 7 w 50"/>
                  <a:gd name="T77" fmla="*/ 14 h 30"/>
                  <a:gd name="T78" fmla="*/ 7 w 50"/>
                  <a:gd name="T79" fmla="*/ 10 h 30"/>
                  <a:gd name="T80" fmla="*/ 2 w 50"/>
                  <a:gd name="T81" fmla="*/ 9 h 30"/>
                  <a:gd name="T82" fmla="*/ 0 w 50"/>
                  <a:gd name="T83" fmla="*/ 7 h 30"/>
                  <a:gd name="T84" fmla="*/ 0 w 50"/>
                  <a:gd name="T85" fmla="*/ 5 h 30"/>
                  <a:gd name="T86" fmla="*/ 2 w 50"/>
                  <a:gd name="T87" fmla="*/ 7 h 30"/>
                  <a:gd name="T88" fmla="*/ 2 w 50"/>
                  <a:gd name="T89" fmla="*/ 7 h 30"/>
                  <a:gd name="T90" fmla="*/ 4 w 50"/>
                  <a:gd name="T91" fmla="*/ 7 h 30"/>
                  <a:gd name="T92" fmla="*/ 9 w 50"/>
                  <a:gd name="T93" fmla="*/ 5 h 30"/>
                  <a:gd name="T94" fmla="*/ 18 w 50"/>
                  <a:gd name="T95" fmla="*/ 5 h 30"/>
                  <a:gd name="T96" fmla="*/ 27 w 50"/>
                  <a:gd name="T97" fmla="*/ 1 h 30"/>
                  <a:gd name="T98" fmla="*/ 50 w 50"/>
                  <a:gd name="T99" fmla="*/ 0 h 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"/>
                  <a:gd name="T151" fmla="*/ 0 h 30"/>
                  <a:gd name="T152" fmla="*/ 50 w 50"/>
                  <a:gd name="T153" fmla="*/ 30 h 3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" h="30">
                    <a:moveTo>
                      <a:pt x="50" y="0"/>
                    </a:moveTo>
                    <a:lnTo>
                      <a:pt x="50" y="3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7" y="18"/>
                    </a:lnTo>
                    <a:lnTo>
                      <a:pt x="41" y="18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1" y="28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9" y="28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3"/>
                    </a:lnTo>
                    <a:lnTo>
                      <a:pt x="23" y="21"/>
                    </a:lnTo>
                    <a:lnTo>
                      <a:pt x="22" y="18"/>
                    </a:lnTo>
                    <a:lnTo>
                      <a:pt x="23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2" y="16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18" y="5"/>
                    </a:lnTo>
                    <a:lnTo>
                      <a:pt x="27" y="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3" name="Freeform 4104"/>
              <p:cNvSpPr>
                <a:spLocks/>
              </p:cNvSpPr>
              <p:nvPr/>
            </p:nvSpPr>
            <p:spPr bwMode="auto">
              <a:xfrm>
                <a:off x="2434" y="2497"/>
                <a:ext cx="50" cy="30"/>
              </a:xfrm>
              <a:custGeom>
                <a:avLst/>
                <a:gdLst>
                  <a:gd name="T0" fmla="*/ 50 w 50"/>
                  <a:gd name="T1" fmla="*/ 0 h 30"/>
                  <a:gd name="T2" fmla="*/ 50 w 50"/>
                  <a:gd name="T3" fmla="*/ 3 h 30"/>
                  <a:gd name="T4" fmla="*/ 50 w 50"/>
                  <a:gd name="T5" fmla="*/ 5 h 30"/>
                  <a:gd name="T6" fmla="*/ 50 w 50"/>
                  <a:gd name="T7" fmla="*/ 5 h 30"/>
                  <a:gd name="T8" fmla="*/ 50 w 50"/>
                  <a:gd name="T9" fmla="*/ 7 h 30"/>
                  <a:gd name="T10" fmla="*/ 48 w 50"/>
                  <a:gd name="T11" fmla="*/ 9 h 30"/>
                  <a:gd name="T12" fmla="*/ 48 w 50"/>
                  <a:gd name="T13" fmla="*/ 9 h 30"/>
                  <a:gd name="T14" fmla="*/ 47 w 50"/>
                  <a:gd name="T15" fmla="*/ 9 h 30"/>
                  <a:gd name="T16" fmla="*/ 47 w 50"/>
                  <a:gd name="T17" fmla="*/ 9 h 30"/>
                  <a:gd name="T18" fmla="*/ 48 w 50"/>
                  <a:gd name="T19" fmla="*/ 10 h 30"/>
                  <a:gd name="T20" fmla="*/ 48 w 50"/>
                  <a:gd name="T21" fmla="*/ 12 h 30"/>
                  <a:gd name="T22" fmla="*/ 50 w 50"/>
                  <a:gd name="T23" fmla="*/ 18 h 30"/>
                  <a:gd name="T24" fmla="*/ 48 w 50"/>
                  <a:gd name="T25" fmla="*/ 18 h 30"/>
                  <a:gd name="T26" fmla="*/ 47 w 50"/>
                  <a:gd name="T27" fmla="*/ 18 h 30"/>
                  <a:gd name="T28" fmla="*/ 41 w 50"/>
                  <a:gd name="T29" fmla="*/ 18 h 30"/>
                  <a:gd name="T30" fmla="*/ 36 w 50"/>
                  <a:gd name="T31" fmla="*/ 21 h 30"/>
                  <a:gd name="T32" fmla="*/ 34 w 50"/>
                  <a:gd name="T33" fmla="*/ 21 h 30"/>
                  <a:gd name="T34" fmla="*/ 31 w 50"/>
                  <a:gd name="T35" fmla="*/ 28 h 30"/>
                  <a:gd name="T36" fmla="*/ 29 w 50"/>
                  <a:gd name="T37" fmla="*/ 28 h 30"/>
                  <a:gd name="T38" fmla="*/ 27 w 50"/>
                  <a:gd name="T39" fmla="*/ 30 h 30"/>
                  <a:gd name="T40" fmla="*/ 27 w 50"/>
                  <a:gd name="T41" fmla="*/ 28 h 30"/>
                  <a:gd name="T42" fmla="*/ 29 w 50"/>
                  <a:gd name="T43" fmla="*/ 28 h 30"/>
                  <a:gd name="T44" fmla="*/ 25 w 50"/>
                  <a:gd name="T45" fmla="*/ 28 h 30"/>
                  <a:gd name="T46" fmla="*/ 23 w 50"/>
                  <a:gd name="T47" fmla="*/ 28 h 30"/>
                  <a:gd name="T48" fmla="*/ 23 w 50"/>
                  <a:gd name="T49" fmla="*/ 26 h 30"/>
                  <a:gd name="T50" fmla="*/ 22 w 50"/>
                  <a:gd name="T51" fmla="*/ 23 h 30"/>
                  <a:gd name="T52" fmla="*/ 23 w 50"/>
                  <a:gd name="T53" fmla="*/ 21 h 30"/>
                  <a:gd name="T54" fmla="*/ 22 w 50"/>
                  <a:gd name="T55" fmla="*/ 18 h 30"/>
                  <a:gd name="T56" fmla="*/ 23 w 50"/>
                  <a:gd name="T57" fmla="*/ 16 h 30"/>
                  <a:gd name="T58" fmla="*/ 31 w 50"/>
                  <a:gd name="T59" fmla="*/ 16 h 30"/>
                  <a:gd name="T60" fmla="*/ 31 w 50"/>
                  <a:gd name="T61" fmla="*/ 14 h 30"/>
                  <a:gd name="T62" fmla="*/ 22 w 50"/>
                  <a:gd name="T63" fmla="*/ 16 h 30"/>
                  <a:gd name="T64" fmla="*/ 18 w 50"/>
                  <a:gd name="T65" fmla="*/ 18 h 30"/>
                  <a:gd name="T66" fmla="*/ 14 w 50"/>
                  <a:gd name="T67" fmla="*/ 18 h 30"/>
                  <a:gd name="T68" fmla="*/ 14 w 50"/>
                  <a:gd name="T69" fmla="*/ 18 h 30"/>
                  <a:gd name="T70" fmla="*/ 14 w 50"/>
                  <a:gd name="T71" fmla="*/ 14 h 30"/>
                  <a:gd name="T72" fmla="*/ 13 w 50"/>
                  <a:gd name="T73" fmla="*/ 16 h 30"/>
                  <a:gd name="T74" fmla="*/ 9 w 50"/>
                  <a:gd name="T75" fmla="*/ 14 h 30"/>
                  <a:gd name="T76" fmla="*/ 7 w 50"/>
                  <a:gd name="T77" fmla="*/ 14 h 30"/>
                  <a:gd name="T78" fmla="*/ 7 w 50"/>
                  <a:gd name="T79" fmla="*/ 10 h 30"/>
                  <a:gd name="T80" fmla="*/ 2 w 50"/>
                  <a:gd name="T81" fmla="*/ 9 h 30"/>
                  <a:gd name="T82" fmla="*/ 0 w 50"/>
                  <a:gd name="T83" fmla="*/ 7 h 30"/>
                  <a:gd name="T84" fmla="*/ 0 w 50"/>
                  <a:gd name="T85" fmla="*/ 5 h 30"/>
                  <a:gd name="T86" fmla="*/ 2 w 50"/>
                  <a:gd name="T87" fmla="*/ 7 h 30"/>
                  <a:gd name="T88" fmla="*/ 2 w 50"/>
                  <a:gd name="T89" fmla="*/ 7 h 30"/>
                  <a:gd name="T90" fmla="*/ 4 w 50"/>
                  <a:gd name="T91" fmla="*/ 7 h 30"/>
                  <a:gd name="T92" fmla="*/ 9 w 50"/>
                  <a:gd name="T93" fmla="*/ 5 h 30"/>
                  <a:gd name="T94" fmla="*/ 18 w 50"/>
                  <a:gd name="T95" fmla="*/ 5 h 30"/>
                  <a:gd name="T96" fmla="*/ 27 w 50"/>
                  <a:gd name="T97" fmla="*/ 1 h 30"/>
                  <a:gd name="T98" fmla="*/ 50 w 50"/>
                  <a:gd name="T99" fmla="*/ 0 h 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"/>
                  <a:gd name="T151" fmla="*/ 0 h 30"/>
                  <a:gd name="T152" fmla="*/ 50 w 50"/>
                  <a:gd name="T153" fmla="*/ 30 h 3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" h="30">
                    <a:moveTo>
                      <a:pt x="50" y="0"/>
                    </a:moveTo>
                    <a:lnTo>
                      <a:pt x="50" y="3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7" y="18"/>
                    </a:lnTo>
                    <a:lnTo>
                      <a:pt x="41" y="18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1" y="28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9" y="28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3"/>
                    </a:lnTo>
                    <a:lnTo>
                      <a:pt x="23" y="21"/>
                    </a:lnTo>
                    <a:lnTo>
                      <a:pt x="22" y="18"/>
                    </a:lnTo>
                    <a:lnTo>
                      <a:pt x="23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2" y="16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18" y="5"/>
                    </a:lnTo>
                    <a:lnTo>
                      <a:pt x="27" y="1"/>
                    </a:lnTo>
                    <a:lnTo>
                      <a:pt x="5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4" name="Freeform 4105"/>
              <p:cNvSpPr>
                <a:spLocks/>
              </p:cNvSpPr>
              <p:nvPr/>
            </p:nvSpPr>
            <p:spPr bwMode="auto">
              <a:xfrm>
                <a:off x="2518" y="2565"/>
                <a:ext cx="67" cy="68"/>
              </a:xfrm>
              <a:custGeom>
                <a:avLst/>
                <a:gdLst>
                  <a:gd name="T0" fmla="*/ 2 w 67"/>
                  <a:gd name="T1" fmla="*/ 25 h 68"/>
                  <a:gd name="T2" fmla="*/ 4 w 67"/>
                  <a:gd name="T3" fmla="*/ 23 h 68"/>
                  <a:gd name="T4" fmla="*/ 4 w 67"/>
                  <a:gd name="T5" fmla="*/ 21 h 68"/>
                  <a:gd name="T6" fmla="*/ 6 w 67"/>
                  <a:gd name="T7" fmla="*/ 21 h 68"/>
                  <a:gd name="T8" fmla="*/ 11 w 67"/>
                  <a:gd name="T9" fmla="*/ 16 h 68"/>
                  <a:gd name="T10" fmla="*/ 15 w 67"/>
                  <a:gd name="T11" fmla="*/ 14 h 68"/>
                  <a:gd name="T12" fmla="*/ 15 w 67"/>
                  <a:gd name="T13" fmla="*/ 12 h 68"/>
                  <a:gd name="T14" fmla="*/ 16 w 67"/>
                  <a:gd name="T15" fmla="*/ 9 h 68"/>
                  <a:gd name="T16" fmla="*/ 20 w 67"/>
                  <a:gd name="T17" fmla="*/ 5 h 68"/>
                  <a:gd name="T18" fmla="*/ 20 w 67"/>
                  <a:gd name="T19" fmla="*/ 5 h 68"/>
                  <a:gd name="T20" fmla="*/ 22 w 67"/>
                  <a:gd name="T21" fmla="*/ 3 h 68"/>
                  <a:gd name="T22" fmla="*/ 24 w 67"/>
                  <a:gd name="T23" fmla="*/ 0 h 68"/>
                  <a:gd name="T24" fmla="*/ 25 w 67"/>
                  <a:gd name="T25" fmla="*/ 1 h 68"/>
                  <a:gd name="T26" fmla="*/ 29 w 67"/>
                  <a:gd name="T27" fmla="*/ 1 h 68"/>
                  <a:gd name="T28" fmla="*/ 29 w 67"/>
                  <a:gd name="T29" fmla="*/ 1 h 68"/>
                  <a:gd name="T30" fmla="*/ 33 w 67"/>
                  <a:gd name="T31" fmla="*/ 3 h 68"/>
                  <a:gd name="T32" fmla="*/ 34 w 67"/>
                  <a:gd name="T33" fmla="*/ 7 h 68"/>
                  <a:gd name="T34" fmla="*/ 34 w 67"/>
                  <a:gd name="T35" fmla="*/ 12 h 68"/>
                  <a:gd name="T36" fmla="*/ 34 w 67"/>
                  <a:gd name="T37" fmla="*/ 18 h 68"/>
                  <a:gd name="T38" fmla="*/ 33 w 67"/>
                  <a:gd name="T39" fmla="*/ 19 h 68"/>
                  <a:gd name="T40" fmla="*/ 34 w 67"/>
                  <a:gd name="T41" fmla="*/ 19 h 68"/>
                  <a:gd name="T42" fmla="*/ 36 w 67"/>
                  <a:gd name="T43" fmla="*/ 19 h 68"/>
                  <a:gd name="T44" fmla="*/ 40 w 67"/>
                  <a:gd name="T45" fmla="*/ 21 h 68"/>
                  <a:gd name="T46" fmla="*/ 43 w 67"/>
                  <a:gd name="T47" fmla="*/ 21 h 68"/>
                  <a:gd name="T48" fmla="*/ 45 w 67"/>
                  <a:gd name="T49" fmla="*/ 18 h 68"/>
                  <a:gd name="T50" fmla="*/ 47 w 67"/>
                  <a:gd name="T51" fmla="*/ 14 h 68"/>
                  <a:gd name="T52" fmla="*/ 50 w 67"/>
                  <a:gd name="T53" fmla="*/ 18 h 68"/>
                  <a:gd name="T54" fmla="*/ 50 w 67"/>
                  <a:gd name="T55" fmla="*/ 21 h 68"/>
                  <a:gd name="T56" fmla="*/ 52 w 67"/>
                  <a:gd name="T57" fmla="*/ 23 h 68"/>
                  <a:gd name="T58" fmla="*/ 52 w 67"/>
                  <a:gd name="T59" fmla="*/ 28 h 68"/>
                  <a:gd name="T60" fmla="*/ 49 w 67"/>
                  <a:gd name="T61" fmla="*/ 34 h 68"/>
                  <a:gd name="T62" fmla="*/ 49 w 67"/>
                  <a:gd name="T63" fmla="*/ 34 h 68"/>
                  <a:gd name="T64" fmla="*/ 50 w 67"/>
                  <a:gd name="T65" fmla="*/ 34 h 68"/>
                  <a:gd name="T66" fmla="*/ 50 w 67"/>
                  <a:gd name="T67" fmla="*/ 35 h 68"/>
                  <a:gd name="T68" fmla="*/ 54 w 67"/>
                  <a:gd name="T69" fmla="*/ 35 h 68"/>
                  <a:gd name="T70" fmla="*/ 58 w 67"/>
                  <a:gd name="T71" fmla="*/ 37 h 68"/>
                  <a:gd name="T72" fmla="*/ 59 w 67"/>
                  <a:gd name="T73" fmla="*/ 39 h 68"/>
                  <a:gd name="T74" fmla="*/ 61 w 67"/>
                  <a:gd name="T75" fmla="*/ 43 h 68"/>
                  <a:gd name="T76" fmla="*/ 65 w 67"/>
                  <a:gd name="T77" fmla="*/ 44 h 68"/>
                  <a:gd name="T78" fmla="*/ 67 w 67"/>
                  <a:gd name="T79" fmla="*/ 44 h 68"/>
                  <a:gd name="T80" fmla="*/ 67 w 67"/>
                  <a:gd name="T81" fmla="*/ 48 h 68"/>
                  <a:gd name="T82" fmla="*/ 67 w 67"/>
                  <a:gd name="T83" fmla="*/ 52 h 68"/>
                  <a:gd name="T84" fmla="*/ 67 w 67"/>
                  <a:gd name="T85" fmla="*/ 52 h 68"/>
                  <a:gd name="T86" fmla="*/ 65 w 67"/>
                  <a:gd name="T87" fmla="*/ 55 h 68"/>
                  <a:gd name="T88" fmla="*/ 65 w 67"/>
                  <a:gd name="T89" fmla="*/ 57 h 68"/>
                  <a:gd name="T90" fmla="*/ 65 w 67"/>
                  <a:gd name="T91" fmla="*/ 59 h 68"/>
                  <a:gd name="T92" fmla="*/ 58 w 67"/>
                  <a:gd name="T93" fmla="*/ 66 h 68"/>
                  <a:gd name="T94" fmla="*/ 43 w 67"/>
                  <a:gd name="T95" fmla="*/ 59 h 68"/>
                  <a:gd name="T96" fmla="*/ 36 w 67"/>
                  <a:gd name="T97" fmla="*/ 55 h 68"/>
                  <a:gd name="T98" fmla="*/ 11 w 67"/>
                  <a:gd name="T99" fmla="*/ 35 h 68"/>
                  <a:gd name="T100" fmla="*/ 6 w 67"/>
                  <a:gd name="T101" fmla="*/ 32 h 68"/>
                  <a:gd name="T102" fmla="*/ 6 w 67"/>
                  <a:gd name="T103" fmla="*/ 28 h 68"/>
                  <a:gd name="T104" fmla="*/ 2 w 67"/>
                  <a:gd name="T105" fmla="*/ 26 h 68"/>
                  <a:gd name="T106" fmla="*/ 0 w 67"/>
                  <a:gd name="T107" fmla="*/ 26 h 68"/>
                  <a:gd name="T108" fmla="*/ 2 w 67"/>
                  <a:gd name="T109" fmla="*/ 25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7"/>
                  <a:gd name="T166" fmla="*/ 0 h 68"/>
                  <a:gd name="T167" fmla="*/ 67 w 67"/>
                  <a:gd name="T168" fmla="*/ 68 h 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7" h="68">
                    <a:moveTo>
                      <a:pt x="2" y="25"/>
                    </a:move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12"/>
                    </a:lnTo>
                    <a:lnTo>
                      <a:pt x="34" y="18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3" y="19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50" y="18"/>
                    </a:lnTo>
                    <a:lnTo>
                      <a:pt x="50" y="21"/>
                    </a:lnTo>
                    <a:lnTo>
                      <a:pt x="52" y="23"/>
                    </a:lnTo>
                    <a:lnTo>
                      <a:pt x="52" y="28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8" y="35"/>
                    </a:lnTo>
                    <a:lnTo>
                      <a:pt x="58" y="37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3" y="43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5" y="53"/>
                    </a:lnTo>
                    <a:lnTo>
                      <a:pt x="65" y="55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5" y="68"/>
                    </a:lnTo>
                    <a:lnTo>
                      <a:pt x="58" y="66"/>
                    </a:lnTo>
                    <a:lnTo>
                      <a:pt x="56" y="64"/>
                    </a:lnTo>
                    <a:lnTo>
                      <a:pt x="43" y="59"/>
                    </a:lnTo>
                    <a:lnTo>
                      <a:pt x="40" y="57"/>
                    </a:lnTo>
                    <a:lnTo>
                      <a:pt x="36" y="55"/>
                    </a:lnTo>
                    <a:lnTo>
                      <a:pt x="18" y="39"/>
                    </a:lnTo>
                    <a:lnTo>
                      <a:pt x="11" y="35"/>
                    </a:lnTo>
                    <a:lnTo>
                      <a:pt x="9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5" name="Freeform 4106"/>
              <p:cNvSpPr>
                <a:spLocks/>
              </p:cNvSpPr>
              <p:nvPr/>
            </p:nvSpPr>
            <p:spPr bwMode="auto">
              <a:xfrm>
                <a:off x="2518" y="2565"/>
                <a:ext cx="67" cy="68"/>
              </a:xfrm>
              <a:custGeom>
                <a:avLst/>
                <a:gdLst>
                  <a:gd name="T0" fmla="*/ 2 w 67"/>
                  <a:gd name="T1" fmla="*/ 25 h 68"/>
                  <a:gd name="T2" fmla="*/ 4 w 67"/>
                  <a:gd name="T3" fmla="*/ 23 h 68"/>
                  <a:gd name="T4" fmla="*/ 4 w 67"/>
                  <a:gd name="T5" fmla="*/ 21 h 68"/>
                  <a:gd name="T6" fmla="*/ 6 w 67"/>
                  <a:gd name="T7" fmla="*/ 21 h 68"/>
                  <a:gd name="T8" fmla="*/ 11 w 67"/>
                  <a:gd name="T9" fmla="*/ 16 h 68"/>
                  <a:gd name="T10" fmla="*/ 15 w 67"/>
                  <a:gd name="T11" fmla="*/ 14 h 68"/>
                  <a:gd name="T12" fmla="*/ 15 w 67"/>
                  <a:gd name="T13" fmla="*/ 12 h 68"/>
                  <a:gd name="T14" fmla="*/ 16 w 67"/>
                  <a:gd name="T15" fmla="*/ 9 h 68"/>
                  <a:gd name="T16" fmla="*/ 20 w 67"/>
                  <a:gd name="T17" fmla="*/ 5 h 68"/>
                  <a:gd name="T18" fmla="*/ 20 w 67"/>
                  <a:gd name="T19" fmla="*/ 5 h 68"/>
                  <a:gd name="T20" fmla="*/ 22 w 67"/>
                  <a:gd name="T21" fmla="*/ 3 h 68"/>
                  <a:gd name="T22" fmla="*/ 24 w 67"/>
                  <a:gd name="T23" fmla="*/ 0 h 68"/>
                  <a:gd name="T24" fmla="*/ 25 w 67"/>
                  <a:gd name="T25" fmla="*/ 1 h 68"/>
                  <a:gd name="T26" fmla="*/ 29 w 67"/>
                  <a:gd name="T27" fmla="*/ 1 h 68"/>
                  <a:gd name="T28" fmla="*/ 29 w 67"/>
                  <a:gd name="T29" fmla="*/ 1 h 68"/>
                  <a:gd name="T30" fmla="*/ 33 w 67"/>
                  <a:gd name="T31" fmla="*/ 3 h 68"/>
                  <a:gd name="T32" fmla="*/ 34 w 67"/>
                  <a:gd name="T33" fmla="*/ 7 h 68"/>
                  <a:gd name="T34" fmla="*/ 34 w 67"/>
                  <a:gd name="T35" fmla="*/ 12 h 68"/>
                  <a:gd name="T36" fmla="*/ 34 w 67"/>
                  <a:gd name="T37" fmla="*/ 18 h 68"/>
                  <a:gd name="T38" fmla="*/ 33 w 67"/>
                  <a:gd name="T39" fmla="*/ 19 h 68"/>
                  <a:gd name="T40" fmla="*/ 34 w 67"/>
                  <a:gd name="T41" fmla="*/ 19 h 68"/>
                  <a:gd name="T42" fmla="*/ 36 w 67"/>
                  <a:gd name="T43" fmla="*/ 19 h 68"/>
                  <a:gd name="T44" fmla="*/ 40 w 67"/>
                  <a:gd name="T45" fmla="*/ 21 h 68"/>
                  <a:gd name="T46" fmla="*/ 43 w 67"/>
                  <a:gd name="T47" fmla="*/ 21 h 68"/>
                  <a:gd name="T48" fmla="*/ 45 w 67"/>
                  <a:gd name="T49" fmla="*/ 18 h 68"/>
                  <a:gd name="T50" fmla="*/ 47 w 67"/>
                  <a:gd name="T51" fmla="*/ 14 h 68"/>
                  <a:gd name="T52" fmla="*/ 50 w 67"/>
                  <a:gd name="T53" fmla="*/ 18 h 68"/>
                  <a:gd name="T54" fmla="*/ 50 w 67"/>
                  <a:gd name="T55" fmla="*/ 21 h 68"/>
                  <a:gd name="T56" fmla="*/ 52 w 67"/>
                  <a:gd name="T57" fmla="*/ 23 h 68"/>
                  <a:gd name="T58" fmla="*/ 52 w 67"/>
                  <a:gd name="T59" fmla="*/ 28 h 68"/>
                  <a:gd name="T60" fmla="*/ 49 w 67"/>
                  <a:gd name="T61" fmla="*/ 34 h 68"/>
                  <a:gd name="T62" fmla="*/ 49 w 67"/>
                  <a:gd name="T63" fmla="*/ 34 h 68"/>
                  <a:gd name="T64" fmla="*/ 50 w 67"/>
                  <a:gd name="T65" fmla="*/ 34 h 68"/>
                  <a:gd name="T66" fmla="*/ 50 w 67"/>
                  <a:gd name="T67" fmla="*/ 35 h 68"/>
                  <a:gd name="T68" fmla="*/ 54 w 67"/>
                  <a:gd name="T69" fmla="*/ 35 h 68"/>
                  <a:gd name="T70" fmla="*/ 58 w 67"/>
                  <a:gd name="T71" fmla="*/ 37 h 68"/>
                  <a:gd name="T72" fmla="*/ 59 w 67"/>
                  <a:gd name="T73" fmla="*/ 39 h 68"/>
                  <a:gd name="T74" fmla="*/ 61 w 67"/>
                  <a:gd name="T75" fmla="*/ 43 h 68"/>
                  <a:gd name="T76" fmla="*/ 65 w 67"/>
                  <a:gd name="T77" fmla="*/ 44 h 68"/>
                  <a:gd name="T78" fmla="*/ 67 w 67"/>
                  <a:gd name="T79" fmla="*/ 44 h 68"/>
                  <a:gd name="T80" fmla="*/ 67 w 67"/>
                  <a:gd name="T81" fmla="*/ 48 h 68"/>
                  <a:gd name="T82" fmla="*/ 67 w 67"/>
                  <a:gd name="T83" fmla="*/ 52 h 68"/>
                  <a:gd name="T84" fmla="*/ 67 w 67"/>
                  <a:gd name="T85" fmla="*/ 52 h 68"/>
                  <a:gd name="T86" fmla="*/ 65 w 67"/>
                  <a:gd name="T87" fmla="*/ 55 h 68"/>
                  <a:gd name="T88" fmla="*/ 65 w 67"/>
                  <a:gd name="T89" fmla="*/ 57 h 68"/>
                  <a:gd name="T90" fmla="*/ 65 w 67"/>
                  <a:gd name="T91" fmla="*/ 59 h 68"/>
                  <a:gd name="T92" fmla="*/ 58 w 67"/>
                  <a:gd name="T93" fmla="*/ 66 h 68"/>
                  <a:gd name="T94" fmla="*/ 43 w 67"/>
                  <a:gd name="T95" fmla="*/ 59 h 68"/>
                  <a:gd name="T96" fmla="*/ 36 w 67"/>
                  <a:gd name="T97" fmla="*/ 55 h 68"/>
                  <a:gd name="T98" fmla="*/ 11 w 67"/>
                  <a:gd name="T99" fmla="*/ 35 h 68"/>
                  <a:gd name="T100" fmla="*/ 6 w 67"/>
                  <a:gd name="T101" fmla="*/ 32 h 68"/>
                  <a:gd name="T102" fmla="*/ 6 w 67"/>
                  <a:gd name="T103" fmla="*/ 28 h 68"/>
                  <a:gd name="T104" fmla="*/ 2 w 67"/>
                  <a:gd name="T105" fmla="*/ 26 h 68"/>
                  <a:gd name="T106" fmla="*/ 0 w 67"/>
                  <a:gd name="T107" fmla="*/ 26 h 68"/>
                  <a:gd name="T108" fmla="*/ 2 w 67"/>
                  <a:gd name="T109" fmla="*/ 25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7"/>
                  <a:gd name="T166" fmla="*/ 0 h 68"/>
                  <a:gd name="T167" fmla="*/ 67 w 67"/>
                  <a:gd name="T168" fmla="*/ 68 h 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7" h="68">
                    <a:moveTo>
                      <a:pt x="2" y="25"/>
                    </a:move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12"/>
                    </a:lnTo>
                    <a:lnTo>
                      <a:pt x="34" y="18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3" y="19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50" y="18"/>
                    </a:lnTo>
                    <a:lnTo>
                      <a:pt x="50" y="21"/>
                    </a:lnTo>
                    <a:lnTo>
                      <a:pt x="52" y="23"/>
                    </a:lnTo>
                    <a:lnTo>
                      <a:pt x="52" y="28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8" y="35"/>
                    </a:lnTo>
                    <a:lnTo>
                      <a:pt x="58" y="37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3" y="43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5" y="53"/>
                    </a:lnTo>
                    <a:lnTo>
                      <a:pt x="65" y="55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5" y="68"/>
                    </a:lnTo>
                    <a:lnTo>
                      <a:pt x="58" y="66"/>
                    </a:lnTo>
                    <a:lnTo>
                      <a:pt x="56" y="64"/>
                    </a:lnTo>
                    <a:lnTo>
                      <a:pt x="43" y="59"/>
                    </a:lnTo>
                    <a:lnTo>
                      <a:pt x="40" y="57"/>
                    </a:lnTo>
                    <a:lnTo>
                      <a:pt x="36" y="55"/>
                    </a:lnTo>
                    <a:lnTo>
                      <a:pt x="18" y="39"/>
                    </a:lnTo>
                    <a:lnTo>
                      <a:pt x="11" y="35"/>
                    </a:lnTo>
                    <a:lnTo>
                      <a:pt x="9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6" name="Freeform 4107"/>
              <p:cNvSpPr>
                <a:spLocks/>
              </p:cNvSpPr>
              <p:nvPr/>
            </p:nvSpPr>
            <p:spPr bwMode="auto">
              <a:xfrm>
                <a:off x="2653" y="2523"/>
                <a:ext cx="71" cy="104"/>
              </a:xfrm>
              <a:custGeom>
                <a:avLst/>
                <a:gdLst>
                  <a:gd name="T0" fmla="*/ 69 w 71"/>
                  <a:gd name="T1" fmla="*/ 83 h 104"/>
                  <a:gd name="T2" fmla="*/ 59 w 71"/>
                  <a:gd name="T3" fmla="*/ 27 h 104"/>
                  <a:gd name="T4" fmla="*/ 55 w 71"/>
                  <a:gd name="T5" fmla="*/ 17 h 104"/>
                  <a:gd name="T6" fmla="*/ 48 w 71"/>
                  <a:gd name="T7" fmla="*/ 9 h 104"/>
                  <a:gd name="T8" fmla="*/ 50 w 71"/>
                  <a:gd name="T9" fmla="*/ 6 h 104"/>
                  <a:gd name="T10" fmla="*/ 50 w 71"/>
                  <a:gd name="T11" fmla="*/ 2 h 104"/>
                  <a:gd name="T12" fmla="*/ 48 w 71"/>
                  <a:gd name="T13" fmla="*/ 2 h 104"/>
                  <a:gd name="T14" fmla="*/ 46 w 71"/>
                  <a:gd name="T15" fmla="*/ 0 h 104"/>
                  <a:gd name="T16" fmla="*/ 39 w 71"/>
                  <a:gd name="T17" fmla="*/ 4 h 104"/>
                  <a:gd name="T18" fmla="*/ 5 w 71"/>
                  <a:gd name="T19" fmla="*/ 2 h 104"/>
                  <a:gd name="T20" fmla="*/ 3 w 71"/>
                  <a:gd name="T21" fmla="*/ 8 h 104"/>
                  <a:gd name="T22" fmla="*/ 5 w 71"/>
                  <a:gd name="T23" fmla="*/ 11 h 104"/>
                  <a:gd name="T24" fmla="*/ 7 w 71"/>
                  <a:gd name="T25" fmla="*/ 13 h 104"/>
                  <a:gd name="T26" fmla="*/ 7 w 71"/>
                  <a:gd name="T27" fmla="*/ 20 h 104"/>
                  <a:gd name="T28" fmla="*/ 8 w 71"/>
                  <a:gd name="T29" fmla="*/ 27 h 104"/>
                  <a:gd name="T30" fmla="*/ 7 w 71"/>
                  <a:gd name="T31" fmla="*/ 29 h 104"/>
                  <a:gd name="T32" fmla="*/ 7 w 71"/>
                  <a:gd name="T33" fmla="*/ 33 h 104"/>
                  <a:gd name="T34" fmla="*/ 8 w 71"/>
                  <a:gd name="T35" fmla="*/ 33 h 104"/>
                  <a:gd name="T36" fmla="*/ 12 w 71"/>
                  <a:gd name="T37" fmla="*/ 47 h 104"/>
                  <a:gd name="T38" fmla="*/ 10 w 71"/>
                  <a:gd name="T39" fmla="*/ 49 h 104"/>
                  <a:gd name="T40" fmla="*/ 8 w 71"/>
                  <a:gd name="T41" fmla="*/ 51 h 104"/>
                  <a:gd name="T42" fmla="*/ 3 w 71"/>
                  <a:gd name="T43" fmla="*/ 58 h 104"/>
                  <a:gd name="T44" fmla="*/ 3 w 71"/>
                  <a:gd name="T45" fmla="*/ 65 h 104"/>
                  <a:gd name="T46" fmla="*/ 0 w 71"/>
                  <a:gd name="T47" fmla="*/ 68 h 104"/>
                  <a:gd name="T48" fmla="*/ 3 w 71"/>
                  <a:gd name="T49" fmla="*/ 86 h 104"/>
                  <a:gd name="T50" fmla="*/ 7 w 71"/>
                  <a:gd name="T51" fmla="*/ 88 h 104"/>
                  <a:gd name="T52" fmla="*/ 7 w 71"/>
                  <a:gd name="T53" fmla="*/ 97 h 104"/>
                  <a:gd name="T54" fmla="*/ 5 w 71"/>
                  <a:gd name="T55" fmla="*/ 97 h 104"/>
                  <a:gd name="T56" fmla="*/ 1 w 71"/>
                  <a:gd name="T57" fmla="*/ 97 h 104"/>
                  <a:gd name="T58" fmla="*/ 19 w 71"/>
                  <a:gd name="T59" fmla="*/ 104 h 104"/>
                  <a:gd name="T60" fmla="*/ 39 w 71"/>
                  <a:gd name="T61" fmla="*/ 97 h 104"/>
                  <a:gd name="T62" fmla="*/ 62 w 71"/>
                  <a:gd name="T63" fmla="*/ 86 h 104"/>
                  <a:gd name="T64" fmla="*/ 66 w 71"/>
                  <a:gd name="T65" fmla="*/ 88 h 104"/>
                  <a:gd name="T66" fmla="*/ 71 w 71"/>
                  <a:gd name="T67" fmla="*/ 83 h 10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1"/>
                  <a:gd name="T103" fmla="*/ 0 h 104"/>
                  <a:gd name="T104" fmla="*/ 71 w 71"/>
                  <a:gd name="T105" fmla="*/ 104 h 10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1" h="104">
                    <a:moveTo>
                      <a:pt x="71" y="83"/>
                    </a:moveTo>
                    <a:lnTo>
                      <a:pt x="69" y="83"/>
                    </a:lnTo>
                    <a:lnTo>
                      <a:pt x="62" y="74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5" y="1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8" y="31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10" y="49"/>
                    </a:lnTo>
                    <a:lnTo>
                      <a:pt x="8" y="49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3" y="58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1" y="67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3" y="86"/>
                    </a:lnTo>
                    <a:lnTo>
                      <a:pt x="3" y="88"/>
                    </a:lnTo>
                    <a:lnTo>
                      <a:pt x="7" y="88"/>
                    </a:lnTo>
                    <a:lnTo>
                      <a:pt x="7" y="90"/>
                    </a:lnTo>
                    <a:lnTo>
                      <a:pt x="7" y="97"/>
                    </a:lnTo>
                    <a:lnTo>
                      <a:pt x="5" y="97"/>
                    </a:lnTo>
                    <a:lnTo>
                      <a:pt x="3" y="97"/>
                    </a:lnTo>
                    <a:lnTo>
                      <a:pt x="1" y="97"/>
                    </a:lnTo>
                    <a:lnTo>
                      <a:pt x="1" y="99"/>
                    </a:lnTo>
                    <a:lnTo>
                      <a:pt x="19" y="104"/>
                    </a:lnTo>
                    <a:lnTo>
                      <a:pt x="26" y="99"/>
                    </a:lnTo>
                    <a:lnTo>
                      <a:pt x="39" y="97"/>
                    </a:lnTo>
                    <a:lnTo>
                      <a:pt x="55" y="88"/>
                    </a:lnTo>
                    <a:lnTo>
                      <a:pt x="62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9" y="83"/>
                    </a:lnTo>
                    <a:lnTo>
                      <a:pt x="71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7" name="Freeform 4108"/>
              <p:cNvSpPr>
                <a:spLocks/>
              </p:cNvSpPr>
              <p:nvPr/>
            </p:nvSpPr>
            <p:spPr bwMode="auto">
              <a:xfrm>
                <a:off x="2653" y="2523"/>
                <a:ext cx="71" cy="104"/>
              </a:xfrm>
              <a:custGeom>
                <a:avLst/>
                <a:gdLst>
                  <a:gd name="T0" fmla="*/ 69 w 71"/>
                  <a:gd name="T1" fmla="*/ 83 h 104"/>
                  <a:gd name="T2" fmla="*/ 59 w 71"/>
                  <a:gd name="T3" fmla="*/ 27 h 104"/>
                  <a:gd name="T4" fmla="*/ 55 w 71"/>
                  <a:gd name="T5" fmla="*/ 17 h 104"/>
                  <a:gd name="T6" fmla="*/ 48 w 71"/>
                  <a:gd name="T7" fmla="*/ 9 h 104"/>
                  <a:gd name="T8" fmla="*/ 50 w 71"/>
                  <a:gd name="T9" fmla="*/ 6 h 104"/>
                  <a:gd name="T10" fmla="*/ 50 w 71"/>
                  <a:gd name="T11" fmla="*/ 2 h 104"/>
                  <a:gd name="T12" fmla="*/ 48 w 71"/>
                  <a:gd name="T13" fmla="*/ 2 h 104"/>
                  <a:gd name="T14" fmla="*/ 46 w 71"/>
                  <a:gd name="T15" fmla="*/ 0 h 104"/>
                  <a:gd name="T16" fmla="*/ 39 w 71"/>
                  <a:gd name="T17" fmla="*/ 4 h 104"/>
                  <a:gd name="T18" fmla="*/ 5 w 71"/>
                  <a:gd name="T19" fmla="*/ 2 h 104"/>
                  <a:gd name="T20" fmla="*/ 3 w 71"/>
                  <a:gd name="T21" fmla="*/ 8 h 104"/>
                  <a:gd name="T22" fmla="*/ 5 w 71"/>
                  <a:gd name="T23" fmla="*/ 11 h 104"/>
                  <a:gd name="T24" fmla="*/ 7 w 71"/>
                  <a:gd name="T25" fmla="*/ 13 h 104"/>
                  <a:gd name="T26" fmla="*/ 7 w 71"/>
                  <a:gd name="T27" fmla="*/ 20 h 104"/>
                  <a:gd name="T28" fmla="*/ 8 w 71"/>
                  <a:gd name="T29" fmla="*/ 27 h 104"/>
                  <a:gd name="T30" fmla="*/ 7 w 71"/>
                  <a:gd name="T31" fmla="*/ 29 h 104"/>
                  <a:gd name="T32" fmla="*/ 7 w 71"/>
                  <a:gd name="T33" fmla="*/ 33 h 104"/>
                  <a:gd name="T34" fmla="*/ 8 w 71"/>
                  <a:gd name="T35" fmla="*/ 33 h 104"/>
                  <a:gd name="T36" fmla="*/ 12 w 71"/>
                  <a:gd name="T37" fmla="*/ 47 h 104"/>
                  <a:gd name="T38" fmla="*/ 10 w 71"/>
                  <a:gd name="T39" fmla="*/ 49 h 104"/>
                  <a:gd name="T40" fmla="*/ 8 w 71"/>
                  <a:gd name="T41" fmla="*/ 51 h 104"/>
                  <a:gd name="T42" fmla="*/ 3 w 71"/>
                  <a:gd name="T43" fmla="*/ 58 h 104"/>
                  <a:gd name="T44" fmla="*/ 3 w 71"/>
                  <a:gd name="T45" fmla="*/ 65 h 104"/>
                  <a:gd name="T46" fmla="*/ 0 w 71"/>
                  <a:gd name="T47" fmla="*/ 68 h 104"/>
                  <a:gd name="T48" fmla="*/ 3 w 71"/>
                  <a:gd name="T49" fmla="*/ 86 h 104"/>
                  <a:gd name="T50" fmla="*/ 7 w 71"/>
                  <a:gd name="T51" fmla="*/ 88 h 104"/>
                  <a:gd name="T52" fmla="*/ 7 w 71"/>
                  <a:gd name="T53" fmla="*/ 97 h 104"/>
                  <a:gd name="T54" fmla="*/ 5 w 71"/>
                  <a:gd name="T55" fmla="*/ 97 h 104"/>
                  <a:gd name="T56" fmla="*/ 1 w 71"/>
                  <a:gd name="T57" fmla="*/ 97 h 104"/>
                  <a:gd name="T58" fmla="*/ 19 w 71"/>
                  <a:gd name="T59" fmla="*/ 104 h 104"/>
                  <a:gd name="T60" fmla="*/ 39 w 71"/>
                  <a:gd name="T61" fmla="*/ 97 h 104"/>
                  <a:gd name="T62" fmla="*/ 62 w 71"/>
                  <a:gd name="T63" fmla="*/ 86 h 104"/>
                  <a:gd name="T64" fmla="*/ 66 w 71"/>
                  <a:gd name="T65" fmla="*/ 88 h 104"/>
                  <a:gd name="T66" fmla="*/ 71 w 71"/>
                  <a:gd name="T67" fmla="*/ 83 h 10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1"/>
                  <a:gd name="T103" fmla="*/ 0 h 104"/>
                  <a:gd name="T104" fmla="*/ 71 w 71"/>
                  <a:gd name="T105" fmla="*/ 104 h 10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1" h="104">
                    <a:moveTo>
                      <a:pt x="71" y="83"/>
                    </a:moveTo>
                    <a:lnTo>
                      <a:pt x="69" y="83"/>
                    </a:lnTo>
                    <a:lnTo>
                      <a:pt x="62" y="74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5" y="1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8" y="31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10" y="49"/>
                    </a:lnTo>
                    <a:lnTo>
                      <a:pt x="8" y="49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3" y="58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1" y="67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3" y="86"/>
                    </a:lnTo>
                    <a:lnTo>
                      <a:pt x="3" y="88"/>
                    </a:lnTo>
                    <a:lnTo>
                      <a:pt x="7" y="88"/>
                    </a:lnTo>
                    <a:lnTo>
                      <a:pt x="7" y="90"/>
                    </a:lnTo>
                    <a:lnTo>
                      <a:pt x="7" y="97"/>
                    </a:lnTo>
                    <a:lnTo>
                      <a:pt x="5" y="97"/>
                    </a:lnTo>
                    <a:lnTo>
                      <a:pt x="3" y="97"/>
                    </a:lnTo>
                    <a:lnTo>
                      <a:pt x="1" y="97"/>
                    </a:lnTo>
                    <a:lnTo>
                      <a:pt x="1" y="99"/>
                    </a:lnTo>
                    <a:lnTo>
                      <a:pt x="19" y="104"/>
                    </a:lnTo>
                    <a:lnTo>
                      <a:pt x="26" y="99"/>
                    </a:lnTo>
                    <a:lnTo>
                      <a:pt x="39" y="97"/>
                    </a:lnTo>
                    <a:lnTo>
                      <a:pt x="55" y="88"/>
                    </a:lnTo>
                    <a:lnTo>
                      <a:pt x="62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9" y="83"/>
                    </a:lnTo>
                    <a:lnTo>
                      <a:pt x="71" y="83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8" name="Freeform 4109"/>
              <p:cNvSpPr>
                <a:spLocks/>
              </p:cNvSpPr>
              <p:nvPr/>
            </p:nvSpPr>
            <p:spPr bwMode="auto">
              <a:xfrm>
                <a:off x="2747" y="2481"/>
                <a:ext cx="187" cy="153"/>
              </a:xfrm>
              <a:custGeom>
                <a:avLst/>
                <a:gdLst>
                  <a:gd name="T0" fmla="*/ 13 w 187"/>
                  <a:gd name="T1" fmla="*/ 21 h 153"/>
                  <a:gd name="T2" fmla="*/ 15 w 187"/>
                  <a:gd name="T3" fmla="*/ 17 h 153"/>
                  <a:gd name="T4" fmla="*/ 18 w 187"/>
                  <a:gd name="T5" fmla="*/ 16 h 153"/>
                  <a:gd name="T6" fmla="*/ 27 w 187"/>
                  <a:gd name="T7" fmla="*/ 1 h 153"/>
                  <a:gd name="T8" fmla="*/ 58 w 187"/>
                  <a:gd name="T9" fmla="*/ 5 h 153"/>
                  <a:gd name="T10" fmla="*/ 67 w 187"/>
                  <a:gd name="T11" fmla="*/ 12 h 153"/>
                  <a:gd name="T12" fmla="*/ 72 w 187"/>
                  <a:gd name="T13" fmla="*/ 10 h 153"/>
                  <a:gd name="T14" fmla="*/ 83 w 187"/>
                  <a:gd name="T15" fmla="*/ 7 h 153"/>
                  <a:gd name="T16" fmla="*/ 106 w 187"/>
                  <a:gd name="T17" fmla="*/ 16 h 153"/>
                  <a:gd name="T18" fmla="*/ 120 w 187"/>
                  <a:gd name="T19" fmla="*/ 7 h 153"/>
                  <a:gd name="T20" fmla="*/ 151 w 187"/>
                  <a:gd name="T21" fmla="*/ 8 h 153"/>
                  <a:gd name="T22" fmla="*/ 156 w 187"/>
                  <a:gd name="T23" fmla="*/ 8 h 153"/>
                  <a:gd name="T24" fmla="*/ 158 w 187"/>
                  <a:gd name="T25" fmla="*/ 5 h 153"/>
                  <a:gd name="T26" fmla="*/ 161 w 187"/>
                  <a:gd name="T27" fmla="*/ 3 h 153"/>
                  <a:gd name="T28" fmla="*/ 165 w 187"/>
                  <a:gd name="T29" fmla="*/ 0 h 153"/>
                  <a:gd name="T30" fmla="*/ 167 w 187"/>
                  <a:gd name="T31" fmla="*/ 0 h 153"/>
                  <a:gd name="T32" fmla="*/ 174 w 187"/>
                  <a:gd name="T33" fmla="*/ 8 h 153"/>
                  <a:gd name="T34" fmla="*/ 181 w 187"/>
                  <a:gd name="T35" fmla="*/ 19 h 153"/>
                  <a:gd name="T36" fmla="*/ 185 w 187"/>
                  <a:gd name="T37" fmla="*/ 23 h 153"/>
                  <a:gd name="T38" fmla="*/ 187 w 187"/>
                  <a:gd name="T39" fmla="*/ 25 h 153"/>
                  <a:gd name="T40" fmla="*/ 181 w 187"/>
                  <a:gd name="T41" fmla="*/ 37 h 153"/>
                  <a:gd name="T42" fmla="*/ 174 w 187"/>
                  <a:gd name="T43" fmla="*/ 41 h 153"/>
                  <a:gd name="T44" fmla="*/ 160 w 187"/>
                  <a:gd name="T45" fmla="*/ 80 h 153"/>
                  <a:gd name="T46" fmla="*/ 153 w 187"/>
                  <a:gd name="T47" fmla="*/ 85 h 153"/>
                  <a:gd name="T48" fmla="*/ 136 w 187"/>
                  <a:gd name="T49" fmla="*/ 118 h 153"/>
                  <a:gd name="T50" fmla="*/ 129 w 187"/>
                  <a:gd name="T51" fmla="*/ 116 h 153"/>
                  <a:gd name="T52" fmla="*/ 129 w 187"/>
                  <a:gd name="T53" fmla="*/ 114 h 153"/>
                  <a:gd name="T54" fmla="*/ 124 w 187"/>
                  <a:gd name="T55" fmla="*/ 110 h 153"/>
                  <a:gd name="T56" fmla="*/ 110 w 187"/>
                  <a:gd name="T57" fmla="*/ 112 h 153"/>
                  <a:gd name="T58" fmla="*/ 104 w 187"/>
                  <a:gd name="T59" fmla="*/ 118 h 153"/>
                  <a:gd name="T60" fmla="*/ 95 w 187"/>
                  <a:gd name="T61" fmla="*/ 132 h 153"/>
                  <a:gd name="T62" fmla="*/ 93 w 187"/>
                  <a:gd name="T63" fmla="*/ 143 h 153"/>
                  <a:gd name="T64" fmla="*/ 90 w 187"/>
                  <a:gd name="T65" fmla="*/ 146 h 153"/>
                  <a:gd name="T66" fmla="*/ 88 w 187"/>
                  <a:gd name="T67" fmla="*/ 144 h 153"/>
                  <a:gd name="T68" fmla="*/ 86 w 187"/>
                  <a:gd name="T69" fmla="*/ 150 h 153"/>
                  <a:gd name="T70" fmla="*/ 70 w 187"/>
                  <a:gd name="T71" fmla="*/ 148 h 153"/>
                  <a:gd name="T72" fmla="*/ 68 w 187"/>
                  <a:gd name="T73" fmla="*/ 150 h 153"/>
                  <a:gd name="T74" fmla="*/ 65 w 187"/>
                  <a:gd name="T75" fmla="*/ 152 h 153"/>
                  <a:gd name="T76" fmla="*/ 63 w 187"/>
                  <a:gd name="T77" fmla="*/ 152 h 153"/>
                  <a:gd name="T78" fmla="*/ 61 w 187"/>
                  <a:gd name="T79" fmla="*/ 152 h 153"/>
                  <a:gd name="T80" fmla="*/ 56 w 187"/>
                  <a:gd name="T81" fmla="*/ 153 h 153"/>
                  <a:gd name="T82" fmla="*/ 52 w 187"/>
                  <a:gd name="T83" fmla="*/ 152 h 153"/>
                  <a:gd name="T84" fmla="*/ 49 w 187"/>
                  <a:gd name="T85" fmla="*/ 152 h 153"/>
                  <a:gd name="T86" fmla="*/ 43 w 187"/>
                  <a:gd name="T87" fmla="*/ 144 h 153"/>
                  <a:gd name="T88" fmla="*/ 43 w 187"/>
                  <a:gd name="T89" fmla="*/ 136 h 153"/>
                  <a:gd name="T90" fmla="*/ 40 w 187"/>
                  <a:gd name="T91" fmla="*/ 134 h 153"/>
                  <a:gd name="T92" fmla="*/ 38 w 187"/>
                  <a:gd name="T93" fmla="*/ 130 h 153"/>
                  <a:gd name="T94" fmla="*/ 36 w 187"/>
                  <a:gd name="T95" fmla="*/ 128 h 153"/>
                  <a:gd name="T96" fmla="*/ 33 w 187"/>
                  <a:gd name="T97" fmla="*/ 125 h 153"/>
                  <a:gd name="T98" fmla="*/ 0 w 187"/>
                  <a:gd name="T99" fmla="*/ 121 h 153"/>
                  <a:gd name="T100" fmla="*/ 0 w 187"/>
                  <a:gd name="T101" fmla="*/ 85 h 153"/>
                  <a:gd name="T102" fmla="*/ 8 w 187"/>
                  <a:gd name="T103" fmla="*/ 68 h 153"/>
                  <a:gd name="T104" fmla="*/ 13 w 187"/>
                  <a:gd name="T105" fmla="*/ 60 h 153"/>
                  <a:gd name="T106" fmla="*/ 15 w 187"/>
                  <a:gd name="T107" fmla="*/ 59 h 153"/>
                  <a:gd name="T108" fmla="*/ 13 w 187"/>
                  <a:gd name="T109" fmla="*/ 57 h 153"/>
                  <a:gd name="T110" fmla="*/ 13 w 187"/>
                  <a:gd name="T111" fmla="*/ 55 h 153"/>
                  <a:gd name="T112" fmla="*/ 17 w 187"/>
                  <a:gd name="T113" fmla="*/ 53 h 153"/>
                  <a:gd name="T114" fmla="*/ 15 w 187"/>
                  <a:gd name="T115" fmla="*/ 42 h 153"/>
                  <a:gd name="T116" fmla="*/ 11 w 187"/>
                  <a:gd name="T117" fmla="*/ 39 h 153"/>
                  <a:gd name="T118" fmla="*/ 13 w 187"/>
                  <a:gd name="T119" fmla="*/ 34 h 15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7"/>
                  <a:gd name="T181" fmla="*/ 0 h 153"/>
                  <a:gd name="T182" fmla="*/ 187 w 187"/>
                  <a:gd name="T183" fmla="*/ 153 h 15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7" h="153">
                    <a:moveTo>
                      <a:pt x="13" y="34"/>
                    </a:moveTo>
                    <a:lnTo>
                      <a:pt x="13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6"/>
                    </a:lnTo>
                    <a:lnTo>
                      <a:pt x="22" y="5"/>
                    </a:lnTo>
                    <a:lnTo>
                      <a:pt x="27" y="1"/>
                    </a:lnTo>
                    <a:lnTo>
                      <a:pt x="47" y="0"/>
                    </a:lnTo>
                    <a:lnTo>
                      <a:pt x="58" y="5"/>
                    </a:lnTo>
                    <a:lnTo>
                      <a:pt x="67" y="12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9" y="7"/>
                    </a:lnTo>
                    <a:lnTo>
                      <a:pt x="83" y="7"/>
                    </a:lnTo>
                    <a:lnTo>
                      <a:pt x="95" y="14"/>
                    </a:lnTo>
                    <a:lnTo>
                      <a:pt x="106" y="16"/>
                    </a:lnTo>
                    <a:lnTo>
                      <a:pt x="110" y="16"/>
                    </a:lnTo>
                    <a:lnTo>
                      <a:pt x="120" y="7"/>
                    </a:lnTo>
                    <a:lnTo>
                      <a:pt x="142" y="5"/>
                    </a:lnTo>
                    <a:lnTo>
                      <a:pt x="151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5"/>
                    </a:lnTo>
                    <a:lnTo>
                      <a:pt x="160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70" y="7"/>
                    </a:lnTo>
                    <a:lnTo>
                      <a:pt x="174" y="8"/>
                    </a:lnTo>
                    <a:lnTo>
                      <a:pt x="178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5" y="23"/>
                    </a:lnTo>
                    <a:lnTo>
                      <a:pt x="187" y="23"/>
                    </a:lnTo>
                    <a:lnTo>
                      <a:pt x="187" y="25"/>
                    </a:lnTo>
                    <a:lnTo>
                      <a:pt x="187" y="34"/>
                    </a:lnTo>
                    <a:lnTo>
                      <a:pt x="181" y="37"/>
                    </a:lnTo>
                    <a:lnTo>
                      <a:pt x="181" y="39"/>
                    </a:lnTo>
                    <a:lnTo>
                      <a:pt x="174" y="41"/>
                    </a:lnTo>
                    <a:lnTo>
                      <a:pt x="170" y="44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3" y="85"/>
                    </a:lnTo>
                    <a:lnTo>
                      <a:pt x="138" y="118"/>
                    </a:lnTo>
                    <a:lnTo>
                      <a:pt x="136" y="118"/>
                    </a:lnTo>
                    <a:lnTo>
                      <a:pt x="133" y="118"/>
                    </a:lnTo>
                    <a:lnTo>
                      <a:pt x="129" y="116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4" y="110"/>
                    </a:lnTo>
                    <a:lnTo>
                      <a:pt x="110" y="112"/>
                    </a:lnTo>
                    <a:lnTo>
                      <a:pt x="108" y="116"/>
                    </a:lnTo>
                    <a:lnTo>
                      <a:pt x="104" y="118"/>
                    </a:lnTo>
                    <a:lnTo>
                      <a:pt x="101" y="123"/>
                    </a:lnTo>
                    <a:lnTo>
                      <a:pt x="95" y="132"/>
                    </a:lnTo>
                    <a:lnTo>
                      <a:pt x="95" y="137"/>
                    </a:lnTo>
                    <a:lnTo>
                      <a:pt x="93" y="143"/>
                    </a:lnTo>
                    <a:lnTo>
                      <a:pt x="92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4"/>
                    </a:lnTo>
                    <a:lnTo>
                      <a:pt x="86" y="146"/>
                    </a:lnTo>
                    <a:lnTo>
                      <a:pt x="86" y="150"/>
                    </a:lnTo>
                    <a:lnTo>
                      <a:pt x="77" y="150"/>
                    </a:lnTo>
                    <a:lnTo>
                      <a:pt x="70" y="148"/>
                    </a:lnTo>
                    <a:lnTo>
                      <a:pt x="68" y="150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6" y="153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49" y="152"/>
                    </a:lnTo>
                    <a:lnTo>
                      <a:pt x="47" y="148"/>
                    </a:lnTo>
                    <a:lnTo>
                      <a:pt x="43" y="144"/>
                    </a:lnTo>
                    <a:lnTo>
                      <a:pt x="42" y="136"/>
                    </a:lnTo>
                    <a:lnTo>
                      <a:pt x="43" y="136"/>
                    </a:lnTo>
                    <a:lnTo>
                      <a:pt x="42" y="136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7"/>
                    </a:lnTo>
                    <a:lnTo>
                      <a:pt x="33" y="125"/>
                    </a:lnTo>
                    <a:lnTo>
                      <a:pt x="24" y="119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8" y="68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42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3" y="35"/>
                    </a:lnTo>
                    <a:lnTo>
                      <a:pt x="13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9" name="Freeform 4110"/>
              <p:cNvSpPr>
                <a:spLocks/>
              </p:cNvSpPr>
              <p:nvPr/>
            </p:nvSpPr>
            <p:spPr bwMode="auto">
              <a:xfrm>
                <a:off x="2747" y="2481"/>
                <a:ext cx="187" cy="153"/>
              </a:xfrm>
              <a:custGeom>
                <a:avLst/>
                <a:gdLst>
                  <a:gd name="T0" fmla="*/ 13 w 187"/>
                  <a:gd name="T1" fmla="*/ 21 h 153"/>
                  <a:gd name="T2" fmla="*/ 15 w 187"/>
                  <a:gd name="T3" fmla="*/ 17 h 153"/>
                  <a:gd name="T4" fmla="*/ 18 w 187"/>
                  <a:gd name="T5" fmla="*/ 16 h 153"/>
                  <a:gd name="T6" fmla="*/ 27 w 187"/>
                  <a:gd name="T7" fmla="*/ 1 h 153"/>
                  <a:gd name="T8" fmla="*/ 58 w 187"/>
                  <a:gd name="T9" fmla="*/ 5 h 153"/>
                  <a:gd name="T10" fmla="*/ 67 w 187"/>
                  <a:gd name="T11" fmla="*/ 12 h 153"/>
                  <a:gd name="T12" fmla="*/ 72 w 187"/>
                  <a:gd name="T13" fmla="*/ 10 h 153"/>
                  <a:gd name="T14" fmla="*/ 83 w 187"/>
                  <a:gd name="T15" fmla="*/ 7 h 153"/>
                  <a:gd name="T16" fmla="*/ 106 w 187"/>
                  <a:gd name="T17" fmla="*/ 16 h 153"/>
                  <a:gd name="T18" fmla="*/ 120 w 187"/>
                  <a:gd name="T19" fmla="*/ 7 h 153"/>
                  <a:gd name="T20" fmla="*/ 151 w 187"/>
                  <a:gd name="T21" fmla="*/ 8 h 153"/>
                  <a:gd name="T22" fmla="*/ 156 w 187"/>
                  <a:gd name="T23" fmla="*/ 8 h 153"/>
                  <a:gd name="T24" fmla="*/ 158 w 187"/>
                  <a:gd name="T25" fmla="*/ 5 h 153"/>
                  <a:gd name="T26" fmla="*/ 161 w 187"/>
                  <a:gd name="T27" fmla="*/ 3 h 153"/>
                  <a:gd name="T28" fmla="*/ 165 w 187"/>
                  <a:gd name="T29" fmla="*/ 0 h 153"/>
                  <a:gd name="T30" fmla="*/ 167 w 187"/>
                  <a:gd name="T31" fmla="*/ 0 h 153"/>
                  <a:gd name="T32" fmla="*/ 174 w 187"/>
                  <a:gd name="T33" fmla="*/ 8 h 153"/>
                  <a:gd name="T34" fmla="*/ 181 w 187"/>
                  <a:gd name="T35" fmla="*/ 19 h 153"/>
                  <a:gd name="T36" fmla="*/ 185 w 187"/>
                  <a:gd name="T37" fmla="*/ 23 h 153"/>
                  <a:gd name="T38" fmla="*/ 187 w 187"/>
                  <a:gd name="T39" fmla="*/ 25 h 153"/>
                  <a:gd name="T40" fmla="*/ 181 w 187"/>
                  <a:gd name="T41" fmla="*/ 37 h 153"/>
                  <a:gd name="T42" fmla="*/ 174 w 187"/>
                  <a:gd name="T43" fmla="*/ 41 h 153"/>
                  <a:gd name="T44" fmla="*/ 160 w 187"/>
                  <a:gd name="T45" fmla="*/ 80 h 153"/>
                  <a:gd name="T46" fmla="*/ 153 w 187"/>
                  <a:gd name="T47" fmla="*/ 85 h 153"/>
                  <a:gd name="T48" fmla="*/ 136 w 187"/>
                  <a:gd name="T49" fmla="*/ 118 h 153"/>
                  <a:gd name="T50" fmla="*/ 129 w 187"/>
                  <a:gd name="T51" fmla="*/ 116 h 153"/>
                  <a:gd name="T52" fmla="*/ 129 w 187"/>
                  <a:gd name="T53" fmla="*/ 114 h 153"/>
                  <a:gd name="T54" fmla="*/ 124 w 187"/>
                  <a:gd name="T55" fmla="*/ 110 h 153"/>
                  <a:gd name="T56" fmla="*/ 110 w 187"/>
                  <a:gd name="T57" fmla="*/ 112 h 153"/>
                  <a:gd name="T58" fmla="*/ 104 w 187"/>
                  <a:gd name="T59" fmla="*/ 118 h 153"/>
                  <a:gd name="T60" fmla="*/ 95 w 187"/>
                  <a:gd name="T61" fmla="*/ 132 h 153"/>
                  <a:gd name="T62" fmla="*/ 93 w 187"/>
                  <a:gd name="T63" fmla="*/ 143 h 153"/>
                  <a:gd name="T64" fmla="*/ 90 w 187"/>
                  <a:gd name="T65" fmla="*/ 146 h 153"/>
                  <a:gd name="T66" fmla="*/ 88 w 187"/>
                  <a:gd name="T67" fmla="*/ 144 h 153"/>
                  <a:gd name="T68" fmla="*/ 86 w 187"/>
                  <a:gd name="T69" fmla="*/ 150 h 153"/>
                  <a:gd name="T70" fmla="*/ 70 w 187"/>
                  <a:gd name="T71" fmla="*/ 148 h 153"/>
                  <a:gd name="T72" fmla="*/ 68 w 187"/>
                  <a:gd name="T73" fmla="*/ 150 h 153"/>
                  <a:gd name="T74" fmla="*/ 65 w 187"/>
                  <a:gd name="T75" fmla="*/ 152 h 153"/>
                  <a:gd name="T76" fmla="*/ 63 w 187"/>
                  <a:gd name="T77" fmla="*/ 152 h 153"/>
                  <a:gd name="T78" fmla="*/ 61 w 187"/>
                  <a:gd name="T79" fmla="*/ 152 h 153"/>
                  <a:gd name="T80" fmla="*/ 56 w 187"/>
                  <a:gd name="T81" fmla="*/ 153 h 153"/>
                  <a:gd name="T82" fmla="*/ 52 w 187"/>
                  <a:gd name="T83" fmla="*/ 152 h 153"/>
                  <a:gd name="T84" fmla="*/ 49 w 187"/>
                  <a:gd name="T85" fmla="*/ 152 h 153"/>
                  <a:gd name="T86" fmla="*/ 43 w 187"/>
                  <a:gd name="T87" fmla="*/ 144 h 153"/>
                  <a:gd name="T88" fmla="*/ 43 w 187"/>
                  <a:gd name="T89" fmla="*/ 136 h 153"/>
                  <a:gd name="T90" fmla="*/ 40 w 187"/>
                  <a:gd name="T91" fmla="*/ 134 h 153"/>
                  <a:gd name="T92" fmla="*/ 38 w 187"/>
                  <a:gd name="T93" fmla="*/ 130 h 153"/>
                  <a:gd name="T94" fmla="*/ 36 w 187"/>
                  <a:gd name="T95" fmla="*/ 128 h 153"/>
                  <a:gd name="T96" fmla="*/ 33 w 187"/>
                  <a:gd name="T97" fmla="*/ 125 h 153"/>
                  <a:gd name="T98" fmla="*/ 0 w 187"/>
                  <a:gd name="T99" fmla="*/ 121 h 153"/>
                  <a:gd name="T100" fmla="*/ 0 w 187"/>
                  <a:gd name="T101" fmla="*/ 85 h 153"/>
                  <a:gd name="T102" fmla="*/ 8 w 187"/>
                  <a:gd name="T103" fmla="*/ 68 h 153"/>
                  <a:gd name="T104" fmla="*/ 13 w 187"/>
                  <a:gd name="T105" fmla="*/ 60 h 153"/>
                  <a:gd name="T106" fmla="*/ 15 w 187"/>
                  <a:gd name="T107" fmla="*/ 59 h 153"/>
                  <a:gd name="T108" fmla="*/ 13 w 187"/>
                  <a:gd name="T109" fmla="*/ 57 h 153"/>
                  <a:gd name="T110" fmla="*/ 13 w 187"/>
                  <a:gd name="T111" fmla="*/ 55 h 153"/>
                  <a:gd name="T112" fmla="*/ 17 w 187"/>
                  <a:gd name="T113" fmla="*/ 53 h 153"/>
                  <a:gd name="T114" fmla="*/ 15 w 187"/>
                  <a:gd name="T115" fmla="*/ 42 h 153"/>
                  <a:gd name="T116" fmla="*/ 11 w 187"/>
                  <a:gd name="T117" fmla="*/ 39 h 153"/>
                  <a:gd name="T118" fmla="*/ 13 w 187"/>
                  <a:gd name="T119" fmla="*/ 34 h 15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7"/>
                  <a:gd name="T181" fmla="*/ 0 h 153"/>
                  <a:gd name="T182" fmla="*/ 187 w 187"/>
                  <a:gd name="T183" fmla="*/ 153 h 15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7" h="153">
                    <a:moveTo>
                      <a:pt x="13" y="34"/>
                    </a:moveTo>
                    <a:lnTo>
                      <a:pt x="13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6"/>
                    </a:lnTo>
                    <a:lnTo>
                      <a:pt x="22" y="5"/>
                    </a:lnTo>
                    <a:lnTo>
                      <a:pt x="27" y="1"/>
                    </a:lnTo>
                    <a:lnTo>
                      <a:pt x="47" y="0"/>
                    </a:lnTo>
                    <a:lnTo>
                      <a:pt x="58" y="5"/>
                    </a:lnTo>
                    <a:lnTo>
                      <a:pt x="67" y="12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9" y="7"/>
                    </a:lnTo>
                    <a:lnTo>
                      <a:pt x="83" y="7"/>
                    </a:lnTo>
                    <a:lnTo>
                      <a:pt x="95" y="14"/>
                    </a:lnTo>
                    <a:lnTo>
                      <a:pt x="106" y="16"/>
                    </a:lnTo>
                    <a:lnTo>
                      <a:pt x="110" y="16"/>
                    </a:lnTo>
                    <a:lnTo>
                      <a:pt x="120" y="7"/>
                    </a:lnTo>
                    <a:lnTo>
                      <a:pt x="142" y="5"/>
                    </a:lnTo>
                    <a:lnTo>
                      <a:pt x="151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5"/>
                    </a:lnTo>
                    <a:lnTo>
                      <a:pt x="160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70" y="7"/>
                    </a:lnTo>
                    <a:lnTo>
                      <a:pt x="174" y="8"/>
                    </a:lnTo>
                    <a:lnTo>
                      <a:pt x="178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5" y="23"/>
                    </a:lnTo>
                    <a:lnTo>
                      <a:pt x="187" y="23"/>
                    </a:lnTo>
                    <a:lnTo>
                      <a:pt x="187" y="25"/>
                    </a:lnTo>
                    <a:lnTo>
                      <a:pt x="187" y="34"/>
                    </a:lnTo>
                    <a:lnTo>
                      <a:pt x="181" y="37"/>
                    </a:lnTo>
                    <a:lnTo>
                      <a:pt x="181" y="39"/>
                    </a:lnTo>
                    <a:lnTo>
                      <a:pt x="174" y="41"/>
                    </a:lnTo>
                    <a:lnTo>
                      <a:pt x="170" y="44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3" y="85"/>
                    </a:lnTo>
                    <a:lnTo>
                      <a:pt x="138" y="118"/>
                    </a:lnTo>
                    <a:lnTo>
                      <a:pt x="136" y="118"/>
                    </a:lnTo>
                    <a:lnTo>
                      <a:pt x="133" y="118"/>
                    </a:lnTo>
                    <a:lnTo>
                      <a:pt x="129" y="116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4" y="110"/>
                    </a:lnTo>
                    <a:lnTo>
                      <a:pt x="110" y="112"/>
                    </a:lnTo>
                    <a:lnTo>
                      <a:pt x="108" y="116"/>
                    </a:lnTo>
                    <a:lnTo>
                      <a:pt x="104" y="118"/>
                    </a:lnTo>
                    <a:lnTo>
                      <a:pt x="101" y="123"/>
                    </a:lnTo>
                    <a:lnTo>
                      <a:pt x="95" y="132"/>
                    </a:lnTo>
                    <a:lnTo>
                      <a:pt x="95" y="137"/>
                    </a:lnTo>
                    <a:lnTo>
                      <a:pt x="93" y="143"/>
                    </a:lnTo>
                    <a:lnTo>
                      <a:pt x="92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4"/>
                    </a:lnTo>
                    <a:lnTo>
                      <a:pt x="86" y="146"/>
                    </a:lnTo>
                    <a:lnTo>
                      <a:pt x="86" y="150"/>
                    </a:lnTo>
                    <a:lnTo>
                      <a:pt x="77" y="150"/>
                    </a:lnTo>
                    <a:lnTo>
                      <a:pt x="70" y="148"/>
                    </a:lnTo>
                    <a:lnTo>
                      <a:pt x="68" y="150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6" y="153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49" y="152"/>
                    </a:lnTo>
                    <a:lnTo>
                      <a:pt x="47" y="148"/>
                    </a:lnTo>
                    <a:lnTo>
                      <a:pt x="43" y="144"/>
                    </a:lnTo>
                    <a:lnTo>
                      <a:pt x="42" y="136"/>
                    </a:lnTo>
                    <a:lnTo>
                      <a:pt x="43" y="136"/>
                    </a:lnTo>
                    <a:lnTo>
                      <a:pt x="42" y="136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7"/>
                    </a:lnTo>
                    <a:lnTo>
                      <a:pt x="33" y="125"/>
                    </a:lnTo>
                    <a:lnTo>
                      <a:pt x="24" y="119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8" y="68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42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3" y="35"/>
                    </a:lnTo>
                    <a:lnTo>
                      <a:pt x="13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0" name="Freeform 4111"/>
              <p:cNvSpPr>
                <a:spLocks/>
              </p:cNvSpPr>
              <p:nvPr/>
            </p:nvSpPr>
            <p:spPr bwMode="auto">
              <a:xfrm>
                <a:off x="2880" y="2643"/>
                <a:ext cx="122" cy="140"/>
              </a:xfrm>
              <a:custGeom>
                <a:avLst/>
                <a:gdLst>
                  <a:gd name="T0" fmla="*/ 120 w 122"/>
                  <a:gd name="T1" fmla="*/ 2 h 140"/>
                  <a:gd name="T2" fmla="*/ 100 w 122"/>
                  <a:gd name="T3" fmla="*/ 0 h 140"/>
                  <a:gd name="T4" fmla="*/ 84 w 122"/>
                  <a:gd name="T5" fmla="*/ 9 h 140"/>
                  <a:gd name="T6" fmla="*/ 80 w 122"/>
                  <a:gd name="T7" fmla="*/ 16 h 140"/>
                  <a:gd name="T8" fmla="*/ 80 w 122"/>
                  <a:gd name="T9" fmla="*/ 33 h 140"/>
                  <a:gd name="T10" fmla="*/ 71 w 122"/>
                  <a:gd name="T11" fmla="*/ 27 h 140"/>
                  <a:gd name="T12" fmla="*/ 61 w 122"/>
                  <a:gd name="T13" fmla="*/ 27 h 140"/>
                  <a:gd name="T14" fmla="*/ 36 w 122"/>
                  <a:gd name="T15" fmla="*/ 25 h 140"/>
                  <a:gd name="T16" fmla="*/ 34 w 122"/>
                  <a:gd name="T17" fmla="*/ 40 h 140"/>
                  <a:gd name="T18" fmla="*/ 41 w 122"/>
                  <a:gd name="T19" fmla="*/ 34 h 140"/>
                  <a:gd name="T20" fmla="*/ 52 w 122"/>
                  <a:gd name="T21" fmla="*/ 40 h 140"/>
                  <a:gd name="T22" fmla="*/ 46 w 122"/>
                  <a:gd name="T23" fmla="*/ 56 h 140"/>
                  <a:gd name="T24" fmla="*/ 52 w 122"/>
                  <a:gd name="T25" fmla="*/ 72 h 140"/>
                  <a:gd name="T26" fmla="*/ 43 w 122"/>
                  <a:gd name="T27" fmla="*/ 99 h 140"/>
                  <a:gd name="T28" fmla="*/ 30 w 122"/>
                  <a:gd name="T29" fmla="*/ 93 h 140"/>
                  <a:gd name="T30" fmla="*/ 25 w 122"/>
                  <a:gd name="T31" fmla="*/ 90 h 140"/>
                  <a:gd name="T32" fmla="*/ 11 w 122"/>
                  <a:gd name="T33" fmla="*/ 101 h 140"/>
                  <a:gd name="T34" fmla="*/ 9 w 122"/>
                  <a:gd name="T35" fmla="*/ 106 h 140"/>
                  <a:gd name="T36" fmla="*/ 9 w 122"/>
                  <a:gd name="T37" fmla="*/ 115 h 140"/>
                  <a:gd name="T38" fmla="*/ 3 w 122"/>
                  <a:gd name="T39" fmla="*/ 117 h 140"/>
                  <a:gd name="T40" fmla="*/ 0 w 122"/>
                  <a:gd name="T41" fmla="*/ 122 h 140"/>
                  <a:gd name="T42" fmla="*/ 11 w 122"/>
                  <a:gd name="T43" fmla="*/ 131 h 140"/>
                  <a:gd name="T44" fmla="*/ 21 w 122"/>
                  <a:gd name="T45" fmla="*/ 136 h 140"/>
                  <a:gd name="T46" fmla="*/ 27 w 122"/>
                  <a:gd name="T47" fmla="*/ 129 h 140"/>
                  <a:gd name="T48" fmla="*/ 30 w 122"/>
                  <a:gd name="T49" fmla="*/ 135 h 140"/>
                  <a:gd name="T50" fmla="*/ 39 w 122"/>
                  <a:gd name="T51" fmla="*/ 136 h 140"/>
                  <a:gd name="T52" fmla="*/ 43 w 122"/>
                  <a:gd name="T53" fmla="*/ 131 h 140"/>
                  <a:gd name="T54" fmla="*/ 52 w 122"/>
                  <a:gd name="T55" fmla="*/ 131 h 140"/>
                  <a:gd name="T56" fmla="*/ 55 w 122"/>
                  <a:gd name="T57" fmla="*/ 136 h 140"/>
                  <a:gd name="T58" fmla="*/ 71 w 122"/>
                  <a:gd name="T59" fmla="*/ 126 h 140"/>
                  <a:gd name="T60" fmla="*/ 84 w 122"/>
                  <a:gd name="T61" fmla="*/ 93 h 140"/>
                  <a:gd name="T62" fmla="*/ 107 w 122"/>
                  <a:gd name="T63" fmla="*/ 70 h 140"/>
                  <a:gd name="T64" fmla="*/ 122 w 122"/>
                  <a:gd name="T65" fmla="*/ 6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40"/>
                  <a:gd name="T101" fmla="*/ 122 w 122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40">
                    <a:moveTo>
                      <a:pt x="122" y="0"/>
                    </a:moveTo>
                    <a:lnTo>
                      <a:pt x="120" y="2"/>
                    </a:lnTo>
                    <a:lnTo>
                      <a:pt x="111" y="4"/>
                    </a:lnTo>
                    <a:lnTo>
                      <a:pt x="100" y="0"/>
                    </a:lnTo>
                    <a:lnTo>
                      <a:pt x="95" y="0"/>
                    </a:lnTo>
                    <a:lnTo>
                      <a:pt x="84" y="9"/>
                    </a:lnTo>
                    <a:lnTo>
                      <a:pt x="80" y="15"/>
                    </a:lnTo>
                    <a:lnTo>
                      <a:pt x="80" y="16"/>
                    </a:lnTo>
                    <a:lnTo>
                      <a:pt x="80" y="29"/>
                    </a:lnTo>
                    <a:lnTo>
                      <a:pt x="80" y="33"/>
                    </a:lnTo>
                    <a:lnTo>
                      <a:pt x="79" y="34"/>
                    </a:lnTo>
                    <a:lnTo>
                      <a:pt x="71" y="27"/>
                    </a:lnTo>
                    <a:lnTo>
                      <a:pt x="68" y="29"/>
                    </a:lnTo>
                    <a:lnTo>
                      <a:pt x="61" y="27"/>
                    </a:lnTo>
                    <a:lnTo>
                      <a:pt x="57" y="25"/>
                    </a:lnTo>
                    <a:lnTo>
                      <a:pt x="36" y="25"/>
                    </a:lnTo>
                    <a:lnTo>
                      <a:pt x="34" y="29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41" y="34"/>
                    </a:lnTo>
                    <a:lnTo>
                      <a:pt x="48" y="36"/>
                    </a:lnTo>
                    <a:lnTo>
                      <a:pt x="52" y="40"/>
                    </a:lnTo>
                    <a:lnTo>
                      <a:pt x="52" y="47"/>
                    </a:lnTo>
                    <a:lnTo>
                      <a:pt x="46" y="56"/>
                    </a:lnTo>
                    <a:lnTo>
                      <a:pt x="46" y="59"/>
                    </a:lnTo>
                    <a:lnTo>
                      <a:pt x="52" y="72"/>
                    </a:lnTo>
                    <a:lnTo>
                      <a:pt x="48" y="97"/>
                    </a:lnTo>
                    <a:lnTo>
                      <a:pt x="43" y="99"/>
                    </a:lnTo>
                    <a:lnTo>
                      <a:pt x="37" y="93"/>
                    </a:lnTo>
                    <a:lnTo>
                      <a:pt x="30" y="93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0" y="95"/>
                    </a:lnTo>
                    <a:lnTo>
                      <a:pt x="11" y="101"/>
                    </a:lnTo>
                    <a:lnTo>
                      <a:pt x="9" y="102"/>
                    </a:lnTo>
                    <a:lnTo>
                      <a:pt x="9" y="106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5"/>
                    </a:lnTo>
                    <a:lnTo>
                      <a:pt x="3" y="117"/>
                    </a:lnTo>
                    <a:lnTo>
                      <a:pt x="2" y="118"/>
                    </a:lnTo>
                    <a:lnTo>
                      <a:pt x="0" y="122"/>
                    </a:lnTo>
                    <a:lnTo>
                      <a:pt x="3" y="124"/>
                    </a:lnTo>
                    <a:lnTo>
                      <a:pt x="11" y="131"/>
                    </a:lnTo>
                    <a:lnTo>
                      <a:pt x="14" y="140"/>
                    </a:lnTo>
                    <a:lnTo>
                      <a:pt x="21" y="136"/>
                    </a:lnTo>
                    <a:lnTo>
                      <a:pt x="23" y="131"/>
                    </a:lnTo>
                    <a:lnTo>
                      <a:pt x="27" y="129"/>
                    </a:lnTo>
                    <a:lnTo>
                      <a:pt x="30" y="131"/>
                    </a:lnTo>
                    <a:lnTo>
                      <a:pt x="30" y="135"/>
                    </a:lnTo>
                    <a:lnTo>
                      <a:pt x="36" y="136"/>
                    </a:lnTo>
                    <a:lnTo>
                      <a:pt x="39" y="136"/>
                    </a:lnTo>
                    <a:lnTo>
                      <a:pt x="41" y="133"/>
                    </a:lnTo>
                    <a:lnTo>
                      <a:pt x="43" y="131"/>
                    </a:lnTo>
                    <a:lnTo>
                      <a:pt x="52" y="129"/>
                    </a:lnTo>
                    <a:lnTo>
                      <a:pt x="52" y="131"/>
                    </a:lnTo>
                    <a:lnTo>
                      <a:pt x="52" y="135"/>
                    </a:lnTo>
                    <a:lnTo>
                      <a:pt x="55" y="136"/>
                    </a:lnTo>
                    <a:lnTo>
                      <a:pt x="62" y="135"/>
                    </a:lnTo>
                    <a:lnTo>
                      <a:pt x="71" y="126"/>
                    </a:lnTo>
                    <a:lnTo>
                      <a:pt x="80" y="115"/>
                    </a:lnTo>
                    <a:lnTo>
                      <a:pt x="84" y="93"/>
                    </a:lnTo>
                    <a:lnTo>
                      <a:pt x="96" y="77"/>
                    </a:lnTo>
                    <a:lnTo>
                      <a:pt x="107" y="70"/>
                    </a:lnTo>
                    <a:lnTo>
                      <a:pt x="113" y="29"/>
                    </a:lnTo>
                    <a:lnTo>
                      <a:pt x="122" y="6"/>
                    </a:lnTo>
                    <a:lnTo>
                      <a:pt x="12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1" name="Freeform 4112"/>
              <p:cNvSpPr>
                <a:spLocks/>
              </p:cNvSpPr>
              <p:nvPr/>
            </p:nvSpPr>
            <p:spPr bwMode="auto">
              <a:xfrm>
                <a:off x="2880" y="2643"/>
                <a:ext cx="122" cy="140"/>
              </a:xfrm>
              <a:custGeom>
                <a:avLst/>
                <a:gdLst>
                  <a:gd name="T0" fmla="*/ 120 w 122"/>
                  <a:gd name="T1" fmla="*/ 2 h 140"/>
                  <a:gd name="T2" fmla="*/ 100 w 122"/>
                  <a:gd name="T3" fmla="*/ 0 h 140"/>
                  <a:gd name="T4" fmla="*/ 84 w 122"/>
                  <a:gd name="T5" fmla="*/ 9 h 140"/>
                  <a:gd name="T6" fmla="*/ 80 w 122"/>
                  <a:gd name="T7" fmla="*/ 16 h 140"/>
                  <a:gd name="T8" fmla="*/ 80 w 122"/>
                  <a:gd name="T9" fmla="*/ 33 h 140"/>
                  <a:gd name="T10" fmla="*/ 71 w 122"/>
                  <a:gd name="T11" fmla="*/ 27 h 140"/>
                  <a:gd name="T12" fmla="*/ 61 w 122"/>
                  <a:gd name="T13" fmla="*/ 27 h 140"/>
                  <a:gd name="T14" fmla="*/ 36 w 122"/>
                  <a:gd name="T15" fmla="*/ 25 h 140"/>
                  <a:gd name="T16" fmla="*/ 34 w 122"/>
                  <a:gd name="T17" fmla="*/ 40 h 140"/>
                  <a:gd name="T18" fmla="*/ 41 w 122"/>
                  <a:gd name="T19" fmla="*/ 34 h 140"/>
                  <a:gd name="T20" fmla="*/ 52 w 122"/>
                  <a:gd name="T21" fmla="*/ 40 h 140"/>
                  <a:gd name="T22" fmla="*/ 46 w 122"/>
                  <a:gd name="T23" fmla="*/ 56 h 140"/>
                  <a:gd name="T24" fmla="*/ 52 w 122"/>
                  <a:gd name="T25" fmla="*/ 72 h 140"/>
                  <a:gd name="T26" fmla="*/ 43 w 122"/>
                  <a:gd name="T27" fmla="*/ 99 h 140"/>
                  <a:gd name="T28" fmla="*/ 30 w 122"/>
                  <a:gd name="T29" fmla="*/ 93 h 140"/>
                  <a:gd name="T30" fmla="*/ 25 w 122"/>
                  <a:gd name="T31" fmla="*/ 90 h 140"/>
                  <a:gd name="T32" fmla="*/ 11 w 122"/>
                  <a:gd name="T33" fmla="*/ 101 h 140"/>
                  <a:gd name="T34" fmla="*/ 9 w 122"/>
                  <a:gd name="T35" fmla="*/ 106 h 140"/>
                  <a:gd name="T36" fmla="*/ 9 w 122"/>
                  <a:gd name="T37" fmla="*/ 115 h 140"/>
                  <a:gd name="T38" fmla="*/ 3 w 122"/>
                  <a:gd name="T39" fmla="*/ 117 h 140"/>
                  <a:gd name="T40" fmla="*/ 0 w 122"/>
                  <a:gd name="T41" fmla="*/ 122 h 140"/>
                  <a:gd name="T42" fmla="*/ 11 w 122"/>
                  <a:gd name="T43" fmla="*/ 131 h 140"/>
                  <a:gd name="T44" fmla="*/ 21 w 122"/>
                  <a:gd name="T45" fmla="*/ 136 h 140"/>
                  <a:gd name="T46" fmla="*/ 27 w 122"/>
                  <a:gd name="T47" fmla="*/ 129 h 140"/>
                  <a:gd name="T48" fmla="*/ 30 w 122"/>
                  <a:gd name="T49" fmla="*/ 135 h 140"/>
                  <a:gd name="T50" fmla="*/ 39 w 122"/>
                  <a:gd name="T51" fmla="*/ 136 h 140"/>
                  <a:gd name="T52" fmla="*/ 43 w 122"/>
                  <a:gd name="T53" fmla="*/ 131 h 140"/>
                  <a:gd name="T54" fmla="*/ 52 w 122"/>
                  <a:gd name="T55" fmla="*/ 131 h 140"/>
                  <a:gd name="T56" fmla="*/ 55 w 122"/>
                  <a:gd name="T57" fmla="*/ 136 h 140"/>
                  <a:gd name="T58" fmla="*/ 71 w 122"/>
                  <a:gd name="T59" fmla="*/ 126 h 140"/>
                  <a:gd name="T60" fmla="*/ 84 w 122"/>
                  <a:gd name="T61" fmla="*/ 93 h 140"/>
                  <a:gd name="T62" fmla="*/ 107 w 122"/>
                  <a:gd name="T63" fmla="*/ 70 h 140"/>
                  <a:gd name="T64" fmla="*/ 122 w 122"/>
                  <a:gd name="T65" fmla="*/ 6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40"/>
                  <a:gd name="T101" fmla="*/ 122 w 122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40">
                    <a:moveTo>
                      <a:pt x="122" y="0"/>
                    </a:moveTo>
                    <a:lnTo>
                      <a:pt x="120" y="2"/>
                    </a:lnTo>
                    <a:lnTo>
                      <a:pt x="111" y="4"/>
                    </a:lnTo>
                    <a:lnTo>
                      <a:pt x="100" y="0"/>
                    </a:lnTo>
                    <a:lnTo>
                      <a:pt x="95" y="0"/>
                    </a:lnTo>
                    <a:lnTo>
                      <a:pt x="84" y="9"/>
                    </a:lnTo>
                    <a:lnTo>
                      <a:pt x="80" y="15"/>
                    </a:lnTo>
                    <a:lnTo>
                      <a:pt x="80" y="16"/>
                    </a:lnTo>
                    <a:lnTo>
                      <a:pt x="80" y="29"/>
                    </a:lnTo>
                    <a:lnTo>
                      <a:pt x="80" y="33"/>
                    </a:lnTo>
                    <a:lnTo>
                      <a:pt x="79" y="34"/>
                    </a:lnTo>
                    <a:lnTo>
                      <a:pt x="71" y="27"/>
                    </a:lnTo>
                    <a:lnTo>
                      <a:pt x="68" y="29"/>
                    </a:lnTo>
                    <a:lnTo>
                      <a:pt x="61" y="27"/>
                    </a:lnTo>
                    <a:lnTo>
                      <a:pt x="57" y="25"/>
                    </a:lnTo>
                    <a:lnTo>
                      <a:pt x="36" y="25"/>
                    </a:lnTo>
                    <a:lnTo>
                      <a:pt x="34" y="29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41" y="34"/>
                    </a:lnTo>
                    <a:lnTo>
                      <a:pt x="48" y="36"/>
                    </a:lnTo>
                    <a:lnTo>
                      <a:pt x="52" y="40"/>
                    </a:lnTo>
                    <a:lnTo>
                      <a:pt x="52" y="47"/>
                    </a:lnTo>
                    <a:lnTo>
                      <a:pt x="46" y="56"/>
                    </a:lnTo>
                    <a:lnTo>
                      <a:pt x="46" y="59"/>
                    </a:lnTo>
                    <a:lnTo>
                      <a:pt x="52" y="72"/>
                    </a:lnTo>
                    <a:lnTo>
                      <a:pt x="48" y="97"/>
                    </a:lnTo>
                    <a:lnTo>
                      <a:pt x="43" y="99"/>
                    </a:lnTo>
                    <a:lnTo>
                      <a:pt x="37" y="93"/>
                    </a:lnTo>
                    <a:lnTo>
                      <a:pt x="30" y="93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0" y="95"/>
                    </a:lnTo>
                    <a:lnTo>
                      <a:pt x="11" y="101"/>
                    </a:lnTo>
                    <a:lnTo>
                      <a:pt x="9" y="102"/>
                    </a:lnTo>
                    <a:lnTo>
                      <a:pt x="9" y="106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5"/>
                    </a:lnTo>
                    <a:lnTo>
                      <a:pt x="3" y="117"/>
                    </a:lnTo>
                    <a:lnTo>
                      <a:pt x="2" y="118"/>
                    </a:lnTo>
                    <a:lnTo>
                      <a:pt x="0" y="122"/>
                    </a:lnTo>
                    <a:lnTo>
                      <a:pt x="3" y="124"/>
                    </a:lnTo>
                    <a:lnTo>
                      <a:pt x="11" y="131"/>
                    </a:lnTo>
                    <a:lnTo>
                      <a:pt x="14" y="140"/>
                    </a:lnTo>
                    <a:lnTo>
                      <a:pt x="21" y="136"/>
                    </a:lnTo>
                    <a:lnTo>
                      <a:pt x="23" y="131"/>
                    </a:lnTo>
                    <a:lnTo>
                      <a:pt x="27" y="129"/>
                    </a:lnTo>
                    <a:lnTo>
                      <a:pt x="30" y="131"/>
                    </a:lnTo>
                    <a:lnTo>
                      <a:pt x="30" y="135"/>
                    </a:lnTo>
                    <a:lnTo>
                      <a:pt x="36" y="136"/>
                    </a:lnTo>
                    <a:lnTo>
                      <a:pt x="39" y="136"/>
                    </a:lnTo>
                    <a:lnTo>
                      <a:pt x="41" y="133"/>
                    </a:lnTo>
                    <a:lnTo>
                      <a:pt x="43" y="131"/>
                    </a:lnTo>
                    <a:lnTo>
                      <a:pt x="52" y="129"/>
                    </a:lnTo>
                    <a:lnTo>
                      <a:pt x="52" y="131"/>
                    </a:lnTo>
                    <a:lnTo>
                      <a:pt x="52" y="135"/>
                    </a:lnTo>
                    <a:lnTo>
                      <a:pt x="55" y="136"/>
                    </a:lnTo>
                    <a:lnTo>
                      <a:pt x="62" y="135"/>
                    </a:lnTo>
                    <a:lnTo>
                      <a:pt x="71" y="126"/>
                    </a:lnTo>
                    <a:lnTo>
                      <a:pt x="80" y="115"/>
                    </a:lnTo>
                    <a:lnTo>
                      <a:pt x="84" y="93"/>
                    </a:lnTo>
                    <a:lnTo>
                      <a:pt x="96" y="77"/>
                    </a:lnTo>
                    <a:lnTo>
                      <a:pt x="107" y="70"/>
                    </a:lnTo>
                    <a:lnTo>
                      <a:pt x="113" y="29"/>
                    </a:lnTo>
                    <a:lnTo>
                      <a:pt x="122" y="6"/>
                    </a:lnTo>
                    <a:lnTo>
                      <a:pt x="12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2" name="Freeform 4113"/>
              <p:cNvSpPr>
                <a:spLocks/>
              </p:cNvSpPr>
              <p:nvPr/>
            </p:nvSpPr>
            <p:spPr bwMode="auto">
              <a:xfrm>
                <a:off x="2853" y="2667"/>
                <a:ext cx="30" cy="19"/>
              </a:xfrm>
              <a:custGeom>
                <a:avLst/>
                <a:gdLst>
                  <a:gd name="T0" fmla="*/ 30 w 30"/>
                  <a:gd name="T1" fmla="*/ 0 h 19"/>
                  <a:gd name="T2" fmla="*/ 5 w 30"/>
                  <a:gd name="T3" fmla="*/ 1 h 19"/>
                  <a:gd name="T4" fmla="*/ 5 w 30"/>
                  <a:gd name="T5" fmla="*/ 3 h 19"/>
                  <a:gd name="T6" fmla="*/ 4 w 30"/>
                  <a:gd name="T7" fmla="*/ 7 h 19"/>
                  <a:gd name="T8" fmla="*/ 2 w 30"/>
                  <a:gd name="T9" fmla="*/ 10 h 19"/>
                  <a:gd name="T10" fmla="*/ 0 w 30"/>
                  <a:gd name="T11" fmla="*/ 16 h 19"/>
                  <a:gd name="T12" fmla="*/ 4 w 30"/>
                  <a:gd name="T13" fmla="*/ 18 h 19"/>
                  <a:gd name="T14" fmla="*/ 4 w 30"/>
                  <a:gd name="T15" fmla="*/ 19 h 19"/>
                  <a:gd name="T16" fmla="*/ 4 w 30"/>
                  <a:gd name="T17" fmla="*/ 19 h 19"/>
                  <a:gd name="T18" fmla="*/ 2 w 30"/>
                  <a:gd name="T19" fmla="*/ 19 h 19"/>
                  <a:gd name="T20" fmla="*/ 30 w 30"/>
                  <a:gd name="T21" fmla="*/ 18 h 19"/>
                  <a:gd name="T22" fmla="*/ 30 w 30"/>
                  <a:gd name="T23" fmla="*/ 18 h 19"/>
                  <a:gd name="T24" fmla="*/ 29 w 30"/>
                  <a:gd name="T25" fmla="*/ 3 h 19"/>
                  <a:gd name="T26" fmla="*/ 30 w 30"/>
                  <a:gd name="T27" fmla="*/ 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19"/>
                  <a:gd name="T44" fmla="*/ 30 w 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19">
                    <a:moveTo>
                      <a:pt x="3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30" y="18"/>
                    </a:lnTo>
                    <a:lnTo>
                      <a:pt x="29" y="3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3" name="Freeform 4114"/>
              <p:cNvSpPr>
                <a:spLocks/>
              </p:cNvSpPr>
              <p:nvPr/>
            </p:nvSpPr>
            <p:spPr bwMode="auto">
              <a:xfrm>
                <a:off x="2853" y="2667"/>
                <a:ext cx="30" cy="19"/>
              </a:xfrm>
              <a:custGeom>
                <a:avLst/>
                <a:gdLst>
                  <a:gd name="T0" fmla="*/ 30 w 30"/>
                  <a:gd name="T1" fmla="*/ 0 h 19"/>
                  <a:gd name="T2" fmla="*/ 5 w 30"/>
                  <a:gd name="T3" fmla="*/ 1 h 19"/>
                  <a:gd name="T4" fmla="*/ 5 w 30"/>
                  <a:gd name="T5" fmla="*/ 3 h 19"/>
                  <a:gd name="T6" fmla="*/ 4 w 30"/>
                  <a:gd name="T7" fmla="*/ 7 h 19"/>
                  <a:gd name="T8" fmla="*/ 2 w 30"/>
                  <a:gd name="T9" fmla="*/ 10 h 19"/>
                  <a:gd name="T10" fmla="*/ 0 w 30"/>
                  <a:gd name="T11" fmla="*/ 16 h 19"/>
                  <a:gd name="T12" fmla="*/ 4 w 30"/>
                  <a:gd name="T13" fmla="*/ 18 h 19"/>
                  <a:gd name="T14" fmla="*/ 4 w 30"/>
                  <a:gd name="T15" fmla="*/ 19 h 19"/>
                  <a:gd name="T16" fmla="*/ 4 w 30"/>
                  <a:gd name="T17" fmla="*/ 19 h 19"/>
                  <a:gd name="T18" fmla="*/ 2 w 30"/>
                  <a:gd name="T19" fmla="*/ 19 h 19"/>
                  <a:gd name="T20" fmla="*/ 30 w 30"/>
                  <a:gd name="T21" fmla="*/ 18 h 19"/>
                  <a:gd name="T22" fmla="*/ 30 w 30"/>
                  <a:gd name="T23" fmla="*/ 18 h 19"/>
                  <a:gd name="T24" fmla="*/ 29 w 30"/>
                  <a:gd name="T25" fmla="*/ 3 h 19"/>
                  <a:gd name="T26" fmla="*/ 30 w 30"/>
                  <a:gd name="T27" fmla="*/ 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19"/>
                  <a:gd name="T44" fmla="*/ 30 w 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19">
                    <a:moveTo>
                      <a:pt x="3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30" y="18"/>
                    </a:lnTo>
                    <a:lnTo>
                      <a:pt x="29" y="3"/>
                    </a:lnTo>
                    <a:lnTo>
                      <a:pt x="3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4" name="Freeform 4115"/>
              <p:cNvSpPr>
                <a:spLocks/>
              </p:cNvSpPr>
              <p:nvPr/>
            </p:nvSpPr>
            <p:spPr bwMode="auto">
              <a:xfrm>
                <a:off x="3288" y="2409"/>
                <a:ext cx="106" cy="95"/>
              </a:xfrm>
              <a:custGeom>
                <a:avLst/>
                <a:gdLst>
                  <a:gd name="T0" fmla="*/ 29 w 106"/>
                  <a:gd name="T1" fmla="*/ 7 h 95"/>
                  <a:gd name="T2" fmla="*/ 14 w 106"/>
                  <a:gd name="T3" fmla="*/ 14 h 95"/>
                  <a:gd name="T4" fmla="*/ 9 w 106"/>
                  <a:gd name="T5" fmla="*/ 16 h 95"/>
                  <a:gd name="T6" fmla="*/ 0 w 106"/>
                  <a:gd name="T7" fmla="*/ 64 h 95"/>
                  <a:gd name="T8" fmla="*/ 5 w 106"/>
                  <a:gd name="T9" fmla="*/ 64 h 95"/>
                  <a:gd name="T10" fmla="*/ 7 w 106"/>
                  <a:gd name="T11" fmla="*/ 64 h 95"/>
                  <a:gd name="T12" fmla="*/ 9 w 106"/>
                  <a:gd name="T13" fmla="*/ 63 h 95"/>
                  <a:gd name="T14" fmla="*/ 12 w 106"/>
                  <a:gd name="T15" fmla="*/ 61 h 95"/>
                  <a:gd name="T16" fmla="*/ 12 w 106"/>
                  <a:gd name="T17" fmla="*/ 64 h 95"/>
                  <a:gd name="T18" fmla="*/ 21 w 106"/>
                  <a:gd name="T19" fmla="*/ 54 h 95"/>
                  <a:gd name="T20" fmla="*/ 27 w 106"/>
                  <a:gd name="T21" fmla="*/ 57 h 95"/>
                  <a:gd name="T22" fmla="*/ 27 w 106"/>
                  <a:gd name="T23" fmla="*/ 59 h 95"/>
                  <a:gd name="T24" fmla="*/ 32 w 106"/>
                  <a:gd name="T25" fmla="*/ 63 h 95"/>
                  <a:gd name="T26" fmla="*/ 38 w 106"/>
                  <a:gd name="T27" fmla="*/ 61 h 95"/>
                  <a:gd name="T28" fmla="*/ 39 w 106"/>
                  <a:gd name="T29" fmla="*/ 59 h 95"/>
                  <a:gd name="T30" fmla="*/ 43 w 106"/>
                  <a:gd name="T31" fmla="*/ 59 h 95"/>
                  <a:gd name="T32" fmla="*/ 43 w 106"/>
                  <a:gd name="T33" fmla="*/ 61 h 95"/>
                  <a:gd name="T34" fmla="*/ 46 w 106"/>
                  <a:gd name="T35" fmla="*/ 61 h 95"/>
                  <a:gd name="T36" fmla="*/ 48 w 106"/>
                  <a:gd name="T37" fmla="*/ 59 h 95"/>
                  <a:gd name="T38" fmla="*/ 52 w 106"/>
                  <a:gd name="T39" fmla="*/ 61 h 95"/>
                  <a:gd name="T40" fmla="*/ 54 w 106"/>
                  <a:gd name="T41" fmla="*/ 63 h 95"/>
                  <a:gd name="T42" fmla="*/ 59 w 106"/>
                  <a:gd name="T43" fmla="*/ 61 h 95"/>
                  <a:gd name="T44" fmla="*/ 68 w 106"/>
                  <a:gd name="T45" fmla="*/ 66 h 95"/>
                  <a:gd name="T46" fmla="*/ 82 w 106"/>
                  <a:gd name="T47" fmla="*/ 82 h 95"/>
                  <a:gd name="T48" fmla="*/ 91 w 106"/>
                  <a:gd name="T49" fmla="*/ 91 h 95"/>
                  <a:gd name="T50" fmla="*/ 95 w 106"/>
                  <a:gd name="T51" fmla="*/ 93 h 95"/>
                  <a:gd name="T52" fmla="*/ 104 w 106"/>
                  <a:gd name="T53" fmla="*/ 86 h 95"/>
                  <a:gd name="T54" fmla="*/ 100 w 106"/>
                  <a:gd name="T55" fmla="*/ 86 h 95"/>
                  <a:gd name="T56" fmla="*/ 98 w 106"/>
                  <a:gd name="T57" fmla="*/ 82 h 95"/>
                  <a:gd name="T58" fmla="*/ 97 w 106"/>
                  <a:gd name="T59" fmla="*/ 82 h 95"/>
                  <a:gd name="T60" fmla="*/ 93 w 106"/>
                  <a:gd name="T61" fmla="*/ 77 h 95"/>
                  <a:gd name="T62" fmla="*/ 93 w 106"/>
                  <a:gd name="T63" fmla="*/ 75 h 95"/>
                  <a:gd name="T64" fmla="*/ 89 w 106"/>
                  <a:gd name="T65" fmla="*/ 75 h 95"/>
                  <a:gd name="T66" fmla="*/ 88 w 106"/>
                  <a:gd name="T67" fmla="*/ 72 h 95"/>
                  <a:gd name="T68" fmla="*/ 84 w 106"/>
                  <a:gd name="T69" fmla="*/ 70 h 95"/>
                  <a:gd name="T70" fmla="*/ 84 w 106"/>
                  <a:gd name="T71" fmla="*/ 70 h 95"/>
                  <a:gd name="T72" fmla="*/ 77 w 106"/>
                  <a:gd name="T73" fmla="*/ 59 h 95"/>
                  <a:gd name="T74" fmla="*/ 72 w 106"/>
                  <a:gd name="T75" fmla="*/ 57 h 95"/>
                  <a:gd name="T76" fmla="*/ 68 w 106"/>
                  <a:gd name="T77" fmla="*/ 57 h 95"/>
                  <a:gd name="T78" fmla="*/ 66 w 106"/>
                  <a:gd name="T79" fmla="*/ 54 h 95"/>
                  <a:gd name="T80" fmla="*/ 63 w 106"/>
                  <a:gd name="T81" fmla="*/ 52 h 95"/>
                  <a:gd name="T82" fmla="*/ 61 w 106"/>
                  <a:gd name="T83" fmla="*/ 54 h 95"/>
                  <a:gd name="T84" fmla="*/ 57 w 106"/>
                  <a:gd name="T85" fmla="*/ 50 h 95"/>
                  <a:gd name="T86" fmla="*/ 57 w 106"/>
                  <a:gd name="T87" fmla="*/ 48 h 95"/>
                  <a:gd name="T88" fmla="*/ 57 w 106"/>
                  <a:gd name="T89" fmla="*/ 45 h 95"/>
                  <a:gd name="T90" fmla="*/ 55 w 106"/>
                  <a:gd name="T91" fmla="*/ 45 h 95"/>
                  <a:gd name="T92" fmla="*/ 52 w 106"/>
                  <a:gd name="T93" fmla="*/ 45 h 95"/>
                  <a:gd name="T94" fmla="*/ 54 w 106"/>
                  <a:gd name="T95" fmla="*/ 48 h 95"/>
                  <a:gd name="T96" fmla="*/ 52 w 106"/>
                  <a:gd name="T97" fmla="*/ 50 h 95"/>
                  <a:gd name="T98" fmla="*/ 52 w 106"/>
                  <a:gd name="T99" fmla="*/ 48 h 95"/>
                  <a:gd name="T100" fmla="*/ 50 w 106"/>
                  <a:gd name="T101" fmla="*/ 46 h 95"/>
                  <a:gd name="T102" fmla="*/ 48 w 106"/>
                  <a:gd name="T103" fmla="*/ 43 h 95"/>
                  <a:gd name="T104" fmla="*/ 46 w 106"/>
                  <a:gd name="T105" fmla="*/ 41 h 95"/>
                  <a:gd name="T106" fmla="*/ 46 w 106"/>
                  <a:gd name="T107" fmla="*/ 39 h 95"/>
                  <a:gd name="T108" fmla="*/ 43 w 106"/>
                  <a:gd name="T109" fmla="*/ 36 h 95"/>
                  <a:gd name="T110" fmla="*/ 32 w 106"/>
                  <a:gd name="T111" fmla="*/ 0 h 9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6"/>
                  <a:gd name="T169" fmla="*/ 0 h 95"/>
                  <a:gd name="T170" fmla="*/ 106 w 106"/>
                  <a:gd name="T171" fmla="*/ 95 h 9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6" h="95">
                    <a:moveTo>
                      <a:pt x="32" y="0"/>
                    </a:moveTo>
                    <a:lnTo>
                      <a:pt x="29" y="7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0" y="59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12" y="61"/>
                    </a:lnTo>
                    <a:lnTo>
                      <a:pt x="12" y="63"/>
                    </a:lnTo>
                    <a:lnTo>
                      <a:pt x="12" y="64"/>
                    </a:lnTo>
                    <a:lnTo>
                      <a:pt x="16" y="68"/>
                    </a:lnTo>
                    <a:lnTo>
                      <a:pt x="21" y="54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30" y="63"/>
                    </a:lnTo>
                    <a:lnTo>
                      <a:pt x="32" y="63"/>
                    </a:lnTo>
                    <a:lnTo>
                      <a:pt x="34" y="61"/>
                    </a:lnTo>
                    <a:lnTo>
                      <a:pt x="38" y="61"/>
                    </a:lnTo>
                    <a:lnTo>
                      <a:pt x="39" y="59"/>
                    </a:lnTo>
                    <a:lnTo>
                      <a:pt x="41" y="59"/>
                    </a:lnTo>
                    <a:lnTo>
                      <a:pt x="43" y="59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6" y="61"/>
                    </a:lnTo>
                    <a:lnTo>
                      <a:pt x="48" y="59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4" y="63"/>
                    </a:lnTo>
                    <a:lnTo>
                      <a:pt x="55" y="61"/>
                    </a:lnTo>
                    <a:lnTo>
                      <a:pt x="59" y="61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5" y="75"/>
                    </a:lnTo>
                    <a:lnTo>
                      <a:pt x="82" y="82"/>
                    </a:lnTo>
                    <a:lnTo>
                      <a:pt x="86" y="88"/>
                    </a:lnTo>
                    <a:lnTo>
                      <a:pt x="91" y="91"/>
                    </a:lnTo>
                    <a:lnTo>
                      <a:pt x="95" y="95"/>
                    </a:lnTo>
                    <a:lnTo>
                      <a:pt x="95" y="93"/>
                    </a:lnTo>
                    <a:lnTo>
                      <a:pt x="106" y="88"/>
                    </a:lnTo>
                    <a:lnTo>
                      <a:pt x="104" y="86"/>
                    </a:lnTo>
                    <a:lnTo>
                      <a:pt x="102" y="88"/>
                    </a:lnTo>
                    <a:lnTo>
                      <a:pt x="100" y="86"/>
                    </a:lnTo>
                    <a:lnTo>
                      <a:pt x="98" y="82"/>
                    </a:lnTo>
                    <a:lnTo>
                      <a:pt x="97" y="82"/>
                    </a:lnTo>
                    <a:lnTo>
                      <a:pt x="95" y="82"/>
                    </a:lnTo>
                    <a:lnTo>
                      <a:pt x="93" y="77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4" y="70"/>
                    </a:lnTo>
                    <a:lnTo>
                      <a:pt x="84" y="68"/>
                    </a:lnTo>
                    <a:lnTo>
                      <a:pt x="77" y="59"/>
                    </a:lnTo>
                    <a:lnTo>
                      <a:pt x="75" y="57"/>
                    </a:lnTo>
                    <a:lnTo>
                      <a:pt x="72" y="57"/>
                    </a:lnTo>
                    <a:lnTo>
                      <a:pt x="70" y="57"/>
                    </a:lnTo>
                    <a:lnTo>
                      <a:pt x="68" y="57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4" y="52"/>
                    </a:lnTo>
                    <a:lnTo>
                      <a:pt x="63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7" y="46"/>
                    </a:lnTo>
                    <a:lnTo>
                      <a:pt x="57" y="45"/>
                    </a:lnTo>
                    <a:lnTo>
                      <a:pt x="55" y="45"/>
                    </a:lnTo>
                    <a:lnTo>
                      <a:pt x="54" y="45"/>
                    </a:lnTo>
                    <a:lnTo>
                      <a:pt x="52" y="45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50" y="43"/>
                    </a:lnTo>
                    <a:lnTo>
                      <a:pt x="48" y="43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38"/>
                    </a:lnTo>
                    <a:lnTo>
                      <a:pt x="43" y="36"/>
                    </a:lnTo>
                    <a:lnTo>
                      <a:pt x="38" y="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5" name="Freeform 4116"/>
              <p:cNvSpPr>
                <a:spLocks/>
              </p:cNvSpPr>
              <p:nvPr/>
            </p:nvSpPr>
            <p:spPr bwMode="auto">
              <a:xfrm>
                <a:off x="3288" y="2409"/>
                <a:ext cx="106" cy="95"/>
              </a:xfrm>
              <a:custGeom>
                <a:avLst/>
                <a:gdLst>
                  <a:gd name="T0" fmla="*/ 29 w 106"/>
                  <a:gd name="T1" fmla="*/ 7 h 95"/>
                  <a:gd name="T2" fmla="*/ 14 w 106"/>
                  <a:gd name="T3" fmla="*/ 14 h 95"/>
                  <a:gd name="T4" fmla="*/ 9 w 106"/>
                  <a:gd name="T5" fmla="*/ 16 h 95"/>
                  <a:gd name="T6" fmla="*/ 0 w 106"/>
                  <a:gd name="T7" fmla="*/ 64 h 95"/>
                  <a:gd name="T8" fmla="*/ 5 w 106"/>
                  <a:gd name="T9" fmla="*/ 64 h 95"/>
                  <a:gd name="T10" fmla="*/ 7 w 106"/>
                  <a:gd name="T11" fmla="*/ 64 h 95"/>
                  <a:gd name="T12" fmla="*/ 9 w 106"/>
                  <a:gd name="T13" fmla="*/ 63 h 95"/>
                  <a:gd name="T14" fmla="*/ 12 w 106"/>
                  <a:gd name="T15" fmla="*/ 61 h 95"/>
                  <a:gd name="T16" fmla="*/ 12 w 106"/>
                  <a:gd name="T17" fmla="*/ 64 h 95"/>
                  <a:gd name="T18" fmla="*/ 21 w 106"/>
                  <a:gd name="T19" fmla="*/ 54 h 95"/>
                  <a:gd name="T20" fmla="*/ 27 w 106"/>
                  <a:gd name="T21" fmla="*/ 57 h 95"/>
                  <a:gd name="T22" fmla="*/ 27 w 106"/>
                  <a:gd name="T23" fmla="*/ 59 h 95"/>
                  <a:gd name="T24" fmla="*/ 32 w 106"/>
                  <a:gd name="T25" fmla="*/ 63 h 95"/>
                  <a:gd name="T26" fmla="*/ 38 w 106"/>
                  <a:gd name="T27" fmla="*/ 61 h 95"/>
                  <a:gd name="T28" fmla="*/ 39 w 106"/>
                  <a:gd name="T29" fmla="*/ 59 h 95"/>
                  <a:gd name="T30" fmla="*/ 43 w 106"/>
                  <a:gd name="T31" fmla="*/ 59 h 95"/>
                  <a:gd name="T32" fmla="*/ 43 w 106"/>
                  <a:gd name="T33" fmla="*/ 61 h 95"/>
                  <a:gd name="T34" fmla="*/ 46 w 106"/>
                  <a:gd name="T35" fmla="*/ 61 h 95"/>
                  <a:gd name="T36" fmla="*/ 48 w 106"/>
                  <a:gd name="T37" fmla="*/ 59 h 95"/>
                  <a:gd name="T38" fmla="*/ 52 w 106"/>
                  <a:gd name="T39" fmla="*/ 61 h 95"/>
                  <a:gd name="T40" fmla="*/ 54 w 106"/>
                  <a:gd name="T41" fmla="*/ 63 h 95"/>
                  <a:gd name="T42" fmla="*/ 59 w 106"/>
                  <a:gd name="T43" fmla="*/ 61 h 95"/>
                  <a:gd name="T44" fmla="*/ 68 w 106"/>
                  <a:gd name="T45" fmla="*/ 66 h 95"/>
                  <a:gd name="T46" fmla="*/ 82 w 106"/>
                  <a:gd name="T47" fmla="*/ 82 h 95"/>
                  <a:gd name="T48" fmla="*/ 91 w 106"/>
                  <a:gd name="T49" fmla="*/ 91 h 95"/>
                  <a:gd name="T50" fmla="*/ 95 w 106"/>
                  <a:gd name="T51" fmla="*/ 93 h 95"/>
                  <a:gd name="T52" fmla="*/ 104 w 106"/>
                  <a:gd name="T53" fmla="*/ 86 h 95"/>
                  <a:gd name="T54" fmla="*/ 100 w 106"/>
                  <a:gd name="T55" fmla="*/ 86 h 95"/>
                  <a:gd name="T56" fmla="*/ 98 w 106"/>
                  <a:gd name="T57" fmla="*/ 82 h 95"/>
                  <a:gd name="T58" fmla="*/ 97 w 106"/>
                  <a:gd name="T59" fmla="*/ 82 h 95"/>
                  <a:gd name="T60" fmla="*/ 93 w 106"/>
                  <a:gd name="T61" fmla="*/ 77 h 95"/>
                  <a:gd name="T62" fmla="*/ 93 w 106"/>
                  <a:gd name="T63" fmla="*/ 75 h 95"/>
                  <a:gd name="T64" fmla="*/ 89 w 106"/>
                  <a:gd name="T65" fmla="*/ 75 h 95"/>
                  <a:gd name="T66" fmla="*/ 88 w 106"/>
                  <a:gd name="T67" fmla="*/ 72 h 95"/>
                  <a:gd name="T68" fmla="*/ 84 w 106"/>
                  <a:gd name="T69" fmla="*/ 70 h 95"/>
                  <a:gd name="T70" fmla="*/ 84 w 106"/>
                  <a:gd name="T71" fmla="*/ 70 h 95"/>
                  <a:gd name="T72" fmla="*/ 77 w 106"/>
                  <a:gd name="T73" fmla="*/ 59 h 95"/>
                  <a:gd name="T74" fmla="*/ 72 w 106"/>
                  <a:gd name="T75" fmla="*/ 57 h 95"/>
                  <a:gd name="T76" fmla="*/ 68 w 106"/>
                  <a:gd name="T77" fmla="*/ 57 h 95"/>
                  <a:gd name="T78" fmla="*/ 66 w 106"/>
                  <a:gd name="T79" fmla="*/ 54 h 95"/>
                  <a:gd name="T80" fmla="*/ 63 w 106"/>
                  <a:gd name="T81" fmla="*/ 52 h 95"/>
                  <a:gd name="T82" fmla="*/ 61 w 106"/>
                  <a:gd name="T83" fmla="*/ 54 h 95"/>
                  <a:gd name="T84" fmla="*/ 57 w 106"/>
                  <a:gd name="T85" fmla="*/ 50 h 95"/>
                  <a:gd name="T86" fmla="*/ 57 w 106"/>
                  <a:gd name="T87" fmla="*/ 48 h 95"/>
                  <a:gd name="T88" fmla="*/ 57 w 106"/>
                  <a:gd name="T89" fmla="*/ 45 h 95"/>
                  <a:gd name="T90" fmla="*/ 55 w 106"/>
                  <a:gd name="T91" fmla="*/ 45 h 95"/>
                  <a:gd name="T92" fmla="*/ 52 w 106"/>
                  <a:gd name="T93" fmla="*/ 45 h 95"/>
                  <a:gd name="T94" fmla="*/ 54 w 106"/>
                  <a:gd name="T95" fmla="*/ 48 h 95"/>
                  <a:gd name="T96" fmla="*/ 52 w 106"/>
                  <a:gd name="T97" fmla="*/ 50 h 95"/>
                  <a:gd name="T98" fmla="*/ 52 w 106"/>
                  <a:gd name="T99" fmla="*/ 48 h 95"/>
                  <a:gd name="T100" fmla="*/ 50 w 106"/>
                  <a:gd name="T101" fmla="*/ 46 h 95"/>
                  <a:gd name="T102" fmla="*/ 48 w 106"/>
                  <a:gd name="T103" fmla="*/ 43 h 95"/>
                  <a:gd name="T104" fmla="*/ 46 w 106"/>
                  <a:gd name="T105" fmla="*/ 41 h 95"/>
                  <a:gd name="T106" fmla="*/ 46 w 106"/>
                  <a:gd name="T107" fmla="*/ 39 h 95"/>
                  <a:gd name="T108" fmla="*/ 43 w 106"/>
                  <a:gd name="T109" fmla="*/ 36 h 95"/>
                  <a:gd name="T110" fmla="*/ 32 w 106"/>
                  <a:gd name="T111" fmla="*/ 0 h 9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6"/>
                  <a:gd name="T169" fmla="*/ 0 h 95"/>
                  <a:gd name="T170" fmla="*/ 106 w 106"/>
                  <a:gd name="T171" fmla="*/ 95 h 9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6" h="95">
                    <a:moveTo>
                      <a:pt x="32" y="0"/>
                    </a:moveTo>
                    <a:lnTo>
                      <a:pt x="29" y="7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0" y="59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12" y="61"/>
                    </a:lnTo>
                    <a:lnTo>
                      <a:pt x="12" y="63"/>
                    </a:lnTo>
                    <a:lnTo>
                      <a:pt x="12" y="64"/>
                    </a:lnTo>
                    <a:lnTo>
                      <a:pt x="16" y="68"/>
                    </a:lnTo>
                    <a:lnTo>
                      <a:pt x="21" y="54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30" y="63"/>
                    </a:lnTo>
                    <a:lnTo>
                      <a:pt x="32" y="63"/>
                    </a:lnTo>
                    <a:lnTo>
                      <a:pt x="34" y="61"/>
                    </a:lnTo>
                    <a:lnTo>
                      <a:pt x="38" y="61"/>
                    </a:lnTo>
                    <a:lnTo>
                      <a:pt x="39" y="59"/>
                    </a:lnTo>
                    <a:lnTo>
                      <a:pt x="41" y="59"/>
                    </a:lnTo>
                    <a:lnTo>
                      <a:pt x="43" y="59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6" y="61"/>
                    </a:lnTo>
                    <a:lnTo>
                      <a:pt x="48" y="59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4" y="63"/>
                    </a:lnTo>
                    <a:lnTo>
                      <a:pt x="55" y="61"/>
                    </a:lnTo>
                    <a:lnTo>
                      <a:pt x="59" y="61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5" y="75"/>
                    </a:lnTo>
                    <a:lnTo>
                      <a:pt x="82" y="82"/>
                    </a:lnTo>
                    <a:lnTo>
                      <a:pt x="86" y="88"/>
                    </a:lnTo>
                    <a:lnTo>
                      <a:pt x="91" y="91"/>
                    </a:lnTo>
                    <a:lnTo>
                      <a:pt x="95" y="95"/>
                    </a:lnTo>
                    <a:lnTo>
                      <a:pt x="95" y="93"/>
                    </a:lnTo>
                    <a:lnTo>
                      <a:pt x="106" y="88"/>
                    </a:lnTo>
                    <a:lnTo>
                      <a:pt x="104" y="86"/>
                    </a:lnTo>
                    <a:lnTo>
                      <a:pt x="102" y="88"/>
                    </a:lnTo>
                    <a:lnTo>
                      <a:pt x="100" y="86"/>
                    </a:lnTo>
                    <a:lnTo>
                      <a:pt x="98" y="82"/>
                    </a:lnTo>
                    <a:lnTo>
                      <a:pt x="97" y="82"/>
                    </a:lnTo>
                    <a:lnTo>
                      <a:pt x="95" y="82"/>
                    </a:lnTo>
                    <a:lnTo>
                      <a:pt x="93" y="77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4" y="70"/>
                    </a:lnTo>
                    <a:lnTo>
                      <a:pt x="84" y="68"/>
                    </a:lnTo>
                    <a:lnTo>
                      <a:pt x="77" y="59"/>
                    </a:lnTo>
                    <a:lnTo>
                      <a:pt x="75" y="57"/>
                    </a:lnTo>
                    <a:lnTo>
                      <a:pt x="72" y="57"/>
                    </a:lnTo>
                    <a:lnTo>
                      <a:pt x="70" y="57"/>
                    </a:lnTo>
                    <a:lnTo>
                      <a:pt x="68" y="57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4" y="52"/>
                    </a:lnTo>
                    <a:lnTo>
                      <a:pt x="63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7" y="46"/>
                    </a:lnTo>
                    <a:lnTo>
                      <a:pt x="57" y="45"/>
                    </a:lnTo>
                    <a:lnTo>
                      <a:pt x="55" y="45"/>
                    </a:lnTo>
                    <a:lnTo>
                      <a:pt x="54" y="45"/>
                    </a:lnTo>
                    <a:lnTo>
                      <a:pt x="52" y="45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50" y="43"/>
                    </a:lnTo>
                    <a:lnTo>
                      <a:pt x="48" y="43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38"/>
                    </a:lnTo>
                    <a:lnTo>
                      <a:pt x="43" y="36"/>
                    </a:lnTo>
                    <a:lnTo>
                      <a:pt x="38" y="9"/>
                    </a:lnTo>
                    <a:lnTo>
                      <a:pt x="3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6" name="Freeform 4117"/>
              <p:cNvSpPr>
                <a:spLocks/>
              </p:cNvSpPr>
              <p:nvPr/>
            </p:nvSpPr>
            <p:spPr bwMode="auto">
              <a:xfrm>
                <a:off x="3170" y="2738"/>
                <a:ext cx="28" cy="34"/>
              </a:xfrm>
              <a:custGeom>
                <a:avLst/>
                <a:gdLst>
                  <a:gd name="T0" fmla="*/ 25 w 28"/>
                  <a:gd name="T1" fmla="*/ 2 h 34"/>
                  <a:gd name="T2" fmla="*/ 25 w 28"/>
                  <a:gd name="T3" fmla="*/ 2 h 34"/>
                  <a:gd name="T4" fmla="*/ 23 w 28"/>
                  <a:gd name="T5" fmla="*/ 0 h 34"/>
                  <a:gd name="T6" fmla="*/ 23 w 28"/>
                  <a:gd name="T7" fmla="*/ 0 h 34"/>
                  <a:gd name="T8" fmla="*/ 21 w 28"/>
                  <a:gd name="T9" fmla="*/ 0 h 34"/>
                  <a:gd name="T10" fmla="*/ 18 w 28"/>
                  <a:gd name="T11" fmla="*/ 2 h 34"/>
                  <a:gd name="T12" fmla="*/ 14 w 28"/>
                  <a:gd name="T13" fmla="*/ 2 h 34"/>
                  <a:gd name="T14" fmla="*/ 14 w 28"/>
                  <a:gd name="T15" fmla="*/ 2 h 34"/>
                  <a:gd name="T16" fmla="*/ 14 w 28"/>
                  <a:gd name="T17" fmla="*/ 4 h 34"/>
                  <a:gd name="T18" fmla="*/ 14 w 28"/>
                  <a:gd name="T19" fmla="*/ 6 h 34"/>
                  <a:gd name="T20" fmla="*/ 12 w 28"/>
                  <a:gd name="T21" fmla="*/ 7 h 34"/>
                  <a:gd name="T22" fmla="*/ 11 w 28"/>
                  <a:gd name="T23" fmla="*/ 7 h 34"/>
                  <a:gd name="T24" fmla="*/ 9 w 28"/>
                  <a:gd name="T25" fmla="*/ 7 h 34"/>
                  <a:gd name="T26" fmla="*/ 7 w 28"/>
                  <a:gd name="T27" fmla="*/ 7 h 34"/>
                  <a:gd name="T28" fmla="*/ 7 w 28"/>
                  <a:gd name="T29" fmla="*/ 7 h 34"/>
                  <a:gd name="T30" fmla="*/ 5 w 28"/>
                  <a:gd name="T31" fmla="*/ 4 h 34"/>
                  <a:gd name="T32" fmla="*/ 3 w 28"/>
                  <a:gd name="T33" fmla="*/ 4 h 34"/>
                  <a:gd name="T34" fmla="*/ 2 w 28"/>
                  <a:gd name="T35" fmla="*/ 4 h 34"/>
                  <a:gd name="T36" fmla="*/ 2 w 28"/>
                  <a:gd name="T37" fmla="*/ 4 h 34"/>
                  <a:gd name="T38" fmla="*/ 2 w 28"/>
                  <a:gd name="T39" fmla="*/ 7 h 34"/>
                  <a:gd name="T40" fmla="*/ 0 w 28"/>
                  <a:gd name="T41" fmla="*/ 7 h 34"/>
                  <a:gd name="T42" fmla="*/ 3 w 28"/>
                  <a:gd name="T43" fmla="*/ 11 h 34"/>
                  <a:gd name="T44" fmla="*/ 3 w 28"/>
                  <a:gd name="T45" fmla="*/ 18 h 34"/>
                  <a:gd name="T46" fmla="*/ 5 w 28"/>
                  <a:gd name="T47" fmla="*/ 18 h 34"/>
                  <a:gd name="T48" fmla="*/ 5 w 28"/>
                  <a:gd name="T49" fmla="*/ 31 h 34"/>
                  <a:gd name="T50" fmla="*/ 9 w 28"/>
                  <a:gd name="T51" fmla="*/ 34 h 34"/>
                  <a:gd name="T52" fmla="*/ 11 w 28"/>
                  <a:gd name="T53" fmla="*/ 34 h 34"/>
                  <a:gd name="T54" fmla="*/ 18 w 28"/>
                  <a:gd name="T55" fmla="*/ 32 h 34"/>
                  <a:gd name="T56" fmla="*/ 28 w 28"/>
                  <a:gd name="T57" fmla="*/ 15 h 34"/>
                  <a:gd name="T58" fmla="*/ 28 w 28"/>
                  <a:gd name="T59" fmla="*/ 13 h 34"/>
                  <a:gd name="T60" fmla="*/ 27 w 28"/>
                  <a:gd name="T61" fmla="*/ 11 h 34"/>
                  <a:gd name="T62" fmla="*/ 27 w 28"/>
                  <a:gd name="T63" fmla="*/ 9 h 34"/>
                  <a:gd name="T64" fmla="*/ 25 w 28"/>
                  <a:gd name="T65" fmla="*/ 9 h 34"/>
                  <a:gd name="T66" fmla="*/ 23 w 28"/>
                  <a:gd name="T67" fmla="*/ 7 h 34"/>
                  <a:gd name="T68" fmla="*/ 23 w 28"/>
                  <a:gd name="T69" fmla="*/ 6 h 34"/>
                  <a:gd name="T70" fmla="*/ 23 w 28"/>
                  <a:gd name="T71" fmla="*/ 4 h 34"/>
                  <a:gd name="T72" fmla="*/ 25 w 28"/>
                  <a:gd name="T73" fmla="*/ 2 h 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"/>
                  <a:gd name="T112" fmla="*/ 0 h 34"/>
                  <a:gd name="T113" fmla="*/ 28 w 28"/>
                  <a:gd name="T114" fmla="*/ 34 h 3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" h="34">
                    <a:moveTo>
                      <a:pt x="25" y="2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31"/>
                    </a:lnTo>
                    <a:lnTo>
                      <a:pt x="9" y="34"/>
                    </a:lnTo>
                    <a:lnTo>
                      <a:pt x="11" y="34"/>
                    </a:lnTo>
                    <a:lnTo>
                      <a:pt x="18" y="32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7" name="Freeform 4118"/>
              <p:cNvSpPr>
                <a:spLocks/>
              </p:cNvSpPr>
              <p:nvPr/>
            </p:nvSpPr>
            <p:spPr bwMode="auto">
              <a:xfrm>
                <a:off x="3170" y="2738"/>
                <a:ext cx="28" cy="34"/>
              </a:xfrm>
              <a:custGeom>
                <a:avLst/>
                <a:gdLst>
                  <a:gd name="T0" fmla="*/ 25 w 28"/>
                  <a:gd name="T1" fmla="*/ 2 h 34"/>
                  <a:gd name="T2" fmla="*/ 25 w 28"/>
                  <a:gd name="T3" fmla="*/ 2 h 34"/>
                  <a:gd name="T4" fmla="*/ 23 w 28"/>
                  <a:gd name="T5" fmla="*/ 0 h 34"/>
                  <a:gd name="T6" fmla="*/ 23 w 28"/>
                  <a:gd name="T7" fmla="*/ 0 h 34"/>
                  <a:gd name="T8" fmla="*/ 21 w 28"/>
                  <a:gd name="T9" fmla="*/ 0 h 34"/>
                  <a:gd name="T10" fmla="*/ 18 w 28"/>
                  <a:gd name="T11" fmla="*/ 2 h 34"/>
                  <a:gd name="T12" fmla="*/ 14 w 28"/>
                  <a:gd name="T13" fmla="*/ 2 h 34"/>
                  <a:gd name="T14" fmla="*/ 14 w 28"/>
                  <a:gd name="T15" fmla="*/ 2 h 34"/>
                  <a:gd name="T16" fmla="*/ 14 w 28"/>
                  <a:gd name="T17" fmla="*/ 4 h 34"/>
                  <a:gd name="T18" fmla="*/ 14 w 28"/>
                  <a:gd name="T19" fmla="*/ 6 h 34"/>
                  <a:gd name="T20" fmla="*/ 12 w 28"/>
                  <a:gd name="T21" fmla="*/ 7 h 34"/>
                  <a:gd name="T22" fmla="*/ 11 w 28"/>
                  <a:gd name="T23" fmla="*/ 7 h 34"/>
                  <a:gd name="T24" fmla="*/ 9 w 28"/>
                  <a:gd name="T25" fmla="*/ 7 h 34"/>
                  <a:gd name="T26" fmla="*/ 7 w 28"/>
                  <a:gd name="T27" fmla="*/ 7 h 34"/>
                  <a:gd name="T28" fmla="*/ 7 w 28"/>
                  <a:gd name="T29" fmla="*/ 7 h 34"/>
                  <a:gd name="T30" fmla="*/ 5 w 28"/>
                  <a:gd name="T31" fmla="*/ 4 h 34"/>
                  <a:gd name="T32" fmla="*/ 3 w 28"/>
                  <a:gd name="T33" fmla="*/ 4 h 34"/>
                  <a:gd name="T34" fmla="*/ 2 w 28"/>
                  <a:gd name="T35" fmla="*/ 4 h 34"/>
                  <a:gd name="T36" fmla="*/ 2 w 28"/>
                  <a:gd name="T37" fmla="*/ 4 h 34"/>
                  <a:gd name="T38" fmla="*/ 2 w 28"/>
                  <a:gd name="T39" fmla="*/ 7 h 34"/>
                  <a:gd name="T40" fmla="*/ 0 w 28"/>
                  <a:gd name="T41" fmla="*/ 7 h 34"/>
                  <a:gd name="T42" fmla="*/ 3 w 28"/>
                  <a:gd name="T43" fmla="*/ 11 h 34"/>
                  <a:gd name="T44" fmla="*/ 3 w 28"/>
                  <a:gd name="T45" fmla="*/ 18 h 34"/>
                  <a:gd name="T46" fmla="*/ 5 w 28"/>
                  <a:gd name="T47" fmla="*/ 18 h 34"/>
                  <a:gd name="T48" fmla="*/ 5 w 28"/>
                  <a:gd name="T49" fmla="*/ 31 h 34"/>
                  <a:gd name="T50" fmla="*/ 9 w 28"/>
                  <a:gd name="T51" fmla="*/ 34 h 34"/>
                  <a:gd name="T52" fmla="*/ 11 w 28"/>
                  <a:gd name="T53" fmla="*/ 34 h 34"/>
                  <a:gd name="T54" fmla="*/ 18 w 28"/>
                  <a:gd name="T55" fmla="*/ 32 h 34"/>
                  <a:gd name="T56" fmla="*/ 28 w 28"/>
                  <a:gd name="T57" fmla="*/ 15 h 34"/>
                  <a:gd name="T58" fmla="*/ 28 w 28"/>
                  <a:gd name="T59" fmla="*/ 13 h 34"/>
                  <a:gd name="T60" fmla="*/ 27 w 28"/>
                  <a:gd name="T61" fmla="*/ 11 h 34"/>
                  <a:gd name="T62" fmla="*/ 27 w 28"/>
                  <a:gd name="T63" fmla="*/ 9 h 34"/>
                  <a:gd name="T64" fmla="*/ 25 w 28"/>
                  <a:gd name="T65" fmla="*/ 9 h 34"/>
                  <a:gd name="T66" fmla="*/ 23 w 28"/>
                  <a:gd name="T67" fmla="*/ 7 h 34"/>
                  <a:gd name="T68" fmla="*/ 23 w 28"/>
                  <a:gd name="T69" fmla="*/ 6 h 34"/>
                  <a:gd name="T70" fmla="*/ 23 w 28"/>
                  <a:gd name="T71" fmla="*/ 4 h 34"/>
                  <a:gd name="T72" fmla="*/ 25 w 28"/>
                  <a:gd name="T73" fmla="*/ 2 h 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"/>
                  <a:gd name="T112" fmla="*/ 0 h 34"/>
                  <a:gd name="T113" fmla="*/ 28 w 28"/>
                  <a:gd name="T114" fmla="*/ 34 h 3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" h="34">
                    <a:moveTo>
                      <a:pt x="25" y="2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31"/>
                    </a:lnTo>
                    <a:lnTo>
                      <a:pt x="9" y="34"/>
                    </a:lnTo>
                    <a:lnTo>
                      <a:pt x="11" y="34"/>
                    </a:lnTo>
                    <a:lnTo>
                      <a:pt x="18" y="32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8" name="Freeform 4119"/>
              <p:cNvSpPr>
                <a:spLocks/>
              </p:cNvSpPr>
              <p:nvPr/>
            </p:nvSpPr>
            <p:spPr bwMode="auto">
              <a:xfrm>
                <a:off x="3229" y="2853"/>
                <a:ext cx="50" cy="125"/>
              </a:xfrm>
              <a:custGeom>
                <a:avLst/>
                <a:gdLst>
                  <a:gd name="T0" fmla="*/ 16 w 50"/>
                  <a:gd name="T1" fmla="*/ 3 h 125"/>
                  <a:gd name="T2" fmla="*/ 14 w 50"/>
                  <a:gd name="T3" fmla="*/ 2 h 125"/>
                  <a:gd name="T4" fmla="*/ 11 w 50"/>
                  <a:gd name="T5" fmla="*/ 3 h 125"/>
                  <a:gd name="T6" fmla="*/ 7 w 50"/>
                  <a:gd name="T7" fmla="*/ 2 h 125"/>
                  <a:gd name="T8" fmla="*/ 3 w 50"/>
                  <a:gd name="T9" fmla="*/ 0 h 125"/>
                  <a:gd name="T10" fmla="*/ 3 w 50"/>
                  <a:gd name="T11" fmla="*/ 2 h 125"/>
                  <a:gd name="T12" fmla="*/ 7 w 50"/>
                  <a:gd name="T13" fmla="*/ 3 h 125"/>
                  <a:gd name="T14" fmla="*/ 11 w 50"/>
                  <a:gd name="T15" fmla="*/ 11 h 125"/>
                  <a:gd name="T16" fmla="*/ 12 w 50"/>
                  <a:gd name="T17" fmla="*/ 18 h 125"/>
                  <a:gd name="T18" fmla="*/ 14 w 50"/>
                  <a:gd name="T19" fmla="*/ 21 h 125"/>
                  <a:gd name="T20" fmla="*/ 12 w 50"/>
                  <a:gd name="T21" fmla="*/ 23 h 125"/>
                  <a:gd name="T22" fmla="*/ 11 w 50"/>
                  <a:gd name="T23" fmla="*/ 25 h 125"/>
                  <a:gd name="T24" fmla="*/ 7 w 50"/>
                  <a:gd name="T25" fmla="*/ 34 h 125"/>
                  <a:gd name="T26" fmla="*/ 9 w 50"/>
                  <a:gd name="T27" fmla="*/ 48 h 125"/>
                  <a:gd name="T28" fmla="*/ 11 w 50"/>
                  <a:gd name="T29" fmla="*/ 50 h 125"/>
                  <a:gd name="T30" fmla="*/ 7 w 50"/>
                  <a:gd name="T31" fmla="*/ 52 h 125"/>
                  <a:gd name="T32" fmla="*/ 5 w 50"/>
                  <a:gd name="T33" fmla="*/ 53 h 125"/>
                  <a:gd name="T34" fmla="*/ 2 w 50"/>
                  <a:gd name="T35" fmla="*/ 66 h 125"/>
                  <a:gd name="T36" fmla="*/ 0 w 50"/>
                  <a:gd name="T37" fmla="*/ 70 h 125"/>
                  <a:gd name="T38" fmla="*/ 2 w 50"/>
                  <a:gd name="T39" fmla="*/ 73 h 125"/>
                  <a:gd name="T40" fmla="*/ 5 w 50"/>
                  <a:gd name="T41" fmla="*/ 75 h 125"/>
                  <a:gd name="T42" fmla="*/ 7 w 50"/>
                  <a:gd name="T43" fmla="*/ 75 h 125"/>
                  <a:gd name="T44" fmla="*/ 11 w 50"/>
                  <a:gd name="T45" fmla="*/ 80 h 125"/>
                  <a:gd name="T46" fmla="*/ 14 w 50"/>
                  <a:gd name="T47" fmla="*/ 84 h 125"/>
                  <a:gd name="T48" fmla="*/ 27 w 50"/>
                  <a:gd name="T49" fmla="*/ 82 h 125"/>
                  <a:gd name="T50" fmla="*/ 28 w 50"/>
                  <a:gd name="T51" fmla="*/ 96 h 125"/>
                  <a:gd name="T52" fmla="*/ 27 w 50"/>
                  <a:gd name="T53" fmla="*/ 100 h 125"/>
                  <a:gd name="T54" fmla="*/ 25 w 50"/>
                  <a:gd name="T55" fmla="*/ 104 h 125"/>
                  <a:gd name="T56" fmla="*/ 25 w 50"/>
                  <a:gd name="T57" fmla="*/ 107 h 125"/>
                  <a:gd name="T58" fmla="*/ 28 w 50"/>
                  <a:gd name="T59" fmla="*/ 113 h 125"/>
                  <a:gd name="T60" fmla="*/ 34 w 50"/>
                  <a:gd name="T61" fmla="*/ 120 h 125"/>
                  <a:gd name="T62" fmla="*/ 37 w 50"/>
                  <a:gd name="T63" fmla="*/ 121 h 125"/>
                  <a:gd name="T64" fmla="*/ 36 w 50"/>
                  <a:gd name="T65" fmla="*/ 125 h 125"/>
                  <a:gd name="T66" fmla="*/ 41 w 50"/>
                  <a:gd name="T67" fmla="*/ 125 h 125"/>
                  <a:gd name="T68" fmla="*/ 41 w 50"/>
                  <a:gd name="T69" fmla="*/ 121 h 125"/>
                  <a:gd name="T70" fmla="*/ 39 w 50"/>
                  <a:gd name="T71" fmla="*/ 118 h 125"/>
                  <a:gd name="T72" fmla="*/ 39 w 50"/>
                  <a:gd name="T73" fmla="*/ 114 h 125"/>
                  <a:gd name="T74" fmla="*/ 41 w 50"/>
                  <a:gd name="T75" fmla="*/ 113 h 125"/>
                  <a:gd name="T76" fmla="*/ 48 w 50"/>
                  <a:gd name="T77" fmla="*/ 107 h 125"/>
                  <a:gd name="T78" fmla="*/ 50 w 50"/>
                  <a:gd name="T79" fmla="*/ 98 h 125"/>
                  <a:gd name="T80" fmla="*/ 50 w 50"/>
                  <a:gd name="T81" fmla="*/ 89 h 125"/>
                  <a:gd name="T82" fmla="*/ 34 w 50"/>
                  <a:gd name="T83" fmla="*/ 66 h 125"/>
                  <a:gd name="T84" fmla="*/ 32 w 50"/>
                  <a:gd name="T85" fmla="*/ 70 h 125"/>
                  <a:gd name="T86" fmla="*/ 36 w 50"/>
                  <a:gd name="T87" fmla="*/ 71 h 125"/>
                  <a:gd name="T88" fmla="*/ 39 w 50"/>
                  <a:gd name="T89" fmla="*/ 80 h 125"/>
                  <a:gd name="T90" fmla="*/ 37 w 50"/>
                  <a:gd name="T91" fmla="*/ 82 h 125"/>
                  <a:gd name="T92" fmla="*/ 36 w 50"/>
                  <a:gd name="T93" fmla="*/ 79 h 125"/>
                  <a:gd name="T94" fmla="*/ 34 w 50"/>
                  <a:gd name="T95" fmla="*/ 77 h 125"/>
                  <a:gd name="T96" fmla="*/ 32 w 50"/>
                  <a:gd name="T97" fmla="*/ 77 h 125"/>
                  <a:gd name="T98" fmla="*/ 30 w 50"/>
                  <a:gd name="T99" fmla="*/ 79 h 125"/>
                  <a:gd name="T100" fmla="*/ 28 w 50"/>
                  <a:gd name="T101" fmla="*/ 79 h 125"/>
                  <a:gd name="T102" fmla="*/ 28 w 50"/>
                  <a:gd name="T103" fmla="*/ 75 h 125"/>
                  <a:gd name="T104" fmla="*/ 28 w 50"/>
                  <a:gd name="T105" fmla="*/ 71 h 125"/>
                  <a:gd name="T106" fmla="*/ 25 w 50"/>
                  <a:gd name="T107" fmla="*/ 64 h 125"/>
                  <a:gd name="T108" fmla="*/ 25 w 50"/>
                  <a:gd name="T109" fmla="*/ 61 h 125"/>
                  <a:gd name="T110" fmla="*/ 20 w 50"/>
                  <a:gd name="T111" fmla="*/ 46 h 125"/>
                  <a:gd name="T112" fmla="*/ 23 w 50"/>
                  <a:gd name="T113" fmla="*/ 37 h 125"/>
                  <a:gd name="T114" fmla="*/ 23 w 50"/>
                  <a:gd name="T115" fmla="*/ 18 h 125"/>
                  <a:gd name="T116" fmla="*/ 21 w 50"/>
                  <a:gd name="T117" fmla="*/ 14 h 125"/>
                  <a:gd name="T118" fmla="*/ 18 w 50"/>
                  <a:gd name="T119" fmla="*/ 9 h 125"/>
                  <a:gd name="T120" fmla="*/ 20 w 50"/>
                  <a:gd name="T121" fmla="*/ 3 h 1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"/>
                  <a:gd name="T184" fmla="*/ 0 h 125"/>
                  <a:gd name="T185" fmla="*/ 50 w 50"/>
                  <a:gd name="T186" fmla="*/ 125 h 12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" h="125">
                    <a:moveTo>
                      <a:pt x="18" y="5"/>
                    </a:moveTo>
                    <a:lnTo>
                      <a:pt x="16" y="3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30"/>
                    </a:lnTo>
                    <a:lnTo>
                      <a:pt x="7" y="34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7" y="52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2" y="75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7" y="77"/>
                    </a:lnTo>
                    <a:lnTo>
                      <a:pt x="11" y="80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7" y="100"/>
                    </a:lnTo>
                    <a:lnTo>
                      <a:pt x="27" y="102"/>
                    </a:lnTo>
                    <a:lnTo>
                      <a:pt x="25" y="104"/>
                    </a:lnTo>
                    <a:lnTo>
                      <a:pt x="25" y="107"/>
                    </a:lnTo>
                    <a:lnTo>
                      <a:pt x="27" y="113"/>
                    </a:lnTo>
                    <a:lnTo>
                      <a:pt x="28" y="113"/>
                    </a:lnTo>
                    <a:lnTo>
                      <a:pt x="28" y="114"/>
                    </a:lnTo>
                    <a:lnTo>
                      <a:pt x="34" y="120"/>
                    </a:lnTo>
                    <a:lnTo>
                      <a:pt x="36" y="121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5"/>
                    </a:lnTo>
                    <a:lnTo>
                      <a:pt x="37" y="125"/>
                    </a:lnTo>
                    <a:lnTo>
                      <a:pt x="41" y="125"/>
                    </a:lnTo>
                    <a:lnTo>
                      <a:pt x="41" y="121"/>
                    </a:lnTo>
                    <a:lnTo>
                      <a:pt x="39" y="120"/>
                    </a:lnTo>
                    <a:lnTo>
                      <a:pt x="39" y="118"/>
                    </a:lnTo>
                    <a:lnTo>
                      <a:pt x="39" y="116"/>
                    </a:lnTo>
                    <a:lnTo>
                      <a:pt x="39" y="114"/>
                    </a:lnTo>
                    <a:lnTo>
                      <a:pt x="39" y="113"/>
                    </a:lnTo>
                    <a:lnTo>
                      <a:pt x="41" y="113"/>
                    </a:lnTo>
                    <a:lnTo>
                      <a:pt x="48" y="109"/>
                    </a:lnTo>
                    <a:lnTo>
                      <a:pt x="48" y="107"/>
                    </a:lnTo>
                    <a:lnTo>
                      <a:pt x="48" y="100"/>
                    </a:lnTo>
                    <a:lnTo>
                      <a:pt x="50" y="98"/>
                    </a:lnTo>
                    <a:lnTo>
                      <a:pt x="48" y="95"/>
                    </a:lnTo>
                    <a:lnTo>
                      <a:pt x="50" y="89"/>
                    </a:lnTo>
                    <a:lnTo>
                      <a:pt x="50" y="86"/>
                    </a:lnTo>
                    <a:lnTo>
                      <a:pt x="34" y="66"/>
                    </a:lnTo>
                    <a:lnTo>
                      <a:pt x="32" y="68"/>
                    </a:lnTo>
                    <a:lnTo>
                      <a:pt x="32" y="70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9" y="80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8" y="75"/>
                    </a:lnTo>
                    <a:lnTo>
                      <a:pt x="28" y="71"/>
                    </a:lnTo>
                    <a:lnTo>
                      <a:pt x="25" y="68"/>
                    </a:lnTo>
                    <a:lnTo>
                      <a:pt x="25" y="64"/>
                    </a:lnTo>
                    <a:lnTo>
                      <a:pt x="25" y="61"/>
                    </a:lnTo>
                    <a:lnTo>
                      <a:pt x="20" y="48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3" y="37"/>
                    </a:lnTo>
                    <a:lnTo>
                      <a:pt x="21" y="19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1" y="14"/>
                    </a:lnTo>
                    <a:lnTo>
                      <a:pt x="20" y="12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9" name="Freeform 4120"/>
              <p:cNvSpPr>
                <a:spLocks/>
              </p:cNvSpPr>
              <p:nvPr/>
            </p:nvSpPr>
            <p:spPr bwMode="auto">
              <a:xfrm>
                <a:off x="3229" y="2853"/>
                <a:ext cx="50" cy="125"/>
              </a:xfrm>
              <a:custGeom>
                <a:avLst/>
                <a:gdLst>
                  <a:gd name="T0" fmla="*/ 16 w 50"/>
                  <a:gd name="T1" fmla="*/ 3 h 125"/>
                  <a:gd name="T2" fmla="*/ 14 w 50"/>
                  <a:gd name="T3" fmla="*/ 2 h 125"/>
                  <a:gd name="T4" fmla="*/ 11 w 50"/>
                  <a:gd name="T5" fmla="*/ 3 h 125"/>
                  <a:gd name="T6" fmla="*/ 7 w 50"/>
                  <a:gd name="T7" fmla="*/ 2 h 125"/>
                  <a:gd name="T8" fmla="*/ 3 w 50"/>
                  <a:gd name="T9" fmla="*/ 0 h 125"/>
                  <a:gd name="T10" fmla="*/ 3 w 50"/>
                  <a:gd name="T11" fmla="*/ 2 h 125"/>
                  <a:gd name="T12" fmla="*/ 7 w 50"/>
                  <a:gd name="T13" fmla="*/ 3 h 125"/>
                  <a:gd name="T14" fmla="*/ 11 w 50"/>
                  <a:gd name="T15" fmla="*/ 11 h 125"/>
                  <a:gd name="T16" fmla="*/ 12 w 50"/>
                  <a:gd name="T17" fmla="*/ 18 h 125"/>
                  <a:gd name="T18" fmla="*/ 14 w 50"/>
                  <a:gd name="T19" fmla="*/ 21 h 125"/>
                  <a:gd name="T20" fmla="*/ 12 w 50"/>
                  <a:gd name="T21" fmla="*/ 23 h 125"/>
                  <a:gd name="T22" fmla="*/ 11 w 50"/>
                  <a:gd name="T23" fmla="*/ 25 h 125"/>
                  <a:gd name="T24" fmla="*/ 7 w 50"/>
                  <a:gd name="T25" fmla="*/ 34 h 125"/>
                  <a:gd name="T26" fmla="*/ 9 w 50"/>
                  <a:gd name="T27" fmla="*/ 48 h 125"/>
                  <a:gd name="T28" fmla="*/ 11 w 50"/>
                  <a:gd name="T29" fmla="*/ 50 h 125"/>
                  <a:gd name="T30" fmla="*/ 7 w 50"/>
                  <a:gd name="T31" fmla="*/ 52 h 125"/>
                  <a:gd name="T32" fmla="*/ 5 w 50"/>
                  <a:gd name="T33" fmla="*/ 53 h 125"/>
                  <a:gd name="T34" fmla="*/ 2 w 50"/>
                  <a:gd name="T35" fmla="*/ 66 h 125"/>
                  <a:gd name="T36" fmla="*/ 0 w 50"/>
                  <a:gd name="T37" fmla="*/ 70 h 125"/>
                  <a:gd name="T38" fmla="*/ 2 w 50"/>
                  <a:gd name="T39" fmla="*/ 73 h 125"/>
                  <a:gd name="T40" fmla="*/ 5 w 50"/>
                  <a:gd name="T41" fmla="*/ 75 h 125"/>
                  <a:gd name="T42" fmla="*/ 7 w 50"/>
                  <a:gd name="T43" fmla="*/ 75 h 125"/>
                  <a:gd name="T44" fmla="*/ 11 w 50"/>
                  <a:gd name="T45" fmla="*/ 80 h 125"/>
                  <a:gd name="T46" fmla="*/ 14 w 50"/>
                  <a:gd name="T47" fmla="*/ 84 h 125"/>
                  <a:gd name="T48" fmla="*/ 27 w 50"/>
                  <a:gd name="T49" fmla="*/ 82 h 125"/>
                  <a:gd name="T50" fmla="*/ 28 w 50"/>
                  <a:gd name="T51" fmla="*/ 96 h 125"/>
                  <a:gd name="T52" fmla="*/ 27 w 50"/>
                  <a:gd name="T53" fmla="*/ 100 h 125"/>
                  <a:gd name="T54" fmla="*/ 25 w 50"/>
                  <a:gd name="T55" fmla="*/ 104 h 125"/>
                  <a:gd name="T56" fmla="*/ 25 w 50"/>
                  <a:gd name="T57" fmla="*/ 107 h 125"/>
                  <a:gd name="T58" fmla="*/ 28 w 50"/>
                  <a:gd name="T59" fmla="*/ 113 h 125"/>
                  <a:gd name="T60" fmla="*/ 34 w 50"/>
                  <a:gd name="T61" fmla="*/ 120 h 125"/>
                  <a:gd name="T62" fmla="*/ 37 w 50"/>
                  <a:gd name="T63" fmla="*/ 121 h 125"/>
                  <a:gd name="T64" fmla="*/ 36 w 50"/>
                  <a:gd name="T65" fmla="*/ 125 h 125"/>
                  <a:gd name="T66" fmla="*/ 41 w 50"/>
                  <a:gd name="T67" fmla="*/ 125 h 125"/>
                  <a:gd name="T68" fmla="*/ 41 w 50"/>
                  <a:gd name="T69" fmla="*/ 121 h 125"/>
                  <a:gd name="T70" fmla="*/ 39 w 50"/>
                  <a:gd name="T71" fmla="*/ 118 h 125"/>
                  <a:gd name="T72" fmla="*/ 39 w 50"/>
                  <a:gd name="T73" fmla="*/ 114 h 125"/>
                  <a:gd name="T74" fmla="*/ 41 w 50"/>
                  <a:gd name="T75" fmla="*/ 113 h 125"/>
                  <a:gd name="T76" fmla="*/ 48 w 50"/>
                  <a:gd name="T77" fmla="*/ 107 h 125"/>
                  <a:gd name="T78" fmla="*/ 50 w 50"/>
                  <a:gd name="T79" fmla="*/ 98 h 125"/>
                  <a:gd name="T80" fmla="*/ 50 w 50"/>
                  <a:gd name="T81" fmla="*/ 89 h 125"/>
                  <a:gd name="T82" fmla="*/ 34 w 50"/>
                  <a:gd name="T83" fmla="*/ 66 h 125"/>
                  <a:gd name="T84" fmla="*/ 32 w 50"/>
                  <a:gd name="T85" fmla="*/ 70 h 125"/>
                  <a:gd name="T86" fmla="*/ 36 w 50"/>
                  <a:gd name="T87" fmla="*/ 71 h 125"/>
                  <a:gd name="T88" fmla="*/ 39 w 50"/>
                  <a:gd name="T89" fmla="*/ 80 h 125"/>
                  <a:gd name="T90" fmla="*/ 37 w 50"/>
                  <a:gd name="T91" fmla="*/ 82 h 125"/>
                  <a:gd name="T92" fmla="*/ 36 w 50"/>
                  <a:gd name="T93" fmla="*/ 79 h 125"/>
                  <a:gd name="T94" fmla="*/ 34 w 50"/>
                  <a:gd name="T95" fmla="*/ 77 h 125"/>
                  <a:gd name="T96" fmla="*/ 32 w 50"/>
                  <a:gd name="T97" fmla="*/ 77 h 125"/>
                  <a:gd name="T98" fmla="*/ 30 w 50"/>
                  <a:gd name="T99" fmla="*/ 79 h 125"/>
                  <a:gd name="T100" fmla="*/ 28 w 50"/>
                  <a:gd name="T101" fmla="*/ 79 h 125"/>
                  <a:gd name="T102" fmla="*/ 28 w 50"/>
                  <a:gd name="T103" fmla="*/ 75 h 125"/>
                  <a:gd name="T104" fmla="*/ 28 w 50"/>
                  <a:gd name="T105" fmla="*/ 71 h 125"/>
                  <a:gd name="T106" fmla="*/ 25 w 50"/>
                  <a:gd name="T107" fmla="*/ 64 h 125"/>
                  <a:gd name="T108" fmla="*/ 25 w 50"/>
                  <a:gd name="T109" fmla="*/ 61 h 125"/>
                  <a:gd name="T110" fmla="*/ 20 w 50"/>
                  <a:gd name="T111" fmla="*/ 46 h 125"/>
                  <a:gd name="T112" fmla="*/ 23 w 50"/>
                  <a:gd name="T113" fmla="*/ 37 h 125"/>
                  <a:gd name="T114" fmla="*/ 23 w 50"/>
                  <a:gd name="T115" fmla="*/ 18 h 125"/>
                  <a:gd name="T116" fmla="*/ 21 w 50"/>
                  <a:gd name="T117" fmla="*/ 14 h 125"/>
                  <a:gd name="T118" fmla="*/ 18 w 50"/>
                  <a:gd name="T119" fmla="*/ 9 h 125"/>
                  <a:gd name="T120" fmla="*/ 20 w 50"/>
                  <a:gd name="T121" fmla="*/ 3 h 1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"/>
                  <a:gd name="T184" fmla="*/ 0 h 125"/>
                  <a:gd name="T185" fmla="*/ 50 w 50"/>
                  <a:gd name="T186" fmla="*/ 125 h 12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" h="125">
                    <a:moveTo>
                      <a:pt x="18" y="5"/>
                    </a:moveTo>
                    <a:lnTo>
                      <a:pt x="16" y="3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30"/>
                    </a:lnTo>
                    <a:lnTo>
                      <a:pt x="7" y="34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7" y="52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2" y="75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7" y="77"/>
                    </a:lnTo>
                    <a:lnTo>
                      <a:pt x="11" y="80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7" y="100"/>
                    </a:lnTo>
                    <a:lnTo>
                      <a:pt x="27" y="102"/>
                    </a:lnTo>
                    <a:lnTo>
                      <a:pt x="25" y="104"/>
                    </a:lnTo>
                    <a:lnTo>
                      <a:pt x="25" y="107"/>
                    </a:lnTo>
                    <a:lnTo>
                      <a:pt x="27" y="113"/>
                    </a:lnTo>
                    <a:lnTo>
                      <a:pt x="28" y="113"/>
                    </a:lnTo>
                    <a:lnTo>
                      <a:pt x="28" y="114"/>
                    </a:lnTo>
                    <a:lnTo>
                      <a:pt x="34" y="120"/>
                    </a:lnTo>
                    <a:lnTo>
                      <a:pt x="36" y="121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5"/>
                    </a:lnTo>
                    <a:lnTo>
                      <a:pt x="37" y="125"/>
                    </a:lnTo>
                    <a:lnTo>
                      <a:pt x="41" y="125"/>
                    </a:lnTo>
                    <a:lnTo>
                      <a:pt x="41" y="121"/>
                    </a:lnTo>
                    <a:lnTo>
                      <a:pt x="39" y="120"/>
                    </a:lnTo>
                    <a:lnTo>
                      <a:pt x="39" y="118"/>
                    </a:lnTo>
                    <a:lnTo>
                      <a:pt x="39" y="116"/>
                    </a:lnTo>
                    <a:lnTo>
                      <a:pt x="39" y="114"/>
                    </a:lnTo>
                    <a:lnTo>
                      <a:pt x="39" y="113"/>
                    </a:lnTo>
                    <a:lnTo>
                      <a:pt x="41" y="113"/>
                    </a:lnTo>
                    <a:lnTo>
                      <a:pt x="48" y="109"/>
                    </a:lnTo>
                    <a:lnTo>
                      <a:pt x="48" y="107"/>
                    </a:lnTo>
                    <a:lnTo>
                      <a:pt x="48" y="100"/>
                    </a:lnTo>
                    <a:lnTo>
                      <a:pt x="50" y="98"/>
                    </a:lnTo>
                    <a:lnTo>
                      <a:pt x="48" y="95"/>
                    </a:lnTo>
                    <a:lnTo>
                      <a:pt x="50" y="89"/>
                    </a:lnTo>
                    <a:lnTo>
                      <a:pt x="50" y="86"/>
                    </a:lnTo>
                    <a:lnTo>
                      <a:pt x="34" y="66"/>
                    </a:lnTo>
                    <a:lnTo>
                      <a:pt x="32" y="68"/>
                    </a:lnTo>
                    <a:lnTo>
                      <a:pt x="32" y="70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9" y="80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8" y="75"/>
                    </a:lnTo>
                    <a:lnTo>
                      <a:pt x="28" y="71"/>
                    </a:lnTo>
                    <a:lnTo>
                      <a:pt x="25" y="68"/>
                    </a:lnTo>
                    <a:lnTo>
                      <a:pt x="25" y="64"/>
                    </a:lnTo>
                    <a:lnTo>
                      <a:pt x="25" y="61"/>
                    </a:lnTo>
                    <a:lnTo>
                      <a:pt x="20" y="48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3" y="37"/>
                    </a:lnTo>
                    <a:lnTo>
                      <a:pt x="21" y="19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1" y="14"/>
                    </a:lnTo>
                    <a:lnTo>
                      <a:pt x="20" y="12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18" y="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0" name="Freeform 4121"/>
              <p:cNvSpPr>
                <a:spLocks/>
              </p:cNvSpPr>
              <p:nvPr/>
            </p:nvSpPr>
            <p:spPr bwMode="auto">
              <a:xfrm>
                <a:off x="3181" y="2636"/>
                <a:ext cx="84" cy="88"/>
              </a:xfrm>
              <a:custGeom>
                <a:avLst/>
                <a:gdLst>
                  <a:gd name="T0" fmla="*/ 68 w 84"/>
                  <a:gd name="T1" fmla="*/ 2 h 88"/>
                  <a:gd name="T2" fmla="*/ 68 w 84"/>
                  <a:gd name="T3" fmla="*/ 0 h 88"/>
                  <a:gd name="T4" fmla="*/ 68 w 84"/>
                  <a:gd name="T5" fmla="*/ 0 h 88"/>
                  <a:gd name="T6" fmla="*/ 59 w 84"/>
                  <a:gd name="T7" fmla="*/ 6 h 88"/>
                  <a:gd name="T8" fmla="*/ 35 w 84"/>
                  <a:gd name="T9" fmla="*/ 9 h 88"/>
                  <a:gd name="T10" fmla="*/ 34 w 84"/>
                  <a:gd name="T11" fmla="*/ 7 h 88"/>
                  <a:gd name="T12" fmla="*/ 30 w 84"/>
                  <a:gd name="T13" fmla="*/ 7 h 88"/>
                  <a:gd name="T14" fmla="*/ 28 w 84"/>
                  <a:gd name="T15" fmla="*/ 7 h 88"/>
                  <a:gd name="T16" fmla="*/ 25 w 84"/>
                  <a:gd name="T17" fmla="*/ 7 h 88"/>
                  <a:gd name="T18" fmla="*/ 21 w 84"/>
                  <a:gd name="T19" fmla="*/ 7 h 88"/>
                  <a:gd name="T20" fmla="*/ 17 w 84"/>
                  <a:gd name="T21" fmla="*/ 7 h 88"/>
                  <a:gd name="T22" fmla="*/ 17 w 84"/>
                  <a:gd name="T23" fmla="*/ 23 h 88"/>
                  <a:gd name="T24" fmla="*/ 17 w 84"/>
                  <a:gd name="T25" fmla="*/ 27 h 88"/>
                  <a:gd name="T26" fmla="*/ 21 w 84"/>
                  <a:gd name="T27" fmla="*/ 29 h 88"/>
                  <a:gd name="T28" fmla="*/ 23 w 84"/>
                  <a:gd name="T29" fmla="*/ 29 h 88"/>
                  <a:gd name="T30" fmla="*/ 25 w 84"/>
                  <a:gd name="T31" fmla="*/ 31 h 88"/>
                  <a:gd name="T32" fmla="*/ 25 w 84"/>
                  <a:gd name="T33" fmla="*/ 32 h 88"/>
                  <a:gd name="T34" fmla="*/ 23 w 84"/>
                  <a:gd name="T35" fmla="*/ 36 h 88"/>
                  <a:gd name="T36" fmla="*/ 19 w 84"/>
                  <a:gd name="T37" fmla="*/ 40 h 88"/>
                  <a:gd name="T38" fmla="*/ 16 w 84"/>
                  <a:gd name="T39" fmla="*/ 41 h 88"/>
                  <a:gd name="T40" fmla="*/ 3 w 84"/>
                  <a:gd name="T41" fmla="*/ 56 h 88"/>
                  <a:gd name="T42" fmla="*/ 0 w 84"/>
                  <a:gd name="T43" fmla="*/ 86 h 88"/>
                  <a:gd name="T44" fmla="*/ 0 w 84"/>
                  <a:gd name="T45" fmla="*/ 88 h 88"/>
                  <a:gd name="T46" fmla="*/ 1 w 84"/>
                  <a:gd name="T47" fmla="*/ 88 h 88"/>
                  <a:gd name="T48" fmla="*/ 5 w 84"/>
                  <a:gd name="T49" fmla="*/ 88 h 88"/>
                  <a:gd name="T50" fmla="*/ 7 w 84"/>
                  <a:gd name="T51" fmla="*/ 84 h 88"/>
                  <a:gd name="T52" fmla="*/ 7 w 84"/>
                  <a:gd name="T53" fmla="*/ 84 h 88"/>
                  <a:gd name="T54" fmla="*/ 10 w 84"/>
                  <a:gd name="T55" fmla="*/ 83 h 88"/>
                  <a:gd name="T56" fmla="*/ 10 w 84"/>
                  <a:gd name="T57" fmla="*/ 83 h 88"/>
                  <a:gd name="T58" fmla="*/ 17 w 84"/>
                  <a:gd name="T59" fmla="*/ 83 h 88"/>
                  <a:gd name="T60" fmla="*/ 19 w 84"/>
                  <a:gd name="T61" fmla="*/ 83 h 88"/>
                  <a:gd name="T62" fmla="*/ 19 w 84"/>
                  <a:gd name="T63" fmla="*/ 81 h 88"/>
                  <a:gd name="T64" fmla="*/ 34 w 84"/>
                  <a:gd name="T65" fmla="*/ 83 h 88"/>
                  <a:gd name="T66" fmla="*/ 32 w 84"/>
                  <a:gd name="T67" fmla="*/ 81 h 88"/>
                  <a:gd name="T68" fmla="*/ 35 w 84"/>
                  <a:gd name="T69" fmla="*/ 72 h 88"/>
                  <a:gd name="T70" fmla="*/ 34 w 84"/>
                  <a:gd name="T71" fmla="*/ 70 h 88"/>
                  <a:gd name="T72" fmla="*/ 34 w 84"/>
                  <a:gd name="T73" fmla="*/ 68 h 88"/>
                  <a:gd name="T74" fmla="*/ 41 w 84"/>
                  <a:gd name="T75" fmla="*/ 66 h 88"/>
                  <a:gd name="T76" fmla="*/ 42 w 84"/>
                  <a:gd name="T77" fmla="*/ 65 h 88"/>
                  <a:gd name="T78" fmla="*/ 44 w 84"/>
                  <a:gd name="T79" fmla="*/ 65 h 88"/>
                  <a:gd name="T80" fmla="*/ 44 w 84"/>
                  <a:gd name="T81" fmla="*/ 65 h 88"/>
                  <a:gd name="T82" fmla="*/ 46 w 84"/>
                  <a:gd name="T83" fmla="*/ 63 h 88"/>
                  <a:gd name="T84" fmla="*/ 46 w 84"/>
                  <a:gd name="T85" fmla="*/ 65 h 88"/>
                  <a:gd name="T86" fmla="*/ 50 w 84"/>
                  <a:gd name="T87" fmla="*/ 65 h 88"/>
                  <a:gd name="T88" fmla="*/ 51 w 84"/>
                  <a:gd name="T89" fmla="*/ 65 h 88"/>
                  <a:gd name="T90" fmla="*/ 55 w 84"/>
                  <a:gd name="T91" fmla="*/ 61 h 88"/>
                  <a:gd name="T92" fmla="*/ 62 w 84"/>
                  <a:gd name="T93" fmla="*/ 63 h 88"/>
                  <a:gd name="T94" fmla="*/ 64 w 84"/>
                  <a:gd name="T95" fmla="*/ 63 h 88"/>
                  <a:gd name="T96" fmla="*/ 68 w 84"/>
                  <a:gd name="T97" fmla="*/ 63 h 88"/>
                  <a:gd name="T98" fmla="*/ 82 w 84"/>
                  <a:gd name="T99" fmla="*/ 41 h 88"/>
                  <a:gd name="T100" fmla="*/ 84 w 84"/>
                  <a:gd name="T101" fmla="*/ 23 h 88"/>
                  <a:gd name="T102" fmla="*/ 82 w 84"/>
                  <a:gd name="T103" fmla="*/ 22 h 88"/>
                  <a:gd name="T104" fmla="*/ 80 w 84"/>
                  <a:gd name="T105" fmla="*/ 20 h 88"/>
                  <a:gd name="T106" fmla="*/ 76 w 84"/>
                  <a:gd name="T107" fmla="*/ 18 h 88"/>
                  <a:gd name="T108" fmla="*/ 76 w 84"/>
                  <a:gd name="T109" fmla="*/ 16 h 88"/>
                  <a:gd name="T110" fmla="*/ 73 w 84"/>
                  <a:gd name="T111" fmla="*/ 7 h 88"/>
                  <a:gd name="T112" fmla="*/ 73 w 84"/>
                  <a:gd name="T113" fmla="*/ 6 h 88"/>
                  <a:gd name="T114" fmla="*/ 73 w 84"/>
                  <a:gd name="T115" fmla="*/ 6 h 88"/>
                  <a:gd name="T116" fmla="*/ 73 w 84"/>
                  <a:gd name="T117" fmla="*/ 4 h 88"/>
                  <a:gd name="T118" fmla="*/ 71 w 84"/>
                  <a:gd name="T119" fmla="*/ 2 h 88"/>
                  <a:gd name="T120" fmla="*/ 68 w 84"/>
                  <a:gd name="T121" fmla="*/ 2 h 88"/>
                  <a:gd name="T122" fmla="*/ 68 w 84"/>
                  <a:gd name="T123" fmla="*/ 2 h 88"/>
                  <a:gd name="T124" fmla="*/ 68 w 84"/>
                  <a:gd name="T125" fmla="*/ 2 h 8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4"/>
                  <a:gd name="T190" fmla="*/ 0 h 88"/>
                  <a:gd name="T191" fmla="*/ 84 w 84"/>
                  <a:gd name="T192" fmla="*/ 88 h 8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4" h="88">
                    <a:moveTo>
                      <a:pt x="68" y="2"/>
                    </a:moveTo>
                    <a:lnTo>
                      <a:pt x="68" y="0"/>
                    </a:lnTo>
                    <a:lnTo>
                      <a:pt x="59" y="6"/>
                    </a:lnTo>
                    <a:lnTo>
                      <a:pt x="35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23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19" y="40"/>
                    </a:lnTo>
                    <a:lnTo>
                      <a:pt x="16" y="41"/>
                    </a:lnTo>
                    <a:lnTo>
                      <a:pt x="3" y="5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1" y="88"/>
                    </a:lnTo>
                    <a:lnTo>
                      <a:pt x="5" y="88"/>
                    </a:lnTo>
                    <a:lnTo>
                      <a:pt x="7" y="84"/>
                    </a:lnTo>
                    <a:lnTo>
                      <a:pt x="10" y="83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34" y="83"/>
                    </a:lnTo>
                    <a:lnTo>
                      <a:pt x="32" y="81"/>
                    </a:lnTo>
                    <a:lnTo>
                      <a:pt x="35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41" y="66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1" y="65"/>
                    </a:lnTo>
                    <a:lnTo>
                      <a:pt x="55" y="61"/>
                    </a:lnTo>
                    <a:lnTo>
                      <a:pt x="62" y="63"/>
                    </a:lnTo>
                    <a:lnTo>
                      <a:pt x="64" y="63"/>
                    </a:lnTo>
                    <a:lnTo>
                      <a:pt x="68" y="63"/>
                    </a:lnTo>
                    <a:lnTo>
                      <a:pt x="82" y="41"/>
                    </a:lnTo>
                    <a:lnTo>
                      <a:pt x="84" y="23"/>
                    </a:lnTo>
                    <a:lnTo>
                      <a:pt x="82" y="22"/>
                    </a:lnTo>
                    <a:lnTo>
                      <a:pt x="80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1" name="Freeform 4122"/>
              <p:cNvSpPr>
                <a:spLocks/>
              </p:cNvSpPr>
              <p:nvPr/>
            </p:nvSpPr>
            <p:spPr bwMode="auto">
              <a:xfrm>
                <a:off x="3181" y="2636"/>
                <a:ext cx="84" cy="88"/>
              </a:xfrm>
              <a:custGeom>
                <a:avLst/>
                <a:gdLst>
                  <a:gd name="T0" fmla="*/ 68 w 84"/>
                  <a:gd name="T1" fmla="*/ 2 h 88"/>
                  <a:gd name="T2" fmla="*/ 68 w 84"/>
                  <a:gd name="T3" fmla="*/ 0 h 88"/>
                  <a:gd name="T4" fmla="*/ 68 w 84"/>
                  <a:gd name="T5" fmla="*/ 0 h 88"/>
                  <a:gd name="T6" fmla="*/ 59 w 84"/>
                  <a:gd name="T7" fmla="*/ 6 h 88"/>
                  <a:gd name="T8" fmla="*/ 35 w 84"/>
                  <a:gd name="T9" fmla="*/ 9 h 88"/>
                  <a:gd name="T10" fmla="*/ 34 w 84"/>
                  <a:gd name="T11" fmla="*/ 7 h 88"/>
                  <a:gd name="T12" fmla="*/ 30 w 84"/>
                  <a:gd name="T13" fmla="*/ 7 h 88"/>
                  <a:gd name="T14" fmla="*/ 28 w 84"/>
                  <a:gd name="T15" fmla="*/ 7 h 88"/>
                  <a:gd name="T16" fmla="*/ 25 w 84"/>
                  <a:gd name="T17" fmla="*/ 7 h 88"/>
                  <a:gd name="T18" fmla="*/ 21 w 84"/>
                  <a:gd name="T19" fmla="*/ 7 h 88"/>
                  <a:gd name="T20" fmla="*/ 17 w 84"/>
                  <a:gd name="T21" fmla="*/ 7 h 88"/>
                  <a:gd name="T22" fmla="*/ 17 w 84"/>
                  <a:gd name="T23" fmla="*/ 23 h 88"/>
                  <a:gd name="T24" fmla="*/ 17 w 84"/>
                  <a:gd name="T25" fmla="*/ 27 h 88"/>
                  <a:gd name="T26" fmla="*/ 21 w 84"/>
                  <a:gd name="T27" fmla="*/ 29 h 88"/>
                  <a:gd name="T28" fmla="*/ 23 w 84"/>
                  <a:gd name="T29" fmla="*/ 29 h 88"/>
                  <a:gd name="T30" fmla="*/ 25 w 84"/>
                  <a:gd name="T31" fmla="*/ 31 h 88"/>
                  <a:gd name="T32" fmla="*/ 25 w 84"/>
                  <a:gd name="T33" fmla="*/ 32 h 88"/>
                  <a:gd name="T34" fmla="*/ 23 w 84"/>
                  <a:gd name="T35" fmla="*/ 36 h 88"/>
                  <a:gd name="T36" fmla="*/ 19 w 84"/>
                  <a:gd name="T37" fmla="*/ 40 h 88"/>
                  <a:gd name="T38" fmla="*/ 16 w 84"/>
                  <a:gd name="T39" fmla="*/ 41 h 88"/>
                  <a:gd name="T40" fmla="*/ 3 w 84"/>
                  <a:gd name="T41" fmla="*/ 56 h 88"/>
                  <a:gd name="T42" fmla="*/ 0 w 84"/>
                  <a:gd name="T43" fmla="*/ 86 h 88"/>
                  <a:gd name="T44" fmla="*/ 0 w 84"/>
                  <a:gd name="T45" fmla="*/ 88 h 88"/>
                  <a:gd name="T46" fmla="*/ 1 w 84"/>
                  <a:gd name="T47" fmla="*/ 88 h 88"/>
                  <a:gd name="T48" fmla="*/ 5 w 84"/>
                  <a:gd name="T49" fmla="*/ 88 h 88"/>
                  <a:gd name="T50" fmla="*/ 7 w 84"/>
                  <a:gd name="T51" fmla="*/ 84 h 88"/>
                  <a:gd name="T52" fmla="*/ 7 w 84"/>
                  <a:gd name="T53" fmla="*/ 84 h 88"/>
                  <a:gd name="T54" fmla="*/ 10 w 84"/>
                  <a:gd name="T55" fmla="*/ 83 h 88"/>
                  <a:gd name="T56" fmla="*/ 10 w 84"/>
                  <a:gd name="T57" fmla="*/ 83 h 88"/>
                  <a:gd name="T58" fmla="*/ 17 w 84"/>
                  <a:gd name="T59" fmla="*/ 83 h 88"/>
                  <a:gd name="T60" fmla="*/ 19 w 84"/>
                  <a:gd name="T61" fmla="*/ 83 h 88"/>
                  <a:gd name="T62" fmla="*/ 19 w 84"/>
                  <a:gd name="T63" fmla="*/ 81 h 88"/>
                  <a:gd name="T64" fmla="*/ 34 w 84"/>
                  <a:gd name="T65" fmla="*/ 83 h 88"/>
                  <a:gd name="T66" fmla="*/ 32 w 84"/>
                  <a:gd name="T67" fmla="*/ 81 h 88"/>
                  <a:gd name="T68" fmla="*/ 35 w 84"/>
                  <a:gd name="T69" fmla="*/ 72 h 88"/>
                  <a:gd name="T70" fmla="*/ 34 w 84"/>
                  <a:gd name="T71" fmla="*/ 70 h 88"/>
                  <a:gd name="T72" fmla="*/ 34 w 84"/>
                  <a:gd name="T73" fmla="*/ 68 h 88"/>
                  <a:gd name="T74" fmla="*/ 41 w 84"/>
                  <a:gd name="T75" fmla="*/ 66 h 88"/>
                  <a:gd name="T76" fmla="*/ 42 w 84"/>
                  <a:gd name="T77" fmla="*/ 65 h 88"/>
                  <a:gd name="T78" fmla="*/ 44 w 84"/>
                  <a:gd name="T79" fmla="*/ 65 h 88"/>
                  <a:gd name="T80" fmla="*/ 44 w 84"/>
                  <a:gd name="T81" fmla="*/ 65 h 88"/>
                  <a:gd name="T82" fmla="*/ 46 w 84"/>
                  <a:gd name="T83" fmla="*/ 63 h 88"/>
                  <a:gd name="T84" fmla="*/ 46 w 84"/>
                  <a:gd name="T85" fmla="*/ 65 h 88"/>
                  <a:gd name="T86" fmla="*/ 50 w 84"/>
                  <a:gd name="T87" fmla="*/ 65 h 88"/>
                  <a:gd name="T88" fmla="*/ 51 w 84"/>
                  <a:gd name="T89" fmla="*/ 65 h 88"/>
                  <a:gd name="T90" fmla="*/ 55 w 84"/>
                  <a:gd name="T91" fmla="*/ 61 h 88"/>
                  <a:gd name="T92" fmla="*/ 62 w 84"/>
                  <a:gd name="T93" fmla="*/ 63 h 88"/>
                  <a:gd name="T94" fmla="*/ 64 w 84"/>
                  <a:gd name="T95" fmla="*/ 63 h 88"/>
                  <a:gd name="T96" fmla="*/ 68 w 84"/>
                  <a:gd name="T97" fmla="*/ 63 h 88"/>
                  <a:gd name="T98" fmla="*/ 82 w 84"/>
                  <a:gd name="T99" fmla="*/ 41 h 88"/>
                  <a:gd name="T100" fmla="*/ 84 w 84"/>
                  <a:gd name="T101" fmla="*/ 23 h 88"/>
                  <a:gd name="T102" fmla="*/ 82 w 84"/>
                  <a:gd name="T103" fmla="*/ 22 h 88"/>
                  <a:gd name="T104" fmla="*/ 80 w 84"/>
                  <a:gd name="T105" fmla="*/ 20 h 88"/>
                  <a:gd name="T106" fmla="*/ 76 w 84"/>
                  <a:gd name="T107" fmla="*/ 18 h 88"/>
                  <a:gd name="T108" fmla="*/ 76 w 84"/>
                  <a:gd name="T109" fmla="*/ 16 h 88"/>
                  <a:gd name="T110" fmla="*/ 73 w 84"/>
                  <a:gd name="T111" fmla="*/ 7 h 88"/>
                  <a:gd name="T112" fmla="*/ 73 w 84"/>
                  <a:gd name="T113" fmla="*/ 6 h 88"/>
                  <a:gd name="T114" fmla="*/ 73 w 84"/>
                  <a:gd name="T115" fmla="*/ 6 h 88"/>
                  <a:gd name="T116" fmla="*/ 73 w 84"/>
                  <a:gd name="T117" fmla="*/ 4 h 88"/>
                  <a:gd name="T118" fmla="*/ 71 w 84"/>
                  <a:gd name="T119" fmla="*/ 2 h 88"/>
                  <a:gd name="T120" fmla="*/ 68 w 84"/>
                  <a:gd name="T121" fmla="*/ 2 h 88"/>
                  <a:gd name="T122" fmla="*/ 68 w 84"/>
                  <a:gd name="T123" fmla="*/ 2 h 88"/>
                  <a:gd name="T124" fmla="*/ 68 w 84"/>
                  <a:gd name="T125" fmla="*/ 2 h 8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4"/>
                  <a:gd name="T190" fmla="*/ 0 h 88"/>
                  <a:gd name="T191" fmla="*/ 84 w 84"/>
                  <a:gd name="T192" fmla="*/ 88 h 8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4" h="88">
                    <a:moveTo>
                      <a:pt x="68" y="2"/>
                    </a:moveTo>
                    <a:lnTo>
                      <a:pt x="68" y="0"/>
                    </a:lnTo>
                    <a:lnTo>
                      <a:pt x="59" y="6"/>
                    </a:lnTo>
                    <a:lnTo>
                      <a:pt x="35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23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19" y="40"/>
                    </a:lnTo>
                    <a:lnTo>
                      <a:pt x="16" y="41"/>
                    </a:lnTo>
                    <a:lnTo>
                      <a:pt x="3" y="5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1" y="88"/>
                    </a:lnTo>
                    <a:lnTo>
                      <a:pt x="5" y="88"/>
                    </a:lnTo>
                    <a:lnTo>
                      <a:pt x="7" y="84"/>
                    </a:lnTo>
                    <a:lnTo>
                      <a:pt x="10" y="83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34" y="83"/>
                    </a:lnTo>
                    <a:lnTo>
                      <a:pt x="32" y="81"/>
                    </a:lnTo>
                    <a:lnTo>
                      <a:pt x="35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41" y="66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1" y="65"/>
                    </a:lnTo>
                    <a:lnTo>
                      <a:pt x="55" y="61"/>
                    </a:lnTo>
                    <a:lnTo>
                      <a:pt x="62" y="63"/>
                    </a:lnTo>
                    <a:lnTo>
                      <a:pt x="64" y="63"/>
                    </a:lnTo>
                    <a:lnTo>
                      <a:pt x="68" y="63"/>
                    </a:lnTo>
                    <a:lnTo>
                      <a:pt x="82" y="41"/>
                    </a:lnTo>
                    <a:lnTo>
                      <a:pt x="84" y="23"/>
                    </a:lnTo>
                    <a:lnTo>
                      <a:pt x="82" y="22"/>
                    </a:lnTo>
                    <a:lnTo>
                      <a:pt x="80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68" y="2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2" name="Freeform 4123"/>
              <p:cNvSpPr>
                <a:spLocks/>
              </p:cNvSpPr>
              <p:nvPr/>
            </p:nvSpPr>
            <p:spPr bwMode="auto">
              <a:xfrm>
                <a:off x="2889" y="2974"/>
                <a:ext cx="215" cy="212"/>
              </a:xfrm>
              <a:custGeom>
                <a:avLst/>
                <a:gdLst>
                  <a:gd name="T0" fmla="*/ 36 w 215"/>
                  <a:gd name="T1" fmla="*/ 9 h 212"/>
                  <a:gd name="T2" fmla="*/ 28 w 215"/>
                  <a:gd name="T3" fmla="*/ 4 h 212"/>
                  <a:gd name="T4" fmla="*/ 18 w 215"/>
                  <a:gd name="T5" fmla="*/ 0 h 212"/>
                  <a:gd name="T6" fmla="*/ 12 w 215"/>
                  <a:gd name="T7" fmla="*/ 6 h 212"/>
                  <a:gd name="T8" fmla="*/ 7 w 215"/>
                  <a:gd name="T9" fmla="*/ 4 h 212"/>
                  <a:gd name="T10" fmla="*/ 0 w 215"/>
                  <a:gd name="T11" fmla="*/ 17 h 212"/>
                  <a:gd name="T12" fmla="*/ 2 w 215"/>
                  <a:gd name="T13" fmla="*/ 22 h 212"/>
                  <a:gd name="T14" fmla="*/ 9 w 215"/>
                  <a:gd name="T15" fmla="*/ 33 h 212"/>
                  <a:gd name="T16" fmla="*/ 34 w 215"/>
                  <a:gd name="T17" fmla="*/ 83 h 212"/>
                  <a:gd name="T18" fmla="*/ 45 w 215"/>
                  <a:gd name="T19" fmla="*/ 128 h 212"/>
                  <a:gd name="T20" fmla="*/ 50 w 215"/>
                  <a:gd name="T21" fmla="*/ 153 h 212"/>
                  <a:gd name="T22" fmla="*/ 53 w 215"/>
                  <a:gd name="T23" fmla="*/ 163 h 212"/>
                  <a:gd name="T24" fmla="*/ 75 w 215"/>
                  <a:gd name="T25" fmla="*/ 204 h 212"/>
                  <a:gd name="T26" fmla="*/ 77 w 215"/>
                  <a:gd name="T27" fmla="*/ 206 h 212"/>
                  <a:gd name="T28" fmla="*/ 80 w 215"/>
                  <a:gd name="T29" fmla="*/ 204 h 212"/>
                  <a:gd name="T30" fmla="*/ 87 w 215"/>
                  <a:gd name="T31" fmla="*/ 199 h 212"/>
                  <a:gd name="T32" fmla="*/ 95 w 215"/>
                  <a:gd name="T33" fmla="*/ 208 h 212"/>
                  <a:gd name="T34" fmla="*/ 102 w 215"/>
                  <a:gd name="T35" fmla="*/ 212 h 212"/>
                  <a:gd name="T36" fmla="*/ 118 w 215"/>
                  <a:gd name="T37" fmla="*/ 212 h 212"/>
                  <a:gd name="T38" fmla="*/ 132 w 215"/>
                  <a:gd name="T39" fmla="*/ 203 h 212"/>
                  <a:gd name="T40" fmla="*/ 148 w 215"/>
                  <a:gd name="T41" fmla="*/ 88 h 212"/>
                  <a:gd name="T42" fmla="*/ 150 w 215"/>
                  <a:gd name="T43" fmla="*/ 26 h 212"/>
                  <a:gd name="T44" fmla="*/ 188 w 215"/>
                  <a:gd name="T45" fmla="*/ 22 h 212"/>
                  <a:gd name="T46" fmla="*/ 191 w 215"/>
                  <a:gd name="T47" fmla="*/ 31 h 212"/>
                  <a:gd name="T48" fmla="*/ 200 w 215"/>
                  <a:gd name="T49" fmla="*/ 22 h 212"/>
                  <a:gd name="T50" fmla="*/ 209 w 215"/>
                  <a:gd name="T51" fmla="*/ 17 h 212"/>
                  <a:gd name="T52" fmla="*/ 215 w 215"/>
                  <a:gd name="T53" fmla="*/ 17 h 212"/>
                  <a:gd name="T54" fmla="*/ 211 w 215"/>
                  <a:gd name="T55" fmla="*/ 11 h 212"/>
                  <a:gd name="T56" fmla="*/ 200 w 215"/>
                  <a:gd name="T57" fmla="*/ 9 h 212"/>
                  <a:gd name="T58" fmla="*/ 186 w 215"/>
                  <a:gd name="T59" fmla="*/ 13 h 212"/>
                  <a:gd name="T60" fmla="*/ 157 w 215"/>
                  <a:gd name="T61" fmla="*/ 20 h 212"/>
                  <a:gd name="T62" fmla="*/ 113 w 215"/>
                  <a:gd name="T63" fmla="*/ 11 h 212"/>
                  <a:gd name="T64" fmla="*/ 102 w 215"/>
                  <a:gd name="T65" fmla="*/ 9 h 2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5"/>
                  <a:gd name="T100" fmla="*/ 0 h 212"/>
                  <a:gd name="T101" fmla="*/ 215 w 215"/>
                  <a:gd name="T102" fmla="*/ 212 h 2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5" h="212">
                    <a:moveTo>
                      <a:pt x="102" y="9"/>
                    </a:move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7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34" y="81"/>
                    </a:lnTo>
                    <a:lnTo>
                      <a:pt x="34" y="83"/>
                    </a:lnTo>
                    <a:lnTo>
                      <a:pt x="45" y="97"/>
                    </a:lnTo>
                    <a:lnTo>
                      <a:pt x="45" y="128"/>
                    </a:lnTo>
                    <a:lnTo>
                      <a:pt x="50" y="140"/>
                    </a:lnTo>
                    <a:lnTo>
                      <a:pt x="50" y="153"/>
                    </a:lnTo>
                    <a:lnTo>
                      <a:pt x="53" y="160"/>
                    </a:lnTo>
                    <a:lnTo>
                      <a:pt x="53" y="163"/>
                    </a:lnTo>
                    <a:lnTo>
                      <a:pt x="57" y="183"/>
                    </a:lnTo>
                    <a:lnTo>
                      <a:pt x="75" y="204"/>
                    </a:lnTo>
                    <a:lnTo>
                      <a:pt x="77" y="204"/>
                    </a:lnTo>
                    <a:lnTo>
                      <a:pt x="77" y="206"/>
                    </a:lnTo>
                    <a:lnTo>
                      <a:pt x="79" y="206"/>
                    </a:lnTo>
                    <a:lnTo>
                      <a:pt x="80" y="204"/>
                    </a:lnTo>
                    <a:lnTo>
                      <a:pt x="84" y="199"/>
                    </a:lnTo>
                    <a:lnTo>
                      <a:pt x="87" y="199"/>
                    </a:lnTo>
                    <a:lnTo>
                      <a:pt x="95" y="204"/>
                    </a:lnTo>
                    <a:lnTo>
                      <a:pt x="95" y="208"/>
                    </a:lnTo>
                    <a:lnTo>
                      <a:pt x="98" y="212"/>
                    </a:lnTo>
                    <a:lnTo>
                      <a:pt x="102" y="212"/>
                    </a:lnTo>
                    <a:lnTo>
                      <a:pt x="107" y="212"/>
                    </a:lnTo>
                    <a:lnTo>
                      <a:pt x="118" y="212"/>
                    </a:lnTo>
                    <a:lnTo>
                      <a:pt x="127" y="204"/>
                    </a:lnTo>
                    <a:lnTo>
                      <a:pt x="132" y="203"/>
                    </a:lnTo>
                    <a:lnTo>
                      <a:pt x="132" y="88"/>
                    </a:lnTo>
                    <a:lnTo>
                      <a:pt x="148" y="88"/>
                    </a:lnTo>
                    <a:lnTo>
                      <a:pt x="148" y="27"/>
                    </a:lnTo>
                    <a:lnTo>
                      <a:pt x="150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6"/>
                    </a:lnTo>
                    <a:lnTo>
                      <a:pt x="191" y="31"/>
                    </a:lnTo>
                    <a:lnTo>
                      <a:pt x="195" y="26"/>
                    </a:lnTo>
                    <a:lnTo>
                      <a:pt x="200" y="22"/>
                    </a:lnTo>
                    <a:lnTo>
                      <a:pt x="207" y="18"/>
                    </a:lnTo>
                    <a:lnTo>
                      <a:pt x="209" y="17"/>
                    </a:lnTo>
                    <a:lnTo>
                      <a:pt x="211" y="17"/>
                    </a:lnTo>
                    <a:lnTo>
                      <a:pt x="215" y="17"/>
                    </a:lnTo>
                    <a:lnTo>
                      <a:pt x="213" y="13"/>
                    </a:lnTo>
                    <a:lnTo>
                      <a:pt x="211" y="11"/>
                    </a:lnTo>
                    <a:lnTo>
                      <a:pt x="202" y="11"/>
                    </a:lnTo>
                    <a:lnTo>
                      <a:pt x="200" y="9"/>
                    </a:lnTo>
                    <a:lnTo>
                      <a:pt x="186" y="13"/>
                    </a:lnTo>
                    <a:lnTo>
                      <a:pt x="157" y="20"/>
                    </a:lnTo>
                    <a:lnTo>
                      <a:pt x="114" y="15"/>
                    </a:lnTo>
                    <a:lnTo>
                      <a:pt x="113" y="11"/>
                    </a:lnTo>
                    <a:lnTo>
                      <a:pt x="107" y="9"/>
                    </a:lnTo>
                    <a:lnTo>
                      <a:pt x="10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3" name="Freeform 4124"/>
              <p:cNvSpPr>
                <a:spLocks/>
              </p:cNvSpPr>
              <p:nvPr/>
            </p:nvSpPr>
            <p:spPr bwMode="auto">
              <a:xfrm>
                <a:off x="2889" y="2974"/>
                <a:ext cx="215" cy="212"/>
              </a:xfrm>
              <a:custGeom>
                <a:avLst/>
                <a:gdLst>
                  <a:gd name="T0" fmla="*/ 36 w 215"/>
                  <a:gd name="T1" fmla="*/ 9 h 212"/>
                  <a:gd name="T2" fmla="*/ 28 w 215"/>
                  <a:gd name="T3" fmla="*/ 4 h 212"/>
                  <a:gd name="T4" fmla="*/ 18 w 215"/>
                  <a:gd name="T5" fmla="*/ 0 h 212"/>
                  <a:gd name="T6" fmla="*/ 12 w 215"/>
                  <a:gd name="T7" fmla="*/ 6 h 212"/>
                  <a:gd name="T8" fmla="*/ 7 w 215"/>
                  <a:gd name="T9" fmla="*/ 4 h 212"/>
                  <a:gd name="T10" fmla="*/ 0 w 215"/>
                  <a:gd name="T11" fmla="*/ 17 h 212"/>
                  <a:gd name="T12" fmla="*/ 2 w 215"/>
                  <a:gd name="T13" fmla="*/ 22 h 212"/>
                  <a:gd name="T14" fmla="*/ 9 w 215"/>
                  <a:gd name="T15" fmla="*/ 33 h 212"/>
                  <a:gd name="T16" fmla="*/ 34 w 215"/>
                  <a:gd name="T17" fmla="*/ 83 h 212"/>
                  <a:gd name="T18" fmla="*/ 45 w 215"/>
                  <a:gd name="T19" fmla="*/ 128 h 212"/>
                  <a:gd name="T20" fmla="*/ 50 w 215"/>
                  <a:gd name="T21" fmla="*/ 153 h 212"/>
                  <a:gd name="T22" fmla="*/ 53 w 215"/>
                  <a:gd name="T23" fmla="*/ 163 h 212"/>
                  <a:gd name="T24" fmla="*/ 75 w 215"/>
                  <a:gd name="T25" fmla="*/ 204 h 212"/>
                  <a:gd name="T26" fmla="*/ 77 w 215"/>
                  <a:gd name="T27" fmla="*/ 206 h 212"/>
                  <a:gd name="T28" fmla="*/ 80 w 215"/>
                  <a:gd name="T29" fmla="*/ 204 h 212"/>
                  <a:gd name="T30" fmla="*/ 87 w 215"/>
                  <a:gd name="T31" fmla="*/ 199 h 212"/>
                  <a:gd name="T32" fmla="*/ 95 w 215"/>
                  <a:gd name="T33" fmla="*/ 208 h 212"/>
                  <a:gd name="T34" fmla="*/ 102 w 215"/>
                  <a:gd name="T35" fmla="*/ 212 h 212"/>
                  <a:gd name="T36" fmla="*/ 118 w 215"/>
                  <a:gd name="T37" fmla="*/ 212 h 212"/>
                  <a:gd name="T38" fmla="*/ 132 w 215"/>
                  <a:gd name="T39" fmla="*/ 203 h 212"/>
                  <a:gd name="T40" fmla="*/ 148 w 215"/>
                  <a:gd name="T41" fmla="*/ 88 h 212"/>
                  <a:gd name="T42" fmla="*/ 150 w 215"/>
                  <a:gd name="T43" fmla="*/ 26 h 212"/>
                  <a:gd name="T44" fmla="*/ 188 w 215"/>
                  <a:gd name="T45" fmla="*/ 22 h 212"/>
                  <a:gd name="T46" fmla="*/ 191 w 215"/>
                  <a:gd name="T47" fmla="*/ 31 h 212"/>
                  <a:gd name="T48" fmla="*/ 200 w 215"/>
                  <a:gd name="T49" fmla="*/ 22 h 212"/>
                  <a:gd name="T50" fmla="*/ 209 w 215"/>
                  <a:gd name="T51" fmla="*/ 17 h 212"/>
                  <a:gd name="T52" fmla="*/ 215 w 215"/>
                  <a:gd name="T53" fmla="*/ 17 h 212"/>
                  <a:gd name="T54" fmla="*/ 211 w 215"/>
                  <a:gd name="T55" fmla="*/ 11 h 212"/>
                  <a:gd name="T56" fmla="*/ 200 w 215"/>
                  <a:gd name="T57" fmla="*/ 9 h 212"/>
                  <a:gd name="T58" fmla="*/ 186 w 215"/>
                  <a:gd name="T59" fmla="*/ 13 h 212"/>
                  <a:gd name="T60" fmla="*/ 157 w 215"/>
                  <a:gd name="T61" fmla="*/ 20 h 212"/>
                  <a:gd name="T62" fmla="*/ 113 w 215"/>
                  <a:gd name="T63" fmla="*/ 11 h 212"/>
                  <a:gd name="T64" fmla="*/ 102 w 215"/>
                  <a:gd name="T65" fmla="*/ 9 h 2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5"/>
                  <a:gd name="T100" fmla="*/ 0 h 212"/>
                  <a:gd name="T101" fmla="*/ 215 w 215"/>
                  <a:gd name="T102" fmla="*/ 212 h 2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5" h="212">
                    <a:moveTo>
                      <a:pt x="102" y="9"/>
                    </a:move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7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34" y="81"/>
                    </a:lnTo>
                    <a:lnTo>
                      <a:pt x="34" y="83"/>
                    </a:lnTo>
                    <a:lnTo>
                      <a:pt x="45" y="97"/>
                    </a:lnTo>
                    <a:lnTo>
                      <a:pt x="45" y="128"/>
                    </a:lnTo>
                    <a:lnTo>
                      <a:pt x="50" y="140"/>
                    </a:lnTo>
                    <a:lnTo>
                      <a:pt x="50" y="153"/>
                    </a:lnTo>
                    <a:lnTo>
                      <a:pt x="53" y="160"/>
                    </a:lnTo>
                    <a:lnTo>
                      <a:pt x="53" y="163"/>
                    </a:lnTo>
                    <a:lnTo>
                      <a:pt x="57" y="183"/>
                    </a:lnTo>
                    <a:lnTo>
                      <a:pt x="75" y="204"/>
                    </a:lnTo>
                    <a:lnTo>
                      <a:pt x="77" y="204"/>
                    </a:lnTo>
                    <a:lnTo>
                      <a:pt x="77" y="206"/>
                    </a:lnTo>
                    <a:lnTo>
                      <a:pt x="79" y="206"/>
                    </a:lnTo>
                    <a:lnTo>
                      <a:pt x="80" y="204"/>
                    </a:lnTo>
                    <a:lnTo>
                      <a:pt x="84" y="199"/>
                    </a:lnTo>
                    <a:lnTo>
                      <a:pt x="87" y="199"/>
                    </a:lnTo>
                    <a:lnTo>
                      <a:pt x="95" y="204"/>
                    </a:lnTo>
                    <a:lnTo>
                      <a:pt x="95" y="208"/>
                    </a:lnTo>
                    <a:lnTo>
                      <a:pt x="98" y="212"/>
                    </a:lnTo>
                    <a:lnTo>
                      <a:pt x="102" y="212"/>
                    </a:lnTo>
                    <a:lnTo>
                      <a:pt x="107" y="212"/>
                    </a:lnTo>
                    <a:lnTo>
                      <a:pt x="118" y="212"/>
                    </a:lnTo>
                    <a:lnTo>
                      <a:pt x="127" y="204"/>
                    </a:lnTo>
                    <a:lnTo>
                      <a:pt x="132" y="203"/>
                    </a:lnTo>
                    <a:lnTo>
                      <a:pt x="132" y="88"/>
                    </a:lnTo>
                    <a:lnTo>
                      <a:pt x="148" y="88"/>
                    </a:lnTo>
                    <a:lnTo>
                      <a:pt x="148" y="27"/>
                    </a:lnTo>
                    <a:lnTo>
                      <a:pt x="150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6"/>
                    </a:lnTo>
                    <a:lnTo>
                      <a:pt x="191" y="31"/>
                    </a:lnTo>
                    <a:lnTo>
                      <a:pt x="195" y="26"/>
                    </a:lnTo>
                    <a:lnTo>
                      <a:pt x="200" y="22"/>
                    </a:lnTo>
                    <a:lnTo>
                      <a:pt x="207" y="18"/>
                    </a:lnTo>
                    <a:lnTo>
                      <a:pt x="209" y="17"/>
                    </a:lnTo>
                    <a:lnTo>
                      <a:pt x="211" y="17"/>
                    </a:lnTo>
                    <a:lnTo>
                      <a:pt x="215" y="17"/>
                    </a:lnTo>
                    <a:lnTo>
                      <a:pt x="213" y="13"/>
                    </a:lnTo>
                    <a:lnTo>
                      <a:pt x="211" y="11"/>
                    </a:lnTo>
                    <a:lnTo>
                      <a:pt x="202" y="11"/>
                    </a:lnTo>
                    <a:lnTo>
                      <a:pt x="200" y="9"/>
                    </a:lnTo>
                    <a:lnTo>
                      <a:pt x="186" y="13"/>
                    </a:lnTo>
                    <a:lnTo>
                      <a:pt x="157" y="20"/>
                    </a:lnTo>
                    <a:lnTo>
                      <a:pt x="114" y="15"/>
                    </a:lnTo>
                    <a:lnTo>
                      <a:pt x="113" y="11"/>
                    </a:lnTo>
                    <a:lnTo>
                      <a:pt x="107" y="9"/>
                    </a:lnTo>
                    <a:lnTo>
                      <a:pt x="10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4" name="Freeform 4125"/>
              <p:cNvSpPr>
                <a:spLocks/>
              </p:cNvSpPr>
              <p:nvPr/>
            </p:nvSpPr>
            <p:spPr bwMode="auto">
              <a:xfrm>
                <a:off x="3197" y="3127"/>
                <a:ext cx="19" cy="26"/>
              </a:xfrm>
              <a:custGeom>
                <a:avLst/>
                <a:gdLst>
                  <a:gd name="T0" fmla="*/ 19 w 19"/>
                  <a:gd name="T1" fmla="*/ 17 h 26"/>
                  <a:gd name="T2" fmla="*/ 19 w 19"/>
                  <a:gd name="T3" fmla="*/ 1 h 26"/>
                  <a:gd name="T4" fmla="*/ 16 w 19"/>
                  <a:gd name="T5" fmla="*/ 3 h 26"/>
                  <a:gd name="T6" fmla="*/ 10 w 19"/>
                  <a:gd name="T7" fmla="*/ 0 h 26"/>
                  <a:gd name="T8" fmla="*/ 5 w 19"/>
                  <a:gd name="T9" fmla="*/ 1 h 26"/>
                  <a:gd name="T10" fmla="*/ 0 w 19"/>
                  <a:gd name="T11" fmla="*/ 16 h 26"/>
                  <a:gd name="T12" fmla="*/ 3 w 19"/>
                  <a:gd name="T13" fmla="*/ 25 h 26"/>
                  <a:gd name="T14" fmla="*/ 14 w 19"/>
                  <a:gd name="T15" fmla="*/ 26 h 26"/>
                  <a:gd name="T16" fmla="*/ 16 w 19"/>
                  <a:gd name="T17" fmla="*/ 23 h 26"/>
                  <a:gd name="T18" fmla="*/ 18 w 19"/>
                  <a:gd name="T19" fmla="*/ 19 h 26"/>
                  <a:gd name="T20" fmla="*/ 19 w 19"/>
                  <a:gd name="T21" fmla="*/ 17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6"/>
                  <a:gd name="T35" fmla="*/ 19 w 19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6">
                    <a:moveTo>
                      <a:pt x="19" y="17"/>
                    </a:moveTo>
                    <a:lnTo>
                      <a:pt x="19" y="1"/>
                    </a:lnTo>
                    <a:lnTo>
                      <a:pt x="16" y="3"/>
                    </a:lnTo>
                    <a:lnTo>
                      <a:pt x="10" y="0"/>
                    </a:lnTo>
                    <a:lnTo>
                      <a:pt x="5" y="1"/>
                    </a:lnTo>
                    <a:lnTo>
                      <a:pt x="0" y="16"/>
                    </a:lnTo>
                    <a:lnTo>
                      <a:pt x="3" y="25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19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5" name="Freeform 4126"/>
              <p:cNvSpPr>
                <a:spLocks/>
              </p:cNvSpPr>
              <p:nvPr/>
            </p:nvSpPr>
            <p:spPr bwMode="auto">
              <a:xfrm>
                <a:off x="3197" y="3127"/>
                <a:ext cx="19" cy="26"/>
              </a:xfrm>
              <a:custGeom>
                <a:avLst/>
                <a:gdLst>
                  <a:gd name="T0" fmla="*/ 19 w 19"/>
                  <a:gd name="T1" fmla="*/ 17 h 26"/>
                  <a:gd name="T2" fmla="*/ 19 w 19"/>
                  <a:gd name="T3" fmla="*/ 1 h 26"/>
                  <a:gd name="T4" fmla="*/ 16 w 19"/>
                  <a:gd name="T5" fmla="*/ 3 h 26"/>
                  <a:gd name="T6" fmla="*/ 10 w 19"/>
                  <a:gd name="T7" fmla="*/ 0 h 26"/>
                  <a:gd name="T8" fmla="*/ 5 w 19"/>
                  <a:gd name="T9" fmla="*/ 1 h 26"/>
                  <a:gd name="T10" fmla="*/ 0 w 19"/>
                  <a:gd name="T11" fmla="*/ 16 h 26"/>
                  <a:gd name="T12" fmla="*/ 3 w 19"/>
                  <a:gd name="T13" fmla="*/ 25 h 26"/>
                  <a:gd name="T14" fmla="*/ 14 w 19"/>
                  <a:gd name="T15" fmla="*/ 26 h 26"/>
                  <a:gd name="T16" fmla="*/ 16 w 19"/>
                  <a:gd name="T17" fmla="*/ 23 h 26"/>
                  <a:gd name="T18" fmla="*/ 18 w 19"/>
                  <a:gd name="T19" fmla="*/ 19 h 26"/>
                  <a:gd name="T20" fmla="*/ 19 w 19"/>
                  <a:gd name="T21" fmla="*/ 17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6"/>
                  <a:gd name="T35" fmla="*/ 19 w 19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6">
                    <a:moveTo>
                      <a:pt x="19" y="17"/>
                    </a:moveTo>
                    <a:lnTo>
                      <a:pt x="19" y="1"/>
                    </a:lnTo>
                    <a:lnTo>
                      <a:pt x="16" y="3"/>
                    </a:lnTo>
                    <a:lnTo>
                      <a:pt x="10" y="0"/>
                    </a:lnTo>
                    <a:lnTo>
                      <a:pt x="5" y="1"/>
                    </a:lnTo>
                    <a:lnTo>
                      <a:pt x="0" y="16"/>
                    </a:lnTo>
                    <a:lnTo>
                      <a:pt x="3" y="25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19" y="1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6" name="Freeform 4127"/>
              <p:cNvSpPr>
                <a:spLocks/>
              </p:cNvSpPr>
              <p:nvPr/>
            </p:nvSpPr>
            <p:spPr bwMode="auto">
              <a:xfrm>
                <a:off x="3621" y="3028"/>
                <a:ext cx="7" cy="9"/>
              </a:xfrm>
              <a:custGeom>
                <a:avLst/>
                <a:gdLst>
                  <a:gd name="T0" fmla="*/ 2 w 7"/>
                  <a:gd name="T1" fmla="*/ 2 h 9"/>
                  <a:gd name="T2" fmla="*/ 3 w 7"/>
                  <a:gd name="T3" fmla="*/ 0 h 9"/>
                  <a:gd name="T4" fmla="*/ 5 w 7"/>
                  <a:gd name="T5" fmla="*/ 0 h 9"/>
                  <a:gd name="T6" fmla="*/ 5 w 7"/>
                  <a:gd name="T7" fmla="*/ 2 h 9"/>
                  <a:gd name="T8" fmla="*/ 7 w 7"/>
                  <a:gd name="T9" fmla="*/ 4 h 9"/>
                  <a:gd name="T10" fmla="*/ 5 w 7"/>
                  <a:gd name="T11" fmla="*/ 7 h 9"/>
                  <a:gd name="T12" fmla="*/ 3 w 7"/>
                  <a:gd name="T13" fmla="*/ 9 h 9"/>
                  <a:gd name="T14" fmla="*/ 0 w 7"/>
                  <a:gd name="T15" fmla="*/ 9 h 9"/>
                  <a:gd name="T16" fmla="*/ 0 w 7"/>
                  <a:gd name="T17" fmla="*/ 6 h 9"/>
                  <a:gd name="T18" fmla="*/ 2 w 7"/>
                  <a:gd name="T19" fmla="*/ 2 h 9"/>
                  <a:gd name="T20" fmla="*/ 2 w 7"/>
                  <a:gd name="T21" fmla="*/ 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2" y="2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7" name="Freeform 4128"/>
              <p:cNvSpPr>
                <a:spLocks/>
              </p:cNvSpPr>
              <p:nvPr/>
            </p:nvSpPr>
            <p:spPr bwMode="auto">
              <a:xfrm>
                <a:off x="3621" y="3028"/>
                <a:ext cx="7" cy="9"/>
              </a:xfrm>
              <a:custGeom>
                <a:avLst/>
                <a:gdLst>
                  <a:gd name="T0" fmla="*/ 2 w 7"/>
                  <a:gd name="T1" fmla="*/ 2 h 9"/>
                  <a:gd name="T2" fmla="*/ 3 w 7"/>
                  <a:gd name="T3" fmla="*/ 0 h 9"/>
                  <a:gd name="T4" fmla="*/ 5 w 7"/>
                  <a:gd name="T5" fmla="*/ 0 h 9"/>
                  <a:gd name="T6" fmla="*/ 5 w 7"/>
                  <a:gd name="T7" fmla="*/ 2 h 9"/>
                  <a:gd name="T8" fmla="*/ 7 w 7"/>
                  <a:gd name="T9" fmla="*/ 4 h 9"/>
                  <a:gd name="T10" fmla="*/ 5 w 7"/>
                  <a:gd name="T11" fmla="*/ 7 h 9"/>
                  <a:gd name="T12" fmla="*/ 3 w 7"/>
                  <a:gd name="T13" fmla="*/ 9 h 9"/>
                  <a:gd name="T14" fmla="*/ 0 w 7"/>
                  <a:gd name="T15" fmla="*/ 9 h 9"/>
                  <a:gd name="T16" fmla="*/ 0 w 7"/>
                  <a:gd name="T17" fmla="*/ 6 h 9"/>
                  <a:gd name="T18" fmla="*/ 2 w 7"/>
                  <a:gd name="T19" fmla="*/ 2 h 9"/>
                  <a:gd name="T20" fmla="*/ 2 w 7"/>
                  <a:gd name="T21" fmla="*/ 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2" y="2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8" name="Freeform 4129"/>
              <p:cNvSpPr>
                <a:spLocks/>
              </p:cNvSpPr>
              <p:nvPr/>
            </p:nvSpPr>
            <p:spPr bwMode="auto">
              <a:xfrm>
                <a:off x="2499" y="2583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3 w 5"/>
                  <a:gd name="T5" fmla="*/ 0 h 1"/>
                  <a:gd name="T6" fmla="*/ 1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1 w 5"/>
                  <a:gd name="T13" fmla="*/ 1 h 1"/>
                  <a:gd name="T14" fmla="*/ 3 w 5"/>
                  <a:gd name="T15" fmla="*/ 1 h 1"/>
                  <a:gd name="T16" fmla="*/ 5 w 5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"/>
                  <a:gd name="T29" fmla="*/ 5 w 5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9" name="Freeform 4130"/>
              <p:cNvSpPr>
                <a:spLocks/>
              </p:cNvSpPr>
              <p:nvPr/>
            </p:nvSpPr>
            <p:spPr bwMode="auto">
              <a:xfrm>
                <a:off x="2499" y="2583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3 w 5"/>
                  <a:gd name="T5" fmla="*/ 0 h 1"/>
                  <a:gd name="T6" fmla="*/ 1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1 w 5"/>
                  <a:gd name="T13" fmla="*/ 1 h 1"/>
                  <a:gd name="T14" fmla="*/ 3 w 5"/>
                  <a:gd name="T15" fmla="*/ 1 h 1"/>
                  <a:gd name="T16" fmla="*/ 5 w 5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"/>
                  <a:gd name="T29" fmla="*/ 5 w 5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0" name="Freeform 4131"/>
              <p:cNvSpPr>
                <a:spLocks/>
              </p:cNvSpPr>
              <p:nvPr/>
            </p:nvSpPr>
            <p:spPr bwMode="auto">
              <a:xfrm>
                <a:off x="3340" y="27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7 h 7"/>
                  <a:gd name="T8" fmla="*/ 2 w 3"/>
                  <a:gd name="T9" fmla="*/ 0 h 7"/>
                  <a:gd name="T10" fmla="*/ 2 w 3"/>
                  <a:gd name="T11" fmla="*/ 0 h 7"/>
                  <a:gd name="T12" fmla="*/ 3 w 3"/>
                  <a:gd name="T13" fmla="*/ 0 h 7"/>
                  <a:gd name="T14" fmla="*/ 3 w 3"/>
                  <a:gd name="T15" fmla="*/ 2 h 7"/>
                  <a:gd name="T16" fmla="*/ 3 w 3"/>
                  <a:gd name="T17" fmla="*/ 2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3" y="2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1" name="Freeform 4132"/>
              <p:cNvSpPr>
                <a:spLocks/>
              </p:cNvSpPr>
              <p:nvPr/>
            </p:nvSpPr>
            <p:spPr bwMode="auto">
              <a:xfrm>
                <a:off x="3340" y="27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7 h 7"/>
                  <a:gd name="T8" fmla="*/ 2 w 3"/>
                  <a:gd name="T9" fmla="*/ 0 h 7"/>
                  <a:gd name="T10" fmla="*/ 2 w 3"/>
                  <a:gd name="T11" fmla="*/ 0 h 7"/>
                  <a:gd name="T12" fmla="*/ 3 w 3"/>
                  <a:gd name="T13" fmla="*/ 0 h 7"/>
                  <a:gd name="T14" fmla="*/ 3 w 3"/>
                  <a:gd name="T15" fmla="*/ 2 h 7"/>
                  <a:gd name="T16" fmla="*/ 3 w 3"/>
                  <a:gd name="T17" fmla="*/ 2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3" y="2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2" name="Freeform 4133"/>
              <p:cNvSpPr>
                <a:spLocks/>
              </p:cNvSpPr>
              <p:nvPr/>
            </p:nvSpPr>
            <p:spPr bwMode="auto">
              <a:xfrm>
                <a:off x="3334" y="2794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2 w 4"/>
                  <a:gd name="T3" fmla="*/ 7 h 10"/>
                  <a:gd name="T4" fmla="*/ 2 w 4"/>
                  <a:gd name="T5" fmla="*/ 7 h 10"/>
                  <a:gd name="T6" fmla="*/ 4 w 4"/>
                  <a:gd name="T7" fmla="*/ 7 h 10"/>
                  <a:gd name="T8" fmla="*/ 4 w 4"/>
                  <a:gd name="T9" fmla="*/ 10 h 10"/>
                  <a:gd name="T10" fmla="*/ 0 w 4"/>
                  <a:gd name="T11" fmla="*/ 9 h 10"/>
                  <a:gd name="T12" fmla="*/ 0 w 4"/>
                  <a:gd name="T13" fmla="*/ 3 h 10"/>
                  <a:gd name="T14" fmla="*/ 0 w 4"/>
                  <a:gd name="T15" fmla="*/ 0 h 10"/>
                  <a:gd name="T16" fmla="*/ 0 w 4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0"/>
                  <a:gd name="T29" fmla="*/ 4 w 4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0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3" name="Freeform 4134"/>
              <p:cNvSpPr>
                <a:spLocks/>
              </p:cNvSpPr>
              <p:nvPr/>
            </p:nvSpPr>
            <p:spPr bwMode="auto">
              <a:xfrm>
                <a:off x="3334" y="2794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2 w 4"/>
                  <a:gd name="T3" fmla="*/ 7 h 10"/>
                  <a:gd name="T4" fmla="*/ 2 w 4"/>
                  <a:gd name="T5" fmla="*/ 7 h 10"/>
                  <a:gd name="T6" fmla="*/ 4 w 4"/>
                  <a:gd name="T7" fmla="*/ 7 h 10"/>
                  <a:gd name="T8" fmla="*/ 4 w 4"/>
                  <a:gd name="T9" fmla="*/ 10 h 10"/>
                  <a:gd name="T10" fmla="*/ 0 w 4"/>
                  <a:gd name="T11" fmla="*/ 9 h 10"/>
                  <a:gd name="T12" fmla="*/ 0 w 4"/>
                  <a:gd name="T13" fmla="*/ 3 h 10"/>
                  <a:gd name="T14" fmla="*/ 0 w 4"/>
                  <a:gd name="T15" fmla="*/ 0 h 10"/>
                  <a:gd name="T16" fmla="*/ 0 w 4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0"/>
                  <a:gd name="T29" fmla="*/ 4 w 4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0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4" name="Freeform 4135"/>
              <p:cNvSpPr>
                <a:spLocks/>
              </p:cNvSpPr>
              <p:nvPr/>
            </p:nvSpPr>
            <p:spPr bwMode="auto">
              <a:xfrm>
                <a:off x="3538" y="2506"/>
                <a:ext cx="6" cy="1"/>
              </a:xfrm>
              <a:custGeom>
                <a:avLst/>
                <a:gdLst>
                  <a:gd name="T0" fmla="*/ 2 w 6"/>
                  <a:gd name="T1" fmla="*/ 1 h 1"/>
                  <a:gd name="T2" fmla="*/ 2 w 6"/>
                  <a:gd name="T3" fmla="*/ 1 h 1"/>
                  <a:gd name="T4" fmla="*/ 4 w 6"/>
                  <a:gd name="T5" fmla="*/ 1 h 1"/>
                  <a:gd name="T6" fmla="*/ 4 w 6"/>
                  <a:gd name="T7" fmla="*/ 1 h 1"/>
                  <a:gd name="T8" fmla="*/ 6 w 6"/>
                  <a:gd name="T9" fmla="*/ 1 h 1"/>
                  <a:gd name="T10" fmla="*/ 6 w 6"/>
                  <a:gd name="T11" fmla="*/ 1 h 1"/>
                  <a:gd name="T12" fmla="*/ 6 w 6"/>
                  <a:gd name="T13" fmla="*/ 0 h 1"/>
                  <a:gd name="T14" fmla="*/ 0 w 6"/>
                  <a:gd name="T15" fmla="*/ 0 h 1"/>
                  <a:gd name="T16" fmla="*/ 0 w 6"/>
                  <a:gd name="T17" fmla="*/ 0 h 1"/>
                  <a:gd name="T18" fmla="*/ 0 w 6"/>
                  <a:gd name="T19" fmla="*/ 1 h 1"/>
                  <a:gd name="T20" fmla="*/ 2 w 6"/>
                  <a:gd name="T21" fmla="*/ 1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1"/>
                  <a:gd name="T35" fmla="*/ 6 w 6"/>
                  <a:gd name="T36" fmla="*/ 1 h 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1">
                    <a:moveTo>
                      <a:pt x="2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5" name="Freeform 4136"/>
              <p:cNvSpPr>
                <a:spLocks/>
              </p:cNvSpPr>
              <p:nvPr/>
            </p:nvSpPr>
            <p:spPr bwMode="auto">
              <a:xfrm>
                <a:off x="3538" y="2506"/>
                <a:ext cx="6" cy="1"/>
              </a:xfrm>
              <a:custGeom>
                <a:avLst/>
                <a:gdLst>
                  <a:gd name="T0" fmla="*/ 2 w 6"/>
                  <a:gd name="T1" fmla="*/ 1 h 1"/>
                  <a:gd name="T2" fmla="*/ 2 w 6"/>
                  <a:gd name="T3" fmla="*/ 1 h 1"/>
                  <a:gd name="T4" fmla="*/ 4 w 6"/>
                  <a:gd name="T5" fmla="*/ 1 h 1"/>
                  <a:gd name="T6" fmla="*/ 4 w 6"/>
                  <a:gd name="T7" fmla="*/ 1 h 1"/>
                  <a:gd name="T8" fmla="*/ 6 w 6"/>
                  <a:gd name="T9" fmla="*/ 1 h 1"/>
                  <a:gd name="T10" fmla="*/ 6 w 6"/>
                  <a:gd name="T11" fmla="*/ 1 h 1"/>
                  <a:gd name="T12" fmla="*/ 6 w 6"/>
                  <a:gd name="T13" fmla="*/ 0 h 1"/>
                  <a:gd name="T14" fmla="*/ 0 w 6"/>
                  <a:gd name="T15" fmla="*/ 0 h 1"/>
                  <a:gd name="T16" fmla="*/ 0 w 6"/>
                  <a:gd name="T17" fmla="*/ 0 h 1"/>
                  <a:gd name="T18" fmla="*/ 0 w 6"/>
                  <a:gd name="T19" fmla="*/ 1 h 1"/>
                  <a:gd name="T20" fmla="*/ 2 w 6"/>
                  <a:gd name="T21" fmla="*/ 1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1"/>
                  <a:gd name="T35" fmla="*/ 6 w 6"/>
                  <a:gd name="T36" fmla="*/ 1 h 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1">
                    <a:moveTo>
                      <a:pt x="2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6" name="Freeform 4137"/>
              <p:cNvSpPr>
                <a:spLocks/>
              </p:cNvSpPr>
              <p:nvPr/>
            </p:nvSpPr>
            <p:spPr bwMode="auto">
              <a:xfrm>
                <a:off x="3560" y="2498"/>
                <a:ext cx="18" cy="8"/>
              </a:xfrm>
              <a:custGeom>
                <a:avLst/>
                <a:gdLst>
                  <a:gd name="T0" fmla="*/ 16 w 18"/>
                  <a:gd name="T1" fmla="*/ 2 h 8"/>
                  <a:gd name="T2" fmla="*/ 18 w 18"/>
                  <a:gd name="T3" fmla="*/ 2 h 8"/>
                  <a:gd name="T4" fmla="*/ 16 w 18"/>
                  <a:gd name="T5" fmla="*/ 4 h 8"/>
                  <a:gd name="T6" fmla="*/ 14 w 18"/>
                  <a:gd name="T7" fmla="*/ 6 h 8"/>
                  <a:gd name="T8" fmla="*/ 9 w 18"/>
                  <a:gd name="T9" fmla="*/ 8 h 8"/>
                  <a:gd name="T10" fmla="*/ 2 w 18"/>
                  <a:gd name="T11" fmla="*/ 6 h 8"/>
                  <a:gd name="T12" fmla="*/ 0 w 18"/>
                  <a:gd name="T13" fmla="*/ 4 h 8"/>
                  <a:gd name="T14" fmla="*/ 0 w 18"/>
                  <a:gd name="T15" fmla="*/ 0 h 8"/>
                  <a:gd name="T16" fmla="*/ 2 w 18"/>
                  <a:gd name="T17" fmla="*/ 0 h 8"/>
                  <a:gd name="T18" fmla="*/ 5 w 18"/>
                  <a:gd name="T19" fmla="*/ 2 h 8"/>
                  <a:gd name="T20" fmla="*/ 7 w 18"/>
                  <a:gd name="T21" fmla="*/ 2 h 8"/>
                  <a:gd name="T22" fmla="*/ 9 w 18"/>
                  <a:gd name="T23" fmla="*/ 2 h 8"/>
                  <a:gd name="T24" fmla="*/ 16 w 18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8"/>
                  <a:gd name="T41" fmla="*/ 18 w 18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8">
                    <a:moveTo>
                      <a:pt x="16" y="2"/>
                    </a:moveTo>
                    <a:lnTo>
                      <a:pt x="18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7" name="Freeform 4138"/>
              <p:cNvSpPr>
                <a:spLocks/>
              </p:cNvSpPr>
              <p:nvPr/>
            </p:nvSpPr>
            <p:spPr bwMode="auto">
              <a:xfrm>
                <a:off x="3560" y="2498"/>
                <a:ext cx="18" cy="8"/>
              </a:xfrm>
              <a:custGeom>
                <a:avLst/>
                <a:gdLst>
                  <a:gd name="T0" fmla="*/ 16 w 18"/>
                  <a:gd name="T1" fmla="*/ 2 h 8"/>
                  <a:gd name="T2" fmla="*/ 18 w 18"/>
                  <a:gd name="T3" fmla="*/ 2 h 8"/>
                  <a:gd name="T4" fmla="*/ 16 w 18"/>
                  <a:gd name="T5" fmla="*/ 4 h 8"/>
                  <a:gd name="T6" fmla="*/ 14 w 18"/>
                  <a:gd name="T7" fmla="*/ 6 h 8"/>
                  <a:gd name="T8" fmla="*/ 9 w 18"/>
                  <a:gd name="T9" fmla="*/ 8 h 8"/>
                  <a:gd name="T10" fmla="*/ 2 w 18"/>
                  <a:gd name="T11" fmla="*/ 6 h 8"/>
                  <a:gd name="T12" fmla="*/ 0 w 18"/>
                  <a:gd name="T13" fmla="*/ 4 h 8"/>
                  <a:gd name="T14" fmla="*/ 0 w 18"/>
                  <a:gd name="T15" fmla="*/ 0 h 8"/>
                  <a:gd name="T16" fmla="*/ 2 w 18"/>
                  <a:gd name="T17" fmla="*/ 0 h 8"/>
                  <a:gd name="T18" fmla="*/ 5 w 18"/>
                  <a:gd name="T19" fmla="*/ 2 h 8"/>
                  <a:gd name="T20" fmla="*/ 7 w 18"/>
                  <a:gd name="T21" fmla="*/ 2 h 8"/>
                  <a:gd name="T22" fmla="*/ 9 w 18"/>
                  <a:gd name="T23" fmla="*/ 2 h 8"/>
                  <a:gd name="T24" fmla="*/ 16 w 18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8"/>
                  <a:gd name="T41" fmla="*/ 18 w 18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8">
                    <a:moveTo>
                      <a:pt x="16" y="2"/>
                    </a:moveTo>
                    <a:lnTo>
                      <a:pt x="18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8" name="Freeform 4139"/>
              <p:cNvSpPr>
                <a:spLocks/>
              </p:cNvSpPr>
              <p:nvPr/>
            </p:nvSpPr>
            <p:spPr bwMode="auto">
              <a:xfrm>
                <a:off x="2422" y="2432"/>
                <a:ext cx="100" cy="72"/>
              </a:xfrm>
              <a:custGeom>
                <a:avLst/>
                <a:gdLst>
                  <a:gd name="T0" fmla="*/ 14 w 100"/>
                  <a:gd name="T1" fmla="*/ 49 h 72"/>
                  <a:gd name="T2" fmla="*/ 3 w 100"/>
                  <a:gd name="T3" fmla="*/ 32 h 72"/>
                  <a:gd name="T4" fmla="*/ 1 w 100"/>
                  <a:gd name="T5" fmla="*/ 34 h 72"/>
                  <a:gd name="T6" fmla="*/ 0 w 100"/>
                  <a:gd name="T7" fmla="*/ 31 h 72"/>
                  <a:gd name="T8" fmla="*/ 10 w 100"/>
                  <a:gd name="T9" fmla="*/ 25 h 72"/>
                  <a:gd name="T10" fmla="*/ 16 w 100"/>
                  <a:gd name="T11" fmla="*/ 9 h 72"/>
                  <a:gd name="T12" fmla="*/ 21 w 100"/>
                  <a:gd name="T13" fmla="*/ 2 h 72"/>
                  <a:gd name="T14" fmla="*/ 30 w 100"/>
                  <a:gd name="T15" fmla="*/ 4 h 72"/>
                  <a:gd name="T16" fmla="*/ 35 w 100"/>
                  <a:gd name="T17" fmla="*/ 2 h 72"/>
                  <a:gd name="T18" fmla="*/ 39 w 100"/>
                  <a:gd name="T19" fmla="*/ 0 h 72"/>
                  <a:gd name="T20" fmla="*/ 43 w 100"/>
                  <a:gd name="T21" fmla="*/ 0 h 72"/>
                  <a:gd name="T22" fmla="*/ 50 w 100"/>
                  <a:gd name="T23" fmla="*/ 0 h 72"/>
                  <a:gd name="T24" fmla="*/ 57 w 100"/>
                  <a:gd name="T25" fmla="*/ 6 h 72"/>
                  <a:gd name="T26" fmla="*/ 62 w 100"/>
                  <a:gd name="T27" fmla="*/ 7 h 72"/>
                  <a:gd name="T28" fmla="*/ 64 w 100"/>
                  <a:gd name="T29" fmla="*/ 9 h 72"/>
                  <a:gd name="T30" fmla="*/ 69 w 100"/>
                  <a:gd name="T31" fmla="*/ 16 h 72"/>
                  <a:gd name="T32" fmla="*/ 71 w 100"/>
                  <a:gd name="T33" fmla="*/ 20 h 72"/>
                  <a:gd name="T34" fmla="*/ 73 w 100"/>
                  <a:gd name="T35" fmla="*/ 20 h 72"/>
                  <a:gd name="T36" fmla="*/ 77 w 100"/>
                  <a:gd name="T37" fmla="*/ 23 h 72"/>
                  <a:gd name="T38" fmla="*/ 77 w 100"/>
                  <a:gd name="T39" fmla="*/ 23 h 72"/>
                  <a:gd name="T40" fmla="*/ 78 w 100"/>
                  <a:gd name="T41" fmla="*/ 25 h 72"/>
                  <a:gd name="T42" fmla="*/ 82 w 100"/>
                  <a:gd name="T43" fmla="*/ 29 h 72"/>
                  <a:gd name="T44" fmla="*/ 87 w 100"/>
                  <a:gd name="T45" fmla="*/ 32 h 72"/>
                  <a:gd name="T46" fmla="*/ 87 w 100"/>
                  <a:gd name="T47" fmla="*/ 38 h 72"/>
                  <a:gd name="T48" fmla="*/ 87 w 100"/>
                  <a:gd name="T49" fmla="*/ 40 h 72"/>
                  <a:gd name="T50" fmla="*/ 91 w 100"/>
                  <a:gd name="T51" fmla="*/ 45 h 72"/>
                  <a:gd name="T52" fmla="*/ 89 w 100"/>
                  <a:gd name="T53" fmla="*/ 50 h 72"/>
                  <a:gd name="T54" fmla="*/ 93 w 100"/>
                  <a:gd name="T55" fmla="*/ 56 h 72"/>
                  <a:gd name="T56" fmla="*/ 96 w 100"/>
                  <a:gd name="T57" fmla="*/ 54 h 72"/>
                  <a:gd name="T58" fmla="*/ 96 w 100"/>
                  <a:gd name="T59" fmla="*/ 57 h 72"/>
                  <a:gd name="T60" fmla="*/ 100 w 100"/>
                  <a:gd name="T61" fmla="*/ 61 h 72"/>
                  <a:gd name="T62" fmla="*/ 100 w 100"/>
                  <a:gd name="T63" fmla="*/ 63 h 72"/>
                  <a:gd name="T64" fmla="*/ 100 w 100"/>
                  <a:gd name="T65" fmla="*/ 66 h 72"/>
                  <a:gd name="T66" fmla="*/ 100 w 100"/>
                  <a:gd name="T67" fmla="*/ 70 h 72"/>
                  <a:gd name="T68" fmla="*/ 95 w 100"/>
                  <a:gd name="T69" fmla="*/ 70 h 72"/>
                  <a:gd name="T70" fmla="*/ 87 w 100"/>
                  <a:gd name="T71" fmla="*/ 70 h 72"/>
                  <a:gd name="T72" fmla="*/ 82 w 100"/>
                  <a:gd name="T73" fmla="*/ 70 h 72"/>
                  <a:gd name="T74" fmla="*/ 77 w 100"/>
                  <a:gd name="T75" fmla="*/ 70 h 72"/>
                  <a:gd name="T76" fmla="*/ 75 w 100"/>
                  <a:gd name="T77" fmla="*/ 70 h 72"/>
                  <a:gd name="T78" fmla="*/ 71 w 100"/>
                  <a:gd name="T79" fmla="*/ 66 h 72"/>
                  <a:gd name="T80" fmla="*/ 66 w 100"/>
                  <a:gd name="T81" fmla="*/ 66 h 72"/>
                  <a:gd name="T82" fmla="*/ 21 w 100"/>
                  <a:gd name="T83" fmla="*/ 70 h 72"/>
                  <a:gd name="T84" fmla="*/ 14 w 100"/>
                  <a:gd name="T85" fmla="*/ 72 h 72"/>
                  <a:gd name="T86" fmla="*/ 12 w 100"/>
                  <a:gd name="T87" fmla="*/ 70 h 72"/>
                  <a:gd name="T88" fmla="*/ 14 w 100"/>
                  <a:gd name="T89" fmla="*/ 57 h 72"/>
                  <a:gd name="T90" fmla="*/ 28 w 100"/>
                  <a:gd name="T91" fmla="*/ 56 h 72"/>
                  <a:gd name="T92" fmla="*/ 34 w 100"/>
                  <a:gd name="T93" fmla="*/ 56 h 72"/>
                  <a:gd name="T94" fmla="*/ 39 w 100"/>
                  <a:gd name="T95" fmla="*/ 52 h 72"/>
                  <a:gd name="T96" fmla="*/ 44 w 100"/>
                  <a:gd name="T97" fmla="*/ 54 h 72"/>
                  <a:gd name="T98" fmla="*/ 52 w 100"/>
                  <a:gd name="T99" fmla="*/ 57 h 72"/>
                  <a:gd name="T100" fmla="*/ 55 w 100"/>
                  <a:gd name="T101" fmla="*/ 56 h 72"/>
                  <a:gd name="T102" fmla="*/ 60 w 100"/>
                  <a:gd name="T103" fmla="*/ 54 h 72"/>
                  <a:gd name="T104" fmla="*/ 59 w 100"/>
                  <a:gd name="T105" fmla="*/ 52 h 72"/>
                  <a:gd name="T106" fmla="*/ 53 w 100"/>
                  <a:gd name="T107" fmla="*/ 54 h 72"/>
                  <a:gd name="T108" fmla="*/ 48 w 100"/>
                  <a:gd name="T109" fmla="*/ 50 h 72"/>
                  <a:gd name="T110" fmla="*/ 43 w 100"/>
                  <a:gd name="T111" fmla="*/ 49 h 72"/>
                  <a:gd name="T112" fmla="*/ 37 w 100"/>
                  <a:gd name="T113" fmla="*/ 49 h 72"/>
                  <a:gd name="T114" fmla="*/ 32 w 100"/>
                  <a:gd name="T115" fmla="*/ 50 h 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"/>
                  <a:gd name="T175" fmla="*/ 0 h 72"/>
                  <a:gd name="T176" fmla="*/ 100 w 100"/>
                  <a:gd name="T177" fmla="*/ 72 h 7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" h="72">
                    <a:moveTo>
                      <a:pt x="16" y="50"/>
                    </a:moveTo>
                    <a:lnTo>
                      <a:pt x="16" y="50"/>
                    </a:lnTo>
                    <a:lnTo>
                      <a:pt x="14" y="49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5" y="31"/>
                    </a:lnTo>
                    <a:lnTo>
                      <a:pt x="10" y="25"/>
                    </a:lnTo>
                    <a:lnTo>
                      <a:pt x="16" y="16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7" y="6"/>
                    </a:lnTo>
                    <a:lnTo>
                      <a:pt x="57" y="7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9" y="16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5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7" y="32"/>
                    </a:lnTo>
                    <a:lnTo>
                      <a:pt x="87" y="34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9" y="40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7"/>
                    </a:lnTo>
                    <a:lnTo>
                      <a:pt x="89" y="49"/>
                    </a:lnTo>
                    <a:lnTo>
                      <a:pt x="89" y="50"/>
                    </a:lnTo>
                    <a:lnTo>
                      <a:pt x="91" y="52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96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89" y="70"/>
                    </a:lnTo>
                    <a:lnTo>
                      <a:pt x="87" y="70"/>
                    </a:lnTo>
                    <a:lnTo>
                      <a:pt x="86" y="72"/>
                    </a:lnTo>
                    <a:lnTo>
                      <a:pt x="84" y="72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77" y="70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3" y="68"/>
                    </a:lnTo>
                    <a:lnTo>
                      <a:pt x="71" y="66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6" y="66"/>
                    </a:lnTo>
                    <a:lnTo>
                      <a:pt x="39" y="66"/>
                    </a:lnTo>
                    <a:lnTo>
                      <a:pt x="30" y="70"/>
                    </a:lnTo>
                    <a:lnTo>
                      <a:pt x="21" y="70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1"/>
                    </a:lnTo>
                    <a:lnTo>
                      <a:pt x="14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9" y="52"/>
                    </a:lnTo>
                    <a:lnTo>
                      <a:pt x="41" y="52"/>
                    </a:lnTo>
                    <a:lnTo>
                      <a:pt x="43" y="54"/>
                    </a:lnTo>
                    <a:lnTo>
                      <a:pt x="44" y="54"/>
                    </a:lnTo>
                    <a:lnTo>
                      <a:pt x="46" y="56"/>
                    </a:lnTo>
                    <a:lnTo>
                      <a:pt x="48" y="56"/>
                    </a:lnTo>
                    <a:lnTo>
                      <a:pt x="52" y="57"/>
                    </a:lnTo>
                    <a:lnTo>
                      <a:pt x="53" y="56"/>
                    </a:lnTo>
                    <a:lnTo>
                      <a:pt x="53" y="57"/>
                    </a:lnTo>
                    <a:lnTo>
                      <a:pt x="55" y="56"/>
                    </a:lnTo>
                    <a:lnTo>
                      <a:pt x="59" y="56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0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2" y="50"/>
                    </a:lnTo>
                    <a:lnTo>
                      <a:pt x="16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9" name="Freeform 4140"/>
              <p:cNvSpPr>
                <a:spLocks/>
              </p:cNvSpPr>
              <p:nvPr/>
            </p:nvSpPr>
            <p:spPr bwMode="auto">
              <a:xfrm>
                <a:off x="2422" y="2432"/>
                <a:ext cx="100" cy="72"/>
              </a:xfrm>
              <a:custGeom>
                <a:avLst/>
                <a:gdLst>
                  <a:gd name="T0" fmla="*/ 14 w 100"/>
                  <a:gd name="T1" fmla="*/ 49 h 72"/>
                  <a:gd name="T2" fmla="*/ 3 w 100"/>
                  <a:gd name="T3" fmla="*/ 32 h 72"/>
                  <a:gd name="T4" fmla="*/ 1 w 100"/>
                  <a:gd name="T5" fmla="*/ 34 h 72"/>
                  <a:gd name="T6" fmla="*/ 0 w 100"/>
                  <a:gd name="T7" fmla="*/ 31 h 72"/>
                  <a:gd name="T8" fmla="*/ 10 w 100"/>
                  <a:gd name="T9" fmla="*/ 25 h 72"/>
                  <a:gd name="T10" fmla="*/ 16 w 100"/>
                  <a:gd name="T11" fmla="*/ 9 h 72"/>
                  <a:gd name="T12" fmla="*/ 21 w 100"/>
                  <a:gd name="T13" fmla="*/ 2 h 72"/>
                  <a:gd name="T14" fmla="*/ 30 w 100"/>
                  <a:gd name="T15" fmla="*/ 4 h 72"/>
                  <a:gd name="T16" fmla="*/ 35 w 100"/>
                  <a:gd name="T17" fmla="*/ 2 h 72"/>
                  <a:gd name="T18" fmla="*/ 39 w 100"/>
                  <a:gd name="T19" fmla="*/ 0 h 72"/>
                  <a:gd name="T20" fmla="*/ 43 w 100"/>
                  <a:gd name="T21" fmla="*/ 0 h 72"/>
                  <a:gd name="T22" fmla="*/ 50 w 100"/>
                  <a:gd name="T23" fmla="*/ 0 h 72"/>
                  <a:gd name="T24" fmla="*/ 57 w 100"/>
                  <a:gd name="T25" fmla="*/ 6 h 72"/>
                  <a:gd name="T26" fmla="*/ 62 w 100"/>
                  <a:gd name="T27" fmla="*/ 7 h 72"/>
                  <a:gd name="T28" fmla="*/ 64 w 100"/>
                  <a:gd name="T29" fmla="*/ 9 h 72"/>
                  <a:gd name="T30" fmla="*/ 69 w 100"/>
                  <a:gd name="T31" fmla="*/ 16 h 72"/>
                  <a:gd name="T32" fmla="*/ 71 w 100"/>
                  <a:gd name="T33" fmla="*/ 20 h 72"/>
                  <a:gd name="T34" fmla="*/ 73 w 100"/>
                  <a:gd name="T35" fmla="*/ 20 h 72"/>
                  <a:gd name="T36" fmla="*/ 77 w 100"/>
                  <a:gd name="T37" fmla="*/ 23 h 72"/>
                  <a:gd name="T38" fmla="*/ 77 w 100"/>
                  <a:gd name="T39" fmla="*/ 23 h 72"/>
                  <a:gd name="T40" fmla="*/ 78 w 100"/>
                  <a:gd name="T41" fmla="*/ 25 h 72"/>
                  <a:gd name="T42" fmla="*/ 82 w 100"/>
                  <a:gd name="T43" fmla="*/ 29 h 72"/>
                  <a:gd name="T44" fmla="*/ 87 w 100"/>
                  <a:gd name="T45" fmla="*/ 32 h 72"/>
                  <a:gd name="T46" fmla="*/ 87 w 100"/>
                  <a:gd name="T47" fmla="*/ 38 h 72"/>
                  <a:gd name="T48" fmla="*/ 87 w 100"/>
                  <a:gd name="T49" fmla="*/ 40 h 72"/>
                  <a:gd name="T50" fmla="*/ 91 w 100"/>
                  <a:gd name="T51" fmla="*/ 45 h 72"/>
                  <a:gd name="T52" fmla="*/ 89 w 100"/>
                  <a:gd name="T53" fmla="*/ 50 h 72"/>
                  <a:gd name="T54" fmla="*/ 93 w 100"/>
                  <a:gd name="T55" fmla="*/ 56 h 72"/>
                  <a:gd name="T56" fmla="*/ 96 w 100"/>
                  <a:gd name="T57" fmla="*/ 54 h 72"/>
                  <a:gd name="T58" fmla="*/ 96 w 100"/>
                  <a:gd name="T59" fmla="*/ 57 h 72"/>
                  <a:gd name="T60" fmla="*/ 100 w 100"/>
                  <a:gd name="T61" fmla="*/ 61 h 72"/>
                  <a:gd name="T62" fmla="*/ 100 w 100"/>
                  <a:gd name="T63" fmla="*/ 63 h 72"/>
                  <a:gd name="T64" fmla="*/ 100 w 100"/>
                  <a:gd name="T65" fmla="*/ 66 h 72"/>
                  <a:gd name="T66" fmla="*/ 100 w 100"/>
                  <a:gd name="T67" fmla="*/ 70 h 72"/>
                  <a:gd name="T68" fmla="*/ 95 w 100"/>
                  <a:gd name="T69" fmla="*/ 70 h 72"/>
                  <a:gd name="T70" fmla="*/ 87 w 100"/>
                  <a:gd name="T71" fmla="*/ 70 h 72"/>
                  <a:gd name="T72" fmla="*/ 82 w 100"/>
                  <a:gd name="T73" fmla="*/ 70 h 72"/>
                  <a:gd name="T74" fmla="*/ 77 w 100"/>
                  <a:gd name="T75" fmla="*/ 70 h 72"/>
                  <a:gd name="T76" fmla="*/ 75 w 100"/>
                  <a:gd name="T77" fmla="*/ 70 h 72"/>
                  <a:gd name="T78" fmla="*/ 71 w 100"/>
                  <a:gd name="T79" fmla="*/ 66 h 72"/>
                  <a:gd name="T80" fmla="*/ 66 w 100"/>
                  <a:gd name="T81" fmla="*/ 66 h 72"/>
                  <a:gd name="T82" fmla="*/ 21 w 100"/>
                  <a:gd name="T83" fmla="*/ 70 h 72"/>
                  <a:gd name="T84" fmla="*/ 14 w 100"/>
                  <a:gd name="T85" fmla="*/ 72 h 72"/>
                  <a:gd name="T86" fmla="*/ 12 w 100"/>
                  <a:gd name="T87" fmla="*/ 70 h 72"/>
                  <a:gd name="T88" fmla="*/ 14 w 100"/>
                  <a:gd name="T89" fmla="*/ 57 h 72"/>
                  <a:gd name="T90" fmla="*/ 28 w 100"/>
                  <a:gd name="T91" fmla="*/ 56 h 72"/>
                  <a:gd name="T92" fmla="*/ 34 w 100"/>
                  <a:gd name="T93" fmla="*/ 56 h 72"/>
                  <a:gd name="T94" fmla="*/ 39 w 100"/>
                  <a:gd name="T95" fmla="*/ 52 h 72"/>
                  <a:gd name="T96" fmla="*/ 44 w 100"/>
                  <a:gd name="T97" fmla="*/ 54 h 72"/>
                  <a:gd name="T98" fmla="*/ 52 w 100"/>
                  <a:gd name="T99" fmla="*/ 57 h 72"/>
                  <a:gd name="T100" fmla="*/ 55 w 100"/>
                  <a:gd name="T101" fmla="*/ 56 h 72"/>
                  <a:gd name="T102" fmla="*/ 60 w 100"/>
                  <a:gd name="T103" fmla="*/ 54 h 72"/>
                  <a:gd name="T104" fmla="*/ 59 w 100"/>
                  <a:gd name="T105" fmla="*/ 52 h 72"/>
                  <a:gd name="T106" fmla="*/ 53 w 100"/>
                  <a:gd name="T107" fmla="*/ 54 h 72"/>
                  <a:gd name="T108" fmla="*/ 48 w 100"/>
                  <a:gd name="T109" fmla="*/ 50 h 72"/>
                  <a:gd name="T110" fmla="*/ 43 w 100"/>
                  <a:gd name="T111" fmla="*/ 49 h 72"/>
                  <a:gd name="T112" fmla="*/ 37 w 100"/>
                  <a:gd name="T113" fmla="*/ 49 h 72"/>
                  <a:gd name="T114" fmla="*/ 32 w 100"/>
                  <a:gd name="T115" fmla="*/ 50 h 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"/>
                  <a:gd name="T175" fmla="*/ 0 h 72"/>
                  <a:gd name="T176" fmla="*/ 100 w 100"/>
                  <a:gd name="T177" fmla="*/ 72 h 7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" h="72">
                    <a:moveTo>
                      <a:pt x="16" y="50"/>
                    </a:moveTo>
                    <a:lnTo>
                      <a:pt x="16" y="50"/>
                    </a:lnTo>
                    <a:lnTo>
                      <a:pt x="14" y="49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5" y="31"/>
                    </a:lnTo>
                    <a:lnTo>
                      <a:pt x="10" y="25"/>
                    </a:lnTo>
                    <a:lnTo>
                      <a:pt x="16" y="16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7" y="6"/>
                    </a:lnTo>
                    <a:lnTo>
                      <a:pt x="57" y="7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9" y="16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5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7" y="32"/>
                    </a:lnTo>
                    <a:lnTo>
                      <a:pt x="87" y="34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9" y="40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7"/>
                    </a:lnTo>
                    <a:lnTo>
                      <a:pt x="89" y="49"/>
                    </a:lnTo>
                    <a:lnTo>
                      <a:pt x="89" y="50"/>
                    </a:lnTo>
                    <a:lnTo>
                      <a:pt x="91" y="52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96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89" y="70"/>
                    </a:lnTo>
                    <a:lnTo>
                      <a:pt x="87" y="70"/>
                    </a:lnTo>
                    <a:lnTo>
                      <a:pt x="86" y="72"/>
                    </a:lnTo>
                    <a:lnTo>
                      <a:pt x="84" y="72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77" y="70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3" y="68"/>
                    </a:lnTo>
                    <a:lnTo>
                      <a:pt x="71" y="66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6" y="66"/>
                    </a:lnTo>
                    <a:lnTo>
                      <a:pt x="39" y="66"/>
                    </a:lnTo>
                    <a:lnTo>
                      <a:pt x="30" y="70"/>
                    </a:lnTo>
                    <a:lnTo>
                      <a:pt x="21" y="70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1"/>
                    </a:lnTo>
                    <a:lnTo>
                      <a:pt x="14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9" y="52"/>
                    </a:lnTo>
                    <a:lnTo>
                      <a:pt x="41" y="52"/>
                    </a:lnTo>
                    <a:lnTo>
                      <a:pt x="43" y="54"/>
                    </a:lnTo>
                    <a:lnTo>
                      <a:pt x="44" y="54"/>
                    </a:lnTo>
                    <a:lnTo>
                      <a:pt x="46" y="56"/>
                    </a:lnTo>
                    <a:lnTo>
                      <a:pt x="48" y="56"/>
                    </a:lnTo>
                    <a:lnTo>
                      <a:pt x="52" y="57"/>
                    </a:lnTo>
                    <a:lnTo>
                      <a:pt x="53" y="56"/>
                    </a:lnTo>
                    <a:lnTo>
                      <a:pt x="53" y="57"/>
                    </a:lnTo>
                    <a:lnTo>
                      <a:pt x="55" y="56"/>
                    </a:lnTo>
                    <a:lnTo>
                      <a:pt x="59" y="56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0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2" y="50"/>
                    </a:lnTo>
                    <a:lnTo>
                      <a:pt x="16" y="5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0" name="Freeform 4141"/>
              <p:cNvSpPr>
                <a:spLocks/>
              </p:cNvSpPr>
              <p:nvPr/>
            </p:nvSpPr>
            <p:spPr bwMode="auto">
              <a:xfrm>
                <a:off x="3179" y="2717"/>
                <a:ext cx="173" cy="173"/>
              </a:xfrm>
              <a:custGeom>
                <a:avLst/>
                <a:gdLst>
                  <a:gd name="T0" fmla="*/ 155 w 173"/>
                  <a:gd name="T1" fmla="*/ 59 h 173"/>
                  <a:gd name="T2" fmla="*/ 154 w 173"/>
                  <a:gd name="T3" fmla="*/ 91 h 173"/>
                  <a:gd name="T4" fmla="*/ 159 w 173"/>
                  <a:gd name="T5" fmla="*/ 98 h 173"/>
                  <a:gd name="T6" fmla="*/ 157 w 173"/>
                  <a:gd name="T7" fmla="*/ 102 h 173"/>
                  <a:gd name="T8" fmla="*/ 157 w 173"/>
                  <a:gd name="T9" fmla="*/ 111 h 173"/>
                  <a:gd name="T10" fmla="*/ 155 w 173"/>
                  <a:gd name="T11" fmla="*/ 116 h 173"/>
                  <a:gd name="T12" fmla="*/ 159 w 173"/>
                  <a:gd name="T13" fmla="*/ 125 h 173"/>
                  <a:gd name="T14" fmla="*/ 161 w 173"/>
                  <a:gd name="T15" fmla="*/ 134 h 173"/>
                  <a:gd name="T16" fmla="*/ 163 w 173"/>
                  <a:gd name="T17" fmla="*/ 139 h 173"/>
                  <a:gd name="T18" fmla="*/ 164 w 173"/>
                  <a:gd name="T19" fmla="*/ 143 h 173"/>
                  <a:gd name="T20" fmla="*/ 170 w 173"/>
                  <a:gd name="T21" fmla="*/ 150 h 173"/>
                  <a:gd name="T22" fmla="*/ 173 w 173"/>
                  <a:gd name="T23" fmla="*/ 152 h 173"/>
                  <a:gd name="T24" fmla="*/ 147 w 173"/>
                  <a:gd name="T25" fmla="*/ 168 h 173"/>
                  <a:gd name="T26" fmla="*/ 136 w 173"/>
                  <a:gd name="T27" fmla="*/ 166 h 173"/>
                  <a:gd name="T28" fmla="*/ 116 w 173"/>
                  <a:gd name="T29" fmla="*/ 170 h 173"/>
                  <a:gd name="T30" fmla="*/ 109 w 173"/>
                  <a:gd name="T31" fmla="*/ 173 h 173"/>
                  <a:gd name="T32" fmla="*/ 102 w 173"/>
                  <a:gd name="T33" fmla="*/ 170 h 173"/>
                  <a:gd name="T34" fmla="*/ 86 w 173"/>
                  <a:gd name="T35" fmla="*/ 172 h 173"/>
                  <a:gd name="T36" fmla="*/ 80 w 173"/>
                  <a:gd name="T37" fmla="*/ 164 h 173"/>
                  <a:gd name="T38" fmla="*/ 77 w 173"/>
                  <a:gd name="T39" fmla="*/ 143 h 173"/>
                  <a:gd name="T40" fmla="*/ 68 w 173"/>
                  <a:gd name="T41" fmla="*/ 141 h 173"/>
                  <a:gd name="T42" fmla="*/ 64 w 173"/>
                  <a:gd name="T43" fmla="*/ 138 h 173"/>
                  <a:gd name="T44" fmla="*/ 59 w 173"/>
                  <a:gd name="T45" fmla="*/ 138 h 173"/>
                  <a:gd name="T46" fmla="*/ 52 w 173"/>
                  <a:gd name="T47" fmla="*/ 134 h 173"/>
                  <a:gd name="T48" fmla="*/ 28 w 173"/>
                  <a:gd name="T49" fmla="*/ 123 h 173"/>
                  <a:gd name="T50" fmla="*/ 14 w 173"/>
                  <a:gd name="T51" fmla="*/ 104 h 173"/>
                  <a:gd name="T52" fmla="*/ 3 w 173"/>
                  <a:gd name="T53" fmla="*/ 87 h 173"/>
                  <a:gd name="T54" fmla="*/ 5 w 173"/>
                  <a:gd name="T55" fmla="*/ 80 h 173"/>
                  <a:gd name="T56" fmla="*/ 2 w 173"/>
                  <a:gd name="T57" fmla="*/ 66 h 173"/>
                  <a:gd name="T58" fmla="*/ 2 w 173"/>
                  <a:gd name="T59" fmla="*/ 55 h 173"/>
                  <a:gd name="T60" fmla="*/ 19 w 173"/>
                  <a:gd name="T61" fmla="*/ 34 h 173"/>
                  <a:gd name="T62" fmla="*/ 16 w 173"/>
                  <a:gd name="T63" fmla="*/ 30 h 173"/>
                  <a:gd name="T64" fmla="*/ 14 w 173"/>
                  <a:gd name="T65" fmla="*/ 25 h 173"/>
                  <a:gd name="T66" fmla="*/ 12 w 173"/>
                  <a:gd name="T67" fmla="*/ 2 h 173"/>
                  <a:gd name="T68" fmla="*/ 21 w 173"/>
                  <a:gd name="T69" fmla="*/ 0 h 173"/>
                  <a:gd name="T70" fmla="*/ 34 w 173"/>
                  <a:gd name="T71" fmla="*/ 25 h 173"/>
                  <a:gd name="T72" fmla="*/ 37 w 173"/>
                  <a:gd name="T73" fmla="*/ 28 h 173"/>
                  <a:gd name="T74" fmla="*/ 41 w 173"/>
                  <a:gd name="T75" fmla="*/ 23 h 173"/>
                  <a:gd name="T76" fmla="*/ 50 w 173"/>
                  <a:gd name="T77" fmla="*/ 25 h 173"/>
                  <a:gd name="T78" fmla="*/ 53 w 173"/>
                  <a:gd name="T79" fmla="*/ 30 h 173"/>
                  <a:gd name="T80" fmla="*/ 55 w 173"/>
                  <a:gd name="T81" fmla="*/ 25 h 173"/>
                  <a:gd name="T82" fmla="*/ 66 w 173"/>
                  <a:gd name="T83" fmla="*/ 21 h 173"/>
                  <a:gd name="T84" fmla="*/ 61 w 173"/>
                  <a:gd name="T85" fmla="*/ 19 h 173"/>
                  <a:gd name="T86" fmla="*/ 62 w 173"/>
                  <a:gd name="T87" fmla="*/ 16 h 173"/>
                  <a:gd name="T88" fmla="*/ 64 w 173"/>
                  <a:gd name="T89" fmla="*/ 14 h 173"/>
                  <a:gd name="T90" fmla="*/ 66 w 173"/>
                  <a:gd name="T91" fmla="*/ 9 h 173"/>
                  <a:gd name="T92" fmla="*/ 70 w 173"/>
                  <a:gd name="T93" fmla="*/ 7 h 173"/>
                  <a:gd name="T94" fmla="*/ 70 w 173"/>
                  <a:gd name="T95" fmla="*/ 2 h 17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3"/>
                  <a:gd name="T145" fmla="*/ 0 h 173"/>
                  <a:gd name="T146" fmla="*/ 173 w 173"/>
                  <a:gd name="T147" fmla="*/ 173 h 17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3" h="173">
                    <a:moveTo>
                      <a:pt x="129" y="34"/>
                    </a:moveTo>
                    <a:lnTo>
                      <a:pt x="132" y="46"/>
                    </a:lnTo>
                    <a:lnTo>
                      <a:pt x="155" y="59"/>
                    </a:lnTo>
                    <a:lnTo>
                      <a:pt x="148" y="82"/>
                    </a:lnTo>
                    <a:lnTo>
                      <a:pt x="148" y="87"/>
                    </a:lnTo>
                    <a:lnTo>
                      <a:pt x="154" y="91"/>
                    </a:lnTo>
                    <a:lnTo>
                      <a:pt x="155" y="93"/>
                    </a:lnTo>
                    <a:lnTo>
                      <a:pt x="157" y="95"/>
                    </a:lnTo>
                    <a:lnTo>
                      <a:pt x="159" y="98"/>
                    </a:lnTo>
                    <a:lnTo>
                      <a:pt x="159" y="100"/>
                    </a:lnTo>
                    <a:lnTo>
                      <a:pt x="157" y="102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7" y="116"/>
                    </a:lnTo>
                    <a:lnTo>
                      <a:pt x="155" y="116"/>
                    </a:lnTo>
                    <a:lnTo>
                      <a:pt x="155" y="118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61" y="134"/>
                    </a:lnTo>
                    <a:lnTo>
                      <a:pt x="161" y="136"/>
                    </a:lnTo>
                    <a:lnTo>
                      <a:pt x="161" y="138"/>
                    </a:lnTo>
                    <a:lnTo>
                      <a:pt x="163" y="139"/>
                    </a:lnTo>
                    <a:lnTo>
                      <a:pt x="163" y="141"/>
                    </a:lnTo>
                    <a:lnTo>
                      <a:pt x="163" y="143"/>
                    </a:lnTo>
                    <a:lnTo>
                      <a:pt x="164" y="143"/>
                    </a:lnTo>
                    <a:lnTo>
                      <a:pt x="164" y="145"/>
                    </a:lnTo>
                    <a:lnTo>
                      <a:pt x="168" y="147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3" y="152"/>
                    </a:lnTo>
                    <a:lnTo>
                      <a:pt x="173" y="154"/>
                    </a:lnTo>
                    <a:lnTo>
                      <a:pt x="164" y="161"/>
                    </a:lnTo>
                    <a:lnTo>
                      <a:pt x="147" y="168"/>
                    </a:lnTo>
                    <a:lnTo>
                      <a:pt x="143" y="168"/>
                    </a:lnTo>
                    <a:lnTo>
                      <a:pt x="139" y="166"/>
                    </a:lnTo>
                    <a:lnTo>
                      <a:pt x="136" y="166"/>
                    </a:lnTo>
                    <a:lnTo>
                      <a:pt x="132" y="166"/>
                    </a:lnTo>
                    <a:lnTo>
                      <a:pt x="129" y="170"/>
                    </a:lnTo>
                    <a:lnTo>
                      <a:pt x="116" y="170"/>
                    </a:lnTo>
                    <a:lnTo>
                      <a:pt x="113" y="173"/>
                    </a:lnTo>
                    <a:lnTo>
                      <a:pt x="111" y="173"/>
                    </a:lnTo>
                    <a:lnTo>
                      <a:pt x="109" y="173"/>
                    </a:lnTo>
                    <a:lnTo>
                      <a:pt x="107" y="173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0" y="170"/>
                    </a:lnTo>
                    <a:lnTo>
                      <a:pt x="98" y="172"/>
                    </a:lnTo>
                    <a:lnTo>
                      <a:pt x="86" y="172"/>
                    </a:lnTo>
                    <a:lnTo>
                      <a:pt x="86" y="170"/>
                    </a:lnTo>
                    <a:lnTo>
                      <a:pt x="84" y="168"/>
                    </a:lnTo>
                    <a:lnTo>
                      <a:pt x="80" y="164"/>
                    </a:lnTo>
                    <a:lnTo>
                      <a:pt x="80" y="163"/>
                    </a:lnTo>
                    <a:lnTo>
                      <a:pt x="80" y="157"/>
                    </a:lnTo>
                    <a:lnTo>
                      <a:pt x="77" y="143"/>
                    </a:lnTo>
                    <a:lnTo>
                      <a:pt x="73" y="139"/>
                    </a:lnTo>
                    <a:lnTo>
                      <a:pt x="70" y="139"/>
                    </a:lnTo>
                    <a:lnTo>
                      <a:pt x="68" y="141"/>
                    </a:lnTo>
                    <a:lnTo>
                      <a:pt x="66" y="139"/>
                    </a:lnTo>
                    <a:lnTo>
                      <a:pt x="66" y="138"/>
                    </a:lnTo>
                    <a:lnTo>
                      <a:pt x="64" y="138"/>
                    </a:lnTo>
                    <a:lnTo>
                      <a:pt x="61" y="139"/>
                    </a:lnTo>
                    <a:lnTo>
                      <a:pt x="59" y="138"/>
                    </a:lnTo>
                    <a:lnTo>
                      <a:pt x="57" y="138"/>
                    </a:lnTo>
                    <a:lnTo>
                      <a:pt x="53" y="136"/>
                    </a:lnTo>
                    <a:lnTo>
                      <a:pt x="52" y="134"/>
                    </a:lnTo>
                    <a:lnTo>
                      <a:pt x="34" y="129"/>
                    </a:lnTo>
                    <a:lnTo>
                      <a:pt x="28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14" y="104"/>
                    </a:lnTo>
                    <a:lnTo>
                      <a:pt x="14" y="96"/>
                    </a:lnTo>
                    <a:lnTo>
                      <a:pt x="9" y="91"/>
                    </a:lnTo>
                    <a:lnTo>
                      <a:pt x="3" y="87"/>
                    </a:lnTo>
                    <a:lnTo>
                      <a:pt x="2" y="84"/>
                    </a:lnTo>
                    <a:lnTo>
                      <a:pt x="3" y="82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8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9" y="53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9" y="19"/>
                    </a:lnTo>
                    <a:lnTo>
                      <a:pt x="19" y="16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6" y="2"/>
                    </a:lnTo>
                    <a:lnTo>
                      <a:pt x="34" y="18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30"/>
                    </a:lnTo>
                    <a:lnTo>
                      <a:pt x="37" y="28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25"/>
                    </a:lnTo>
                    <a:lnTo>
                      <a:pt x="52" y="27"/>
                    </a:lnTo>
                    <a:lnTo>
                      <a:pt x="52" y="32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2" y="23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1" y="19"/>
                    </a:lnTo>
                    <a:lnTo>
                      <a:pt x="59" y="18"/>
                    </a:lnTo>
                    <a:lnTo>
                      <a:pt x="62" y="16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0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3" y="0"/>
                    </a:lnTo>
                    <a:lnTo>
                      <a:pt x="129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1" name="Freeform 4142"/>
              <p:cNvSpPr>
                <a:spLocks/>
              </p:cNvSpPr>
              <p:nvPr/>
            </p:nvSpPr>
            <p:spPr bwMode="auto">
              <a:xfrm>
                <a:off x="3179" y="2717"/>
                <a:ext cx="173" cy="173"/>
              </a:xfrm>
              <a:custGeom>
                <a:avLst/>
                <a:gdLst>
                  <a:gd name="T0" fmla="*/ 155 w 173"/>
                  <a:gd name="T1" fmla="*/ 59 h 173"/>
                  <a:gd name="T2" fmla="*/ 154 w 173"/>
                  <a:gd name="T3" fmla="*/ 91 h 173"/>
                  <a:gd name="T4" fmla="*/ 159 w 173"/>
                  <a:gd name="T5" fmla="*/ 98 h 173"/>
                  <a:gd name="T6" fmla="*/ 157 w 173"/>
                  <a:gd name="T7" fmla="*/ 102 h 173"/>
                  <a:gd name="T8" fmla="*/ 157 w 173"/>
                  <a:gd name="T9" fmla="*/ 111 h 173"/>
                  <a:gd name="T10" fmla="*/ 155 w 173"/>
                  <a:gd name="T11" fmla="*/ 116 h 173"/>
                  <a:gd name="T12" fmla="*/ 159 w 173"/>
                  <a:gd name="T13" fmla="*/ 125 h 173"/>
                  <a:gd name="T14" fmla="*/ 161 w 173"/>
                  <a:gd name="T15" fmla="*/ 134 h 173"/>
                  <a:gd name="T16" fmla="*/ 163 w 173"/>
                  <a:gd name="T17" fmla="*/ 139 h 173"/>
                  <a:gd name="T18" fmla="*/ 164 w 173"/>
                  <a:gd name="T19" fmla="*/ 143 h 173"/>
                  <a:gd name="T20" fmla="*/ 170 w 173"/>
                  <a:gd name="T21" fmla="*/ 150 h 173"/>
                  <a:gd name="T22" fmla="*/ 173 w 173"/>
                  <a:gd name="T23" fmla="*/ 152 h 173"/>
                  <a:gd name="T24" fmla="*/ 147 w 173"/>
                  <a:gd name="T25" fmla="*/ 168 h 173"/>
                  <a:gd name="T26" fmla="*/ 136 w 173"/>
                  <a:gd name="T27" fmla="*/ 166 h 173"/>
                  <a:gd name="T28" fmla="*/ 116 w 173"/>
                  <a:gd name="T29" fmla="*/ 170 h 173"/>
                  <a:gd name="T30" fmla="*/ 109 w 173"/>
                  <a:gd name="T31" fmla="*/ 173 h 173"/>
                  <a:gd name="T32" fmla="*/ 102 w 173"/>
                  <a:gd name="T33" fmla="*/ 170 h 173"/>
                  <a:gd name="T34" fmla="*/ 86 w 173"/>
                  <a:gd name="T35" fmla="*/ 172 h 173"/>
                  <a:gd name="T36" fmla="*/ 80 w 173"/>
                  <a:gd name="T37" fmla="*/ 164 h 173"/>
                  <a:gd name="T38" fmla="*/ 77 w 173"/>
                  <a:gd name="T39" fmla="*/ 143 h 173"/>
                  <a:gd name="T40" fmla="*/ 68 w 173"/>
                  <a:gd name="T41" fmla="*/ 141 h 173"/>
                  <a:gd name="T42" fmla="*/ 64 w 173"/>
                  <a:gd name="T43" fmla="*/ 138 h 173"/>
                  <a:gd name="T44" fmla="*/ 59 w 173"/>
                  <a:gd name="T45" fmla="*/ 138 h 173"/>
                  <a:gd name="T46" fmla="*/ 52 w 173"/>
                  <a:gd name="T47" fmla="*/ 134 h 173"/>
                  <a:gd name="T48" fmla="*/ 28 w 173"/>
                  <a:gd name="T49" fmla="*/ 123 h 173"/>
                  <a:gd name="T50" fmla="*/ 14 w 173"/>
                  <a:gd name="T51" fmla="*/ 104 h 173"/>
                  <a:gd name="T52" fmla="*/ 3 w 173"/>
                  <a:gd name="T53" fmla="*/ 87 h 173"/>
                  <a:gd name="T54" fmla="*/ 5 w 173"/>
                  <a:gd name="T55" fmla="*/ 80 h 173"/>
                  <a:gd name="T56" fmla="*/ 2 w 173"/>
                  <a:gd name="T57" fmla="*/ 66 h 173"/>
                  <a:gd name="T58" fmla="*/ 2 w 173"/>
                  <a:gd name="T59" fmla="*/ 55 h 173"/>
                  <a:gd name="T60" fmla="*/ 19 w 173"/>
                  <a:gd name="T61" fmla="*/ 34 h 173"/>
                  <a:gd name="T62" fmla="*/ 16 w 173"/>
                  <a:gd name="T63" fmla="*/ 30 h 173"/>
                  <a:gd name="T64" fmla="*/ 14 w 173"/>
                  <a:gd name="T65" fmla="*/ 25 h 173"/>
                  <a:gd name="T66" fmla="*/ 12 w 173"/>
                  <a:gd name="T67" fmla="*/ 2 h 173"/>
                  <a:gd name="T68" fmla="*/ 21 w 173"/>
                  <a:gd name="T69" fmla="*/ 0 h 173"/>
                  <a:gd name="T70" fmla="*/ 34 w 173"/>
                  <a:gd name="T71" fmla="*/ 25 h 173"/>
                  <a:gd name="T72" fmla="*/ 37 w 173"/>
                  <a:gd name="T73" fmla="*/ 28 h 173"/>
                  <a:gd name="T74" fmla="*/ 41 w 173"/>
                  <a:gd name="T75" fmla="*/ 23 h 173"/>
                  <a:gd name="T76" fmla="*/ 50 w 173"/>
                  <a:gd name="T77" fmla="*/ 25 h 173"/>
                  <a:gd name="T78" fmla="*/ 53 w 173"/>
                  <a:gd name="T79" fmla="*/ 30 h 173"/>
                  <a:gd name="T80" fmla="*/ 55 w 173"/>
                  <a:gd name="T81" fmla="*/ 25 h 173"/>
                  <a:gd name="T82" fmla="*/ 66 w 173"/>
                  <a:gd name="T83" fmla="*/ 21 h 173"/>
                  <a:gd name="T84" fmla="*/ 61 w 173"/>
                  <a:gd name="T85" fmla="*/ 19 h 173"/>
                  <a:gd name="T86" fmla="*/ 62 w 173"/>
                  <a:gd name="T87" fmla="*/ 16 h 173"/>
                  <a:gd name="T88" fmla="*/ 64 w 173"/>
                  <a:gd name="T89" fmla="*/ 14 h 173"/>
                  <a:gd name="T90" fmla="*/ 66 w 173"/>
                  <a:gd name="T91" fmla="*/ 9 h 173"/>
                  <a:gd name="T92" fmla="*/ 70 w 173"/>
                  <a:gd name="T93" fmla="*/ 7 h 173"/>
                  <a:gd name="T94" fmla="*/ 70 w 173"/>
                  <a:gd name="T95" fmla="*/ 2 h 17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3"/>
                  <a:gd name="T145" fmla="*/ 0 h 173"/>
                  <a:gd name="T146" fmla="*/ 173 w 173"/>
                  <a:gd name="T147" fmla="*/ 173 h 17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3" h="173">
                    <a:moveTo>
                      <a:pt x="129" y="34"/>
                    </a:moveTo>
                    <a:lnTo>
                      <a:pt x="132" y="46"/>
                    </a:lnTo>
                    <a:lnTo>
                      <a:pt x="155" y="59"/>
                    </a:lnTo>
                    <a:lnTo>
                      <a:pt x="148" y="82"/>
                    </a:lnTo>
                    <a:lnTo>
                      <a:pt x="148" y="87"/>
                    </a:lnTo>
                    <a:lnTo>
                      <a:pt x="154" y="91"/>
                    </a:lnTo>
                    <a:lnTo>
                      <a:pt x="155" y="93"/>
                    </a:lnTo>
                    <a:lnTo>
                      <a:pt x="157" y="95"/>
                    </a:lnTo>
                    <a:lnTo>
                      <a:pt x="159" y="98"/>
                    </a:lnTo>
                    <a:lnTo>
                      <a:pt x="159" y="100"/>
                    </a:lnTo>
                    <a:lnTo>
                      <a:pt x="157" y="102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7" y="116"/>
                    </a:lnTo>
                    <a:lnTo>
                      <a:pt x="155" y="116"/>
                    </a:lnTo>
                    <a:lnTo>
                      <a:pt x="155" y="118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61" y="134"/>
                    </a:lnTo>
                    <a:lnTo>
                      <a:pt x="161" y="136"/>
                    </a:lnTo>
                    <a:lnTo>
                      <a:pt x="161" y="138"/>
                    </a:lnTo>
                    <a:lnTo>
                      <a:pt x="163" y="139"/>
                    </a:lnTo>
                    <a:lnTo>
                      <a:pt x="163" y="141"/>
                    </a:lnTo>
                    <a:lnTo>
                      <a:pt x="163" y="143"/>
                    </a:lnTo>
                    <a:lnTo>
                      <a:pt x="164" y="143"/>
                    </a:lnTo>
                    <a:lnTo>
                      <a:pt x="164" y="145"/>
                    </a:lnTo>
                    <a:lnTo>
                      <a:pt x="168" y="147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3" y="152"/>
                    </a:lnTo>
                    <a:lnTo>
                      <a:pt x="173" y="154"/>
                    </a:lnTo>
                    <a:lnTo>
                      <a:pt x="164" y="161"/>
                    </a:lnTo>
                    <a:lnTo>
                      <a:pt x="147" y="168"/>
                    </a:lnTo>
                    <a:lnTo>
                      <a:pt x="143" y="168"/>
                    </a:lnTo>
                    <a:lnTo>
                      <a:pt x="139" y="166"/>
                    </a:lnTo>
                    <a:lnTo>
                      <a:pt x="136" y="166"/>
                    </a:lnTo>
                    <a:lnTo>
                      <a:pt x="132" y="166"/>
                    </a:lnTo>
                    <a:lnTo>
                      <a:pt x="129" y="170"/>
                    </a:lnTo>
                    <a:lnTo>
                      <a:pt x="116" y="170"/>
                    </a:lnTo>
                    <a:lnTo>
                      <a:pt x="113" y="173"/>
                    </a:lnTo>
                    <a:lnTo>
                      <a:pt x="111" y="173"/>
                    </a:lnTo>
                    <a:lnTo>
                      <a:pt x="109" y="173"/>
                    </a:lnTo>
                    <a:lnTo>
                      <a:pt x="107" y="173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0" y="170"/>
                    </a:lnTo>
                    <a:lnTo>
                      <a:pt x="98" y="172"/>
                    </a:lnTo>
                    <a:lnTo>
                      <a:pt x="86" y="172"/>
                    </a:lnTo>
                    <a:lnTo>
                      <a:pt x="86" y="170"/>
                    </a:lnTo>
                    <a:lnTo>
                      <a:pt x="84" y="168"/>
                    </a:lnTo>
                    <a:lnTo>
                      <a:pt x="80" y="164"/>
                    </a:lnTo>
                    <a:lnTo>
                      <a:pt x="80" y="163"/>
                    </a:lnTo>
                    <a:lnTo>
                      <a:pt x="80" y="157"/>
                    </a:lnTo>
                    <a:lnTo>
                      <a:pt x="77" y="143"/>
                    </a:lnTo>
                    <a:lnTo>
                      <a:pt x="73" y="139"/>
                    </a:lnTo>
                    <a:lnTo>
                      <a:pt x="70" y="139"/>
                    </a:lnTo>
                    <a:lnTo>
                      <a:pt x="68" y="141"/>
                    </a:lnTo>
                    <a:lnTo>
                      <a:pt x="66" y="139"/>
                    </a:lnTo>
                    <a:lnTo>
                      <a:pt x="66" y="138"/>
                    </a:lnTo>
                    <a:lnTo>
                      <a:pt x="64" y="138"/>
                    </a:lnTo>
                    <a:lnTo>
                      <a:pt x="61" y="139"/>
                    </a:lnTo>
                    <a:lnTo>
                      <a:pt x="59" y="138"/>
                    </a:lnTo>
                    <a:lnTo>
                      <a:pt x="57" y="138"/>
                    </a:lnTo>
                    <a:lnTo>
                      <a:pt x="53" y="136"/>
                    </a:lnTo>
                    <a:lnTo>
                      <a:pt x="52" y="134"/>
                    </a:lnTo>
                    <a:lnTo>
                      <a:pt x="34" y="129"/>
                    </a:lnTo>
                    <a:lnTo>
                      <a:pt x="28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14" y="104"/>
                    </a:lnTo>
                    <a:lnTo>
                      <a:pt x="14" y="96"/>
                    </a:lnTo>
                    <a:lnTo>
                      <a:pt x="9" y="91"/>
                    </a:lnTo>
                    <a:lnTo>
                      <a:pt x="3" y="87"/>
                    </a:lnTo>
                    <a:lnTo>
                      <a:pt x="2" y="84"/>
                    </a:lnTo>
                    <a:lnTo>
                      <a:pt x="3" y="82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8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9" y="53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9" y="19"/>
                    </a:lnTo>
                    <a:lnTo>
                      <a:pt x="19" y="16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6" y="2"/>
                    </a:lnTo>
                    <a:lnTo>
                      <a:pt x="34" y="18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30"/>
                    </a:lnTo>
                    <a:lnTo>
                      <a:pt x="37" y="28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25"/>
                    </a:lnTo>
                    <a:lnTo>
                      <a:pt x="52" y="27"/>
                    </a:lnTo>
                    <a:lnTo>
                      <a:pt x="52" y="32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2" y="23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1" y="19"/>
                    </a:lnTo>
                    <a:lnTo>
                      <a:pt x="59" y="18"/>
                    </a:lnTo>
                    <a:lnTo>
                      <a:pt x="62" y="16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0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3" y="0"/>
                    </a:lnTo>
                    <a:lnTo>
                      <a:pt x="129" y="34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2" name="Freeform 4143"/>
              <p:cNvSpPr>
                <a:spLocks/>
              </p:cNvSpPr>
              <p:nvPr/>
            </p:nvSpPr>
            <p:spPr bwMode="auto">
              <a:xfrm>
                <a:off x="2490" y="2541"/>
                <a:ext cx="48" cy="49"/>
              </a:xfrm>
              <a:custGeom>
                <a:avLst/>
                <a:gdLst>
                  <a:gd name="T0" fmla="*/ 1 w 48"/>
                  <a:gd name="T1" fmla="*/ 16 h 49"/>
                  <a:gd name="T2" fmla="*/ 5 w 48"/>
                  <a:gd name="T3" fmla="*/ 15 h 49"/>
                  <a:gd name="T4" fmla="*/ 9 w 48"/>
                  <a:gd name="T5" fmla="*/ 13 h 49"/>
                  <a:gd name="T6" fmla="*/ 9 w 48"/>
                  <a:gd name="T7" fmla="*/ 11 h 49"/>
                  <a:gd name="T8" fmla="*/ 14 w 48"/>
                  <a:gd name="T9" fmla="*/ 6 h 49"/>
                  <a:gd name="T10" fmla="*/ 14 w 48"/>
                  <a:gd name="T11" fmla="*/ 2 h 49"/>
                  <a:gd name="T12" fmla="*/ 18 w 48"/>
                  <a:gd name="T13" fmla="*/ 4 h 49"/>
                  <a:gd name="T14" fmla="*/ 21 w 48"/>
                  <a:gd name="T15" fmla="*/ 0 h 49"/>
                  <a:gd name="T16" fmla="*/ 34 w 48"/>
                  <a:gd name="T17" fmla="*/ 4 h 49"/>
                  <a:gd name="T18" fmla="*/ 37 w 48"/>
                  <a:gd name="T19" fmla="*/ 6 h 49"/>
                  <a:gd name="T20" fmla="*/ 39 w 48"/>
                  <a:gd name="T21" fmla="*/ 8 h 49"/>
                  <a:gd name="T22" fmla="*/ 39 w 48"/>
                  <a:gd name="T23" fmla="*/ 9 h 49"/>
                  <a:gd name="T24" fmla="*/ 41 w 48"/>
                  <a:gd name="T25" fmla="*/ 11 h 49"/>
                  <a:gd name="T26" fmla="*/ 43 w 48"/>
                  <a:gd name="T27" fmla="*/ 11 h 49"/>
                  <a:gd name="T28" fmla="*/ 43 w 48"/>
                  <a:gd name="T29" fmla="*/ 15 h 49"/>
                  <a:gd name="T30" fmla="*/ 43 w 48"/>
                  <a:gd name="T31" fmla="*/ 16 h 49"/>
                  <a:gd name="T32" fmla="*/ 44 w 48"/>
                  <a:gd name="T33" fmla="*/ 16 h 49"/>
                  <a:gd name="T34" fmla="*/ 44 w 48"/>
                  <a:gd name="T35" fmla="*/ 22 h 49"/>
                  <a:gd name="T36" fmla="*/ 43 w 48"/>
                  <a:gd name="T37" fmla="*/ 22 h 49"/>
                  <a:gd name="T38" fmla="*/ 41 w 48"/>
                  <a:gd name="T39" fmla="*/ 27 h 49"/>
                  <a:gd name="T40" fmla="*/ 46 w 48"/>
                  <a:gd name="T41" fmla="*/ 25 h 49"/>
                  <a:gd name="T42" fmla="*/ 48 w 48"/>
                  <a:gd name="T43" fmla="*/ 25 h 49"/>
                  <a:gd name="T44" fmla="*/ 48 w 48"/>
                  <a:gd name="T45" fmla="*/ 29 h 49"/>
                  <a:gd name="T46" fmla="*/ 46 w 48"/>
                  <a:gd name="T47" fmla="*/ 31 h 49"/>
                  <a:gd name="T48" fmla="*/ 43 w 48"/>
                  <a:gd name="T49" fmla="*/ 33 h 49"/>
                  <a:gd name="T50" fmla="*/ 43 w 48"/>
                  <a:gd name="T51" fmla="*/ 38 h 49"/>
                  <a:gd name="T52" fmla="*/ 41 w 48"/>
                  <a:gd name="T53" fmla="*/ 38 h 49"/>
                  <a:gd name="T54" fmla="*/ 37 w 48"/>
                  <a:gd name="T55" fmla="*/ 42 h 49"/>
                  <a:gd name="T56" fmla="*/ 32 w 48"/>
                  <a:gd name="T57" fmla="*/ 45 h 49"/>
                  <a:gd name="T58" fmla="*/ 32 w 48"/>
                  <a:gd name="T59" fmla="*/ 47 h 49"/>
                  <a:gd name="T60" fmla="*/ 32 w 48"/>
                  <a:gd name="T61" fmla="*/ 49 h 49"/>
                  <a:gd name="T62" fmla="*/ 30 w 48"/>
                  <a:gd name="T63" fmla="*/ 49 h 49"/>
                  <a:gd name="T64" fmla="*/ 14 w 48"/>
                  <a:gd name="T65" fmla="*/ 42 h 49"/>
                  <a:gd name="T66" fmla="*/ 7 w 48"/>
                  <a:gd name="T67" fmla="*/ 36 h 49"/>
                  <a:gd name="T68" fmla="*/ 7 w 48"/>
                  <a:gd name="T69" fmla="*/ 33 h 49"/>
                  <a:gd name="T70" fmla="*/ 5 w 48"/>
                  <a:gd name="T71" fmla="*/ 31 h 49"/>
                  <a:gd name="T72" fmla="*/ 1 w 48"/>
                  <a:gd name="T73" fmla="*/ 27 h 49"/>
                  <a:gd name="T74" fmla="*/ 1 w 48"/>
                  <a:gd name="T75" fmla="*/ 25 h 49"/>
                  <a:gd name="T76" fmla="*/ 3 w 48"/>
                  <a:gd name="T77" fmla="*/ 27 h 49"/>
                  <a:gd name="T78" fmla="*/ 3 w 48"/>
                  <a:gd name="T79" fmla="*/ 25 h 49"/>
                  <a:gd name="T80" fmla="*/ 1 w 48"/>
                  <a:gd name="T81" fmla="*/ 24 h 49"/>
                  <a:gd name="T82" fmla="*/ 1 w 48"/>
                  <a:gd name="T83" fmla="*/ 20 h 49"/>
                  <a:gd name="T84" fmla="*/ 0 w 48"/>
                  <a:gd name="T85" fmla="*/ 18 h 49"/>
                  <a:gd name="T86" fmla="*/ 0 w 48"/>
                  <a:gd name="T87" fmla="*/ 15 h 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"/>
                  <a:gd name="T133" fmla="*/ 0 h 49"/>
                  <a:gd name="T134" fmla="*/ 48 w 48"/>
                  <a:gd name="T135" fmla="*/ 49 h 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" h="49">
                    <a:moveTo>
                      <a:pt x="0" y="15"/>
                    </a:moveTo>
                    <a:lnTo>
                      <a:pt x="1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1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41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9"/>
                    </a:lnTo>
                    <a:lnTo>
                      <a:pt x="46" y="31"/>
                    </a:lnTo>
                    <a:lnTo>
                      <a:pt x="44" y="33"/>
                    </a:lnTo>
                    <a:lnTo>
                      <a:pt x="43" y="33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2" y="47"/>
                    </a:lnTo>
                    <a:lnTo>
                      <a:pt x="32" y="49"/>
                    </a:lnTo>
                    <a:lnTo>
                      <a:pt x="30" y="49"/>
                    </a:lnTo>
                    <a:lnTo>
                      <a:pt x="16" y="43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3" name="Freeform 4144"/>
              <p:cNvSpPr>
                <a:spLocks/>
              </p:cNvSpPr>
              <p:nvPr/>
            </p:nvSpPr>
            <p:spPr bwMode="auto">
              <a:xfrm>
                <a:off x="2490" y="2541"/>
                <a:ext cx="48" cy="49"/>
              </a:xfrm>
              <a:custGeom>
                <a:avLst/>
                <a:gdLst>
                  <a:gd name="T0" fmla="*/ 1 w 48"/>
                  <a:gd name="T1" fmla="*/ 16 h 49"/>
                  <a:gd name="T2" fmla="*/ 5 w 48"/>
                  <a:gd name="T3" fmla="*/ 15 h 49"/>
                  <a:gd name="T4" fmla="*/ 9 w 48"/>
                  <a:gd name="T5" fmla="*/ 13 h 49"/>
                  <a:gd name="T6" fmla="*/ 9 w 48"/>
                  <a:gd name="T7" fmla="*/ 11 h 49"/>
                  <a:gd name="T8" fmla="*/ 14 w 48"/>
                  <a:gd name="T9" fmla="*/ 6 h 49"/>
                  <a:gd name="T10" fmla="*/ 14 w 48"/>
                  <a:gd name="T11" fmla="*/ 2 h 49"/>
                  <a:gd name="T12" fmla="*/ 18 w 48"/>
                  <a:gd name="T13" fmla="*/ 4 h 49"/>
                  <a:gd name="T14" fmla="*/ 21 w 48"/>
                  <a:gd name="T15" fmla="*/ 0 h 49"/>
                  <a:gd name="T16" fmla="*/ 34 w 48"/>
                  <a:gd name="T17" fmla="*/ 4 h 49"/>
                  <a:gd name="T18" fmla="*/ 37 w 48"/>
                  <a:gd name="T19" fmla="*/ 6 h 49"/>
                  <a:gd name="T20" fmla="*/ 39 w 48"/>
                  <a:gd name="T21" fmla="*/ 8 h 49"/>
                  <a:gd name="T22" fmla="*/ 39 w 48"/>
                  <a:gd name="T23" fmla="*/ 9 h 49"/>
                  <a:gd name="T24" fmla="*/ 41 w 48"/>
                  <a:gd name="T25" fmla="*/ 11 h 49"/>
                  <a:gd name="T26" fmla="*/ 43 w 48"/>
                  <a:gd name="T27" fmla="*/ 11 h 49"/>
                  <a:gd name="T28" fmla="*/ 43 w 48"/>
                  <a:gd name="T29" fmla="*/ 15 h 49"/>
                  <a:gd name="T30" fmla="*/ 43 w 48"/>
                  <a:gd name="T31" fmla="*/ 16 h 49"/>
                  <a:gd name="T32" fmla="*/ 44 w 48"/>
                  <a:gd name="T33" fmla="*/ 16 h 49"/>
                  <a:gd name="T34" fmla="*/ 44 w 48"/>
                  <a:gd name="T35" fmla="*/ 22 h 49"/>
                  <a:gd name="T36" fmla="*/ 43 w 48"/>
                  <a:gd name="T37" fmla="*/ 22 h 49"/>
                  <a:gd name="T38" fmla="*/ 41 w 48"/>
                  <a:gd name="T39" fmla="*/ 27 h 49"/>
                  <a:gd name="T40" fmla="*/ 46 w 48"/>
                  <a:gd name="T41" fmla="*/ 25 h 49"/>
                  <a:gd name="T42" fmla="*/ 48 w 48"/>
                  <a:gd name="T43" fmla="*/ 25 h 49"/>
                  <a:gd name="T44" fmla="*/ 48 w 48"/>
                  <a:gd name="T45" fmla="*/ 29 h 49"/>
                  <a:gd name="T46" fmla="*/ 46 w 48"/>
                  <a:gd name="T47" fmla="*/ 31 h 49"/>
                  <a:gd name="T48" fmla="*/ 43 w 48"/>
                  <a:gd name="T49" fmla="*/ 33 h 49"/>
                  <a:gd name="T50" fmla="*/ 43 w 48"/>
                  <a:gd name="T51" fmla="*/ 38 h 49"/>
                  <a:gd name="T52" fmla="*/ 41 w 48"/>
                  <a:gd name="T53" fmla="*/ 38 h 49"/>
                  <a:gd name="T54" fmla="*/ 37 w 48"/>
                  <a:gd name="T55" fmla="*/ 42 h 49"/>
                  <a:gd name="T56" fmla="*/ 32 w 48"/>
                  <a:gd name="T57" fmla="*/ 45 h 49"/>
                  <a:gd name="T58" fmla="*/ 32 w 48"/>
                  <a:gd name="T59" fmla="*/ 47 h 49"/>
                  <a:gd name="T60" fmla="*/ 32 w 48"/>
                  <a:gd name="T61" fmla="*/ 49 h 49"/>
                  <a:gd name="T62" fmla="*/ 30 w 48"/>
                  <a:gd name="T63" fmla="*/ 49 h 49"/>
                  <a:gd name="T64" fmla="*/ 14 w 48"/>
                  <a:gd name="T65" fmla="*/ 42 h 49"/>
                  <a:gd name="T66" fmla="*/ 7 w 48"/>
                  <a:gd name="T67" fmla="*/ 36 h 49"/>
                  <a:gd name="T68" fmla="*/ 7 w 48"/>
                  <a:gd name="T69" fmla="*/ 33 h 49"/>
                  <a:gd name="T70" fmla="*/ 5 w 48"/>
                  <a:gd name="T71" fmla="*/ 31 h 49"/>
                  <a:gd name="T72" fmla="*/ 1 w 48"/>
                  <a:gd name="T73" fmla="*/ 27 h 49"/>
                  <a:gd name="T74" fmla="*/ 1 w 48"/>
                  <a:gd name="T75" fmla="*/ 25 h 49"/>
                  <a:gd name="T76" fmla="*/ 3 w 48"/>
                  <a:gd name="T77" fmla="*/ 27 h 49"/>
                  <a:gd name="T78" fmla="*/ 3 w 48"/>
                  <a:gd name="T79" fmla="*/ 25 h 49"/>
                  <a:gd name="T80" fmla="*/ 1 w 48"/>
                  <a:gd name="T81" fmla="*/ 24 h 49"/>
                  <a:gd name="T82" fmla="*/ 1 w 48"/>
                  <a:gd name="T83" fmla="*/ 20 h 49"/>
                  <a:gd name="T84" fmla="*/ 0 w 48"/>
                  <a:gd name="T85" fmla="*/ 18 h 49"/>
                  <a:gd name="T86" fmla="*/ 0 w 48"/>
                  <a:gd name="T87" fmla="*/ 15 h 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"/>
                  <a:gd name="T133" fmla="*/ 0 h 49"/>
                  <a:gd name="T134" fmla="*/ 48 w 48"/>
                  <a:gd name="T135" fmla="*/ 49 h 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" h="49">
                    <a:moveTo>
                      <a:pt x="0" y="15"/>
                    </a:moveTo>
                    <a:lnTo>
                      <a:pt x="1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1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41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9"/>
                    </a:lnTo>
                    <a:lnTo>
                      <a:pt x="46" y="31"/>
                    </a:lnTo>
                    <a:lnTo>
                      <a:pt x="44" y="33"/>
                    </a:lnTo>
                    <a:lnTo>
                      <a:pt x="43" y="33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2" y="47"/>
                    </a:lnTo>
                    <a:lnTo>
                      <a:pt x="32" y="49"/>
                    </a:lnTo>
                    <a:lnTo>
                      <a:pt x="30" y="49"/>
                    </a:lnTo>
                    <a:lnTo>
                      <a:pt x="16" y="43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4" name="Freeform 4145"/>
              <p:cNvSpPr>
                <a:spLocks/>
              </p:cNvSpPr>
              <p:nvPr/>
            </p:nvSpPr>
            <p:spPr bwMode="auto">
              <a:xfrm>
                <a:off x="2567" y="2531"/>
                <a:ext cx="98" cy="102"/>
              </a:xfrm>
              <a:custGeom>
                <a:avLst/>
                <a:gdLst>
                  <a:gd name="T0" fmla="*/ 69 w 98"/>
                  <a:gd name="T1" fmla="*/ 89 h 102"/>
                  <a:gd name="T2" fmla="*/ 91 w 98"/>
                  <a:gd name="T3" fmla="*/ 89 h 102"/>
                  <a:gd name="T4" fmla="*/ 93 w 98"/>
                  <a:gd name="T5" fmla="*/ 80 h 102"/>
                  <a:gd name="T6" fmla="*/ 86 w 98"/>
                  <a:gd name="T7" fmla="*/ 60 h 102"/>
                  <a:gd name="T8" fmla="*/ 89 w 98"/>
                  <a:gd name="T9" fmla="*/ 50 h 102"/>
                  <a:gd name="T10" fmla="*/ 96 w 98"/>
                  <a:gd name="T11" fmla="*/ 41 h 102"/>
                  <a:gd name="T12" fmla="*/ 94 w 98"/>
                  <a:gd name="T13" fmla="*/ 25 h 102"/>
                  <a:gd name="T14" fmla="*/ 93 w 98"/>
                  <a:gd name="T15" fmla="*/ 21 h 102"/>
                  <a:gd name="T16" fmla="*/ 91 w 98"/>
                  <a:gd name="T17" fmla="*/ 19 h 102"/>
                  <a:gd name="T18" fmla="*/ 86 w 98"/>
                  <a:gd name="T19" fmla="*/ 12 h 102"/>
                  <a:gd name="T20" fmla="*/ 68 w 98"/>
                  <a:gd name="T21" fmla="*/ 14 h 102"/>
                  <a:gd name="T22" fmla="*/ 64 w 98"/>
                  <a:gd name="T23" fmla="*/ 14 h 102"/>
                  <a:gd name="T24" fmla="*/ 60 w 98"/>
                  <a:gd name="T25" fmla="*/ 16 h 102"/>
                  <a:gd name="T26" fmla="*/ 57 w 98"/>
                  <a:gd name="T27" fmla="*/ 12 h 102"/>
                  <a:gd name="T28" fmla="*/ 55 w 98"/>
                  <a:gd name="T29" fmla="*/ 9 h 102"/>
                  <a:gd name="T30" fmla="*/ 53 w 98"/>
                  <a:gd name="T31" fmla="*/ 5 h 102"/>
                  <a:gd name="T32" fmla="*/ 48 w 98"/>
                  <a:gd name="T33" fmla="*/ 3 h 102"/>
                  <a:gd name="T34" fmla="*/ 41 w 98"/>
                  <a:gd name="T35" fmla="*/ 5 h 102"/>
                  <a:gd name="T36" fmla="*/ 37 w 98"/>
                  <a:gd name="T37" fmla="*/ 3 h 102"/>
                  <a:gd name="T38" fmla="*/ 35 w 98"/>
                  <a:gd name="T39" fmla="*/ 0 h 102"/>
                  <a:gd name="T40" fmla="*/ 32 w 98"/>
                  <a:gd name="T41" fmla="*/ 1 h 102"/>
                  <a:gd name="T42" fmla="*/ 28 w 98"/>
                  <a:gd name="T43" fmla="*/ 3 h 102"/>
                  <a:gd name="T44" fmla="*/ 25 w 98"/>
                  <a:gd name="T45" fmla="*/ 5 h 102"/>
                  <a:gd name="T46" fmla="*/ 21 w 98"/>
                  <a:gd name="T47" fmla="*/ 7 h 102"/>
                  <a:gd name="T48" fmla="*/ 18 w 98"/>
                  <a:gd name="T49" fmla="*/ 7 h 102"/>
                  <a:gd name="T50" fmla="*/ 16 w 98"/>
                  <a:gd name="T51" fmla="*/ 3 h 102"/>
                  <a:gd name="T52" fmla="*/ 12 w 98"/>
                  <a:gd name="T53" fmla="*/ 5 h 102"/>
                  <a:gd name="T54" fmla="*/ 9 w 98"/>
                  <a:gd name="T55" fmla="*/ 9 h 102"/>
                  <a:gd name="T56" fmla="*/ 5 w 98"/>
                  <a:gd name="T57" fmla="*/ 19 h 102"/>
                  <a:gd name="T58" fmla="*/ 10 w 98"/>
                  <a:gd name="T59" fmla="*/ 25 h 102"/>
                  <a:gd name="T60" fmla="*/ 10 w 98"/>
                  <a:gd name="T61" fmla="*/ 26 h 102"/>
                  <a:gd name="T62" fmla="*/ 10 w 98"/>
                  <a:gd name="T63" fmla="*/ 32 h 102"/>
                  <a:gd name="T64" fmla="*/ 12 w 98"/>
                  <a:gd name="T65" fmla="*/ 37 h 102"/>
                  <a:gd name="T66" fmla="*/ 10 w 98"/>
                  <a:gd name="T67" fmla="*/ 37 h 102"/>
                  <a:gd name="T68" fmla="*/ 3 w 98"/>
                  <a:gd name="T69" fmla="*/ 37 h 102"/>
                  <a:gd name="T70" fmla="*/ 5 w 98"/>
                  <a:gd name="T71" fmla="*/ 41 h 102"/>
                  <a:gd name="T72" fmla="*/ 7 w 98"/>
                  <a:gd name="T73" fmla="*/ 41 h 102"/>
                  <a:gd name="T74" fmla="*/ 7 w 98"/>
                  <a:gd name="T75" fmla="*/ 48 h 102"/>
                  <a:gd name="T76" fmla="*/ 0 w 98"/>
                  <a:gd name="T77" fmla="*/ 52 h 102"/>
                  <a:gd name="T78" fmla="*/ 3 w 98"/>
                  <a:gd name="T79" fmla="*/ 57 h 102"/>
                  <a:gd name="T80" fmla="*/ 0 w 98"/>
                  <a:gd name="T81" fmla="*/ 68 h 102"/>
                  <a:gd name="T82" fmla="*/ 1 w 98"/>
                  <a:gd name="T83" fmla="*/ 68 h 102"/>
                  <a:gd name="T84" fmla="*/ 5 w 98"/>
                  <a:gd name="T85" fmla="*/ 69 h 102"/>
                  <a:gd name="T86" fmla="*/ 10 w 98"/>
                  <a:gd name="T87" fmla="*/ 73 h 102"/>
                  <a:gd name="T88" fmla="*/ 16 w 98"/>
                  <a:gd name="T89" fmla="*/ 78 h 102"/>
                  <a:gd name="T90" fmla="*/ 18 w 98"/>
                  <a:gd name="T91" fmla="*/ 82 h 102"/>
                  <a:gd name="T92" fmla="*/ 18 w 98"/>
                  <a:gd name="T93" fmla="*/ 86 h 102"/>
                  <a:gd name="T94" fmla="*/ 16 w 98"/>
                  <a:gd name="T95" fmla="*/ 91 h 1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8"/>
                  <a:gd name="T145" fmla="*/ 0 h 102"/>
                  <a:gd name="T146" fmla="*/ 98 w 98"/>
                  <a:gd name="T147" fmla="*/ 102 h 10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8" h="102">
                    <a:moveTo>
                      <a:pt x="16" y="102"/>
                    </a:moveTo>
                    <a:lnTo>
                      <a:pt x="16" y="102"/>
                    </a:lnTo>
                    <a:lnTo>
                      <a:pt x="19" y="102"/>
                    </a:lnTo>
                    <a:lnTo>
                      <a:pt x="69" y="89"/>
                    </a:lnTo>
                    <a:lnTo>
                      <a:pt x="86" y="91"/>
                    </a:lnTo>
                    <a:lnTo>
                      <a:pt x="87" y="89"/>
                    </a:lnTo>
                    <a:lnTo>
                      <a:pt x="89" y="89"/>
                    </a:lnTo>
                    <a:lnTo>
                      <a:pt x="91" y="89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3" y="80"/>
                    </a:lnTo>
                    <a:lnTo>
                      <a:pt x="89" y="80"/>
                    </a:lnTo>
                    <a:lnTo>
                      <a:pt x="89" y="78"/>
                    </a:lnTo>
                    <a:lnTo>
                      <a:pt x="86" y="68"/>
                    </a:lnTo>
                    <a:lnTo>
                      <a:pt x="86" y="60"/>
                    </a:lnTo>
                    <a:lnTo>
                      <a:pt x="87" y="59"/>
                    </a:lnTo>
                    <a:lnTo>
                      <a:pt x="89" y="57"/>
                    </a:lnTo>
                    <a:lnTo>
                      <a:pt x="89" y="55"/>
                    </a:lnTo>
                    <a:lnTo>
                      <a:pt x="89" y="50"/>
                    </a:lnTo>
                    <a:lnTo>
                      <a:pt x="93" y="43"/>
                    </a:lnTo>
                    <a:lnTo>
                      <a:pt x="94" y="43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4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3" y="19"/>
                    </a:lnTo>
                    <a:lnTo>
                      <a:pt x="91" y="19"/>
                    </a:lnTo>
                    <a:lnTo>
                      <a:pt x="89" y="14"/>
                    </a:lnTo>
                    <a:lnTo>
                      <a:pt x="87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78" y="10"/>
                    </a:lnTo>
                    <a:lnTo>
                      <a:pt x="68" y="14"/>
                    </a:lnTo>
                    <a:lnTo>
                      <a:pt x="68" y="16"/>
                    </a:lnTo>
                    <a:lnTo>
                      <a:pt x="66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9" y="14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5" y="10"/>
                    </a:lnTo>
                    <a:lnTo>
                      <a:pt x="55" y="9"/>
                    </a:lnTo>
                    <a:lnTo>
                      <a:pt x="53" y="9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9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0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1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3" y="62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5" y="69"/>
                    </a:lnTo>
                    <a:lnTo>
                      <a:pt x="9" y="69"/>
                    </a:lnTo>
                    <a:lnTo>
                      <a:pt x="9" y="71"/>
                    </a:lnTo>
                    <a:lnTo>
                      <a:pt x="10" y="73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6" y="87"/>
                    </a:lnTo>
                    <a:lnTo>
                      <a:pt x="16" y="89"/>
                    </a:lnTo>
                    <a:lnTo>
                      <a:pt x="16" y="91"/>
                    </a:lnTo>
                    <a:lnTo>
                      <a:pt x="16" y="93"/>
                    </a:lnTo>
                    <a:lnTo>
                      <a:pt x="16" y="1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5" name="Freeform 4146"/>
              <p:cNvSpPr>
                <a:spLocks/>
              </p:cNvSpPr>
              <p:nvPr/>
            </p:nvSpPr>
            <p:spPr bwMode="auto">
              <a:xfrm>
                <a:off x="2567" y="2531"/>
                <a:ext cx="98" cy="102"/>
              </a:xfrm>
              <a:custGeom>
                <a:avLst/>
                <a:gdLst>
                  <a:gd name="T0" fmla="*/ 69 w 98"/>
                  <a:gd name="T1" fmla="*/ 89 h 102"/>
                  <a:gd name="T2" fmla="*/ 91 w 98"/>
                  <a:gd name="T3" fmla="*/ 89 h 102"/>
                  <a:gd name="T4" fmla="*/ 93 w 98"/>
                  <a:gd name="T5" fmla="*/ 80 h 102"/>
                  <a:gd name="T6" fmla="*/ 86 w 98"/>
                  <a:gd name="T7" fmla="*/ 60 h 102"/>
                  <a:gd name="T8" fmla="*/ 89 w 98"/>
                  <a:gd name="T9" fmla="*/ 50 h 102"/>
                  <a:gd name="T10" fmla="*/ 96 w 98"/>
                  <a:gd name="T11" fmla="*/ 41 h 102"/>
                  <a:gd name="T12" fmla="*/ 94 w 98"/>
                  <a:gd name="T13" fmla="*/ 25 h 102"/>
                  <a:gd name="T14" fmla="*/ 93 w 98"/>
                  <a:gd name="T15" fmla="*/ 21 h 102"/>
                  <a:gd name="T16" fmla="*/ 91 w 98"/>
                  <a:gd name="T17" fmla="*/ 19 h 102"/>
                  <a:gd name="T18" fmla="*/ 86 w 98"/>
                  <a:gd name="T19" fmla="*/ 12 h 102"/>
                  <a:gd name="T20" fmla="*/ 68 w 98"/>
                  <a:gd name="T21" fmla="*/ 14 h 102"/>
                  <a:gd name="T22" fmla="*/ 64 w 98"/>
                  <a:gd name="T23" fmla="*/ 14 h 102"/>
                  <a:gd name="T24" fmla="*/ 60 w 98"/>
                  <a:gd name="T25" fmla="*/ 16 h 102"/>
                  <a:gd name="T26" fmla="*/ 57 w 98"/>
                  <a:gd name="T27" fmla="*/ 12 h 102"/>
                  <a:gd name="T28" fmla="*/ 55 w 98"/>
                  <a:gd name="T29" fmla="*/ 9 h 102"/>
                  <a:gd name="T30" fmla="*/ 53 w 98"/>
                  <a:gd name="T31" fmla="*/ 5 h 102"/>
                  <a:gd name="T32" fmla="*/ 48 w 98"/>
                  <a:gd name="T33" fmla="*/ 3 h 102"/>
                  <a:gd name="T34" fmla="*/ 41 w 98"/>
                  <a:gd name="T35" fmla="*/ 5 h 102"/>
                  <a:gd name="T36" fmla="*/ 37 w 98"/>
                  <a:gd name="T37" fmla="*/ 3 h 102"/>
                  <a:gd name="T38" fmla="*/ 35 w 98"/>
                  <a:gd name="T39" fmla="*/ 0 h 102"/>
                  <a:gd name="T40" fmla="*/ 32 w 98"/>
                  <a:gd name="T41" fmla="*/ 1 h 102"/>
                  <a:gd name="T42" fmla="*/ 28 w 98"/>
                  <a:gd name="T43" fmla="*/ 3 h 102"/>
                  <a:gd name="T44" fmla="*/ 25 w 98"/>
                  <a:gd name="T45" fmla="*/ 5 h 102"/>
                  <a:gd name="T46" fmla="*/ 21 w 98"/>
                  <a:gd name="T47" fmla="*/ 7 h 102"/>
                  <a:gd name="T48" fmla="*/ 18 w 98"/>
                  <a:gd name="T49" fmla="*/ 7 h 102"/>
                  <a:gd name="T50" fmla="*/ 16 w 98"/>
                  <a:gd name="T51" fmla="*/ 3 h 102"/>
                  <a:gd name="T52" fmla="*/ 12 w 98"/>
                  <a:gd name="T53" fmla="*/ 5 h 102"/>
                  <a:gd name="T54" fmla="*/ 9 w 98"/>
                  <a:gd name="T55" fmla="*/ 9 h 102"/>
                  <a:gd name="T56" fmla="*/ 5 w 98"/>
                  <a:gd name="T57" fmla="*/ 19 h 102"/>
                  <a:gd name="T58" fmla="*/ 10 w 98"/>
                  <a:gd name="T59" fmla="*/ 25 h 102"/>
                  <a:gd name="T60" fmla="*/ 10 w 98"/>
                  <a:gd name="T61" fmla="*/ 26 h 102"/>
                  <a:gd name="T62" fmla="*/ 10 w 98"/>
                  <a:gd name="T63" fmla="*/ 32 h 102"/>
                  <a:gd name="T64" fmla="*/ 12 w 98"/>
                  <a:gd name="T65" fmla="*/ 37 h 102"/>
                  <a:gd name="T66" fmla="*/ 10 w 98"/>
                  <a:gd name="T67" fmla="*/ 37 h 102"/>
                  <a:gd name="T68" fmla="*/ 3 w 98"/>
                  <a:gd name="T69" fmla="*/ 37 h 102"/>
                  <a:gd name="T70" fmla="*/ 5 w 98"/>
                  <a:gd name="T71" fmla="*/ 41 h 102"/>
                  <a:gd name="T72" fmla="*/ 7 w 98"/>
                  <a:gd name="T73" fmla="*/ 41 h 102"/>
                  <a:gd name="T74" fmla="*/ 7 w 98"/>
                  <a:gd name="T75" fmla="*/ 48 h 102"/>
                  <a:gd name="T76" fmla="*/ 0 w 98"/>
                  <a:gd name="T77" fmla="*/ 52 h 102"/>
                  <a:gd name="T78" fmla="*/ 3 w 98"/>
                  <a:gd name="T79" fmla="*/ 57 h 102"/>
                  <a:gd name="T80" fmla="*/ 0 w 98"/>
                  <a:gd name="T81" fmla="*/ 68 h 102"/>
                  <a:gd name="T82" fmla="*/ 1 w 98"/>
                  <a:gd name="T83" fmla="*/ 68 h 102"/>
                  <a:gd name="T84" fmla="*/ 5 w 98"/>
                  <a:gd name="T85" fmla="*/ 69 h 102"/>
                  <a:gd name="T86" fmla="*/ 10 w 98"/>
                  <a:gd name="T87" fmla="*/ 73 h 102"/>
                  <a:gd name="T88" fmla="*/ 16 w 98"/>
                  <a:gd name="T89" fmla="*/ 78 h 102"/>
                  <a:gd name="T90" fmla="*/ 18 w 98"/>
                  <a:gd name="T91" fmla="*/ 82 h 102"/>
                  <a:gd name="T92" fmla="*/ 18 w 98"/>
                  <a:gd name="T93" fmla="*/ 86 h 102"/>
                  <a:gd name="T94" fmla="*/ 16 w 98"/>
                  <a:gd name="T95" fmla="*/ 91 h 1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8"/>
                  <a:gd name="T145" fmla="*/ 0 h 102"/>
                  <a:gd name="T146" fmla="*/ 98 w 98"/>
                  <a:gd name="T147" fmla="*/ 102 h 10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8" h="102">
                    <a:moveTo>
                      <a:pt x="16" y="102"/>
                    </a:moveTo>
                    <a:lnTo>
                      <a:pt x="16" y="102"/>
                    </a:lnTo>
                    <a:lnTo>
                      <a:pt x="19" y="102"/>
                    </a:lnTo>
                    <a:lnTo>
                      <a:pt x="69" y="89"/>
                    </a:lnTo>
                    <a:lnTo>
                      <a:pt x="86" y="91"/>
                    </a:lnTo>
                    <a:lnTo>
                      <a:pt x="87" y="89"/>
                    </a:lnTo>
                    <a:lnTo>
                      <a:pt x="89" y="89"/>
                    </a:lnTo>
                    <a:lnTo>
                      <a:pt x="91" y="89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3" y="80"/>
                    </a:lnTo>
                    <a:lnTo>
                      <a:pt x="89" y="80"/>
                    </a:lnTo>
                    <a:lnTo>
                      <a:pt x="89" y="78"/>
                    </a:lnTo>
                    <a:lnTo>
                      <a:pt x="86" y="68"/>
                    </a:lnTo>
                    <a:lnTo>
                      <a:pt x="86" y="60"/>
                    </a:lnTo>
                    <a:lnTo>
                      <a:pt x="87" y="59"/>
                    </a:lnTo>
                    <a:lnTo>
                      <a:pt x="89" y="57"/>
                    </a:lnTo>
                    <a:lnTo>
                      <a:pt x="89" y="55"/>
                    </a:lnTo>
                    <a:lnTo>
                      <a:pt x="89" y="50"/>
                    </a:lnTo>
                    <a:lnTo>
                      <a:pt x="93" y="43"/>
                    </a:lnTo>
                    <a:lnTo>
                      <a:pt x="94" y="43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4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3" y="19"/>
                    </a:lnTo>
                    <a:lnTo>
                      <a:pt x="91" y="19"/>
                    </a:lnTo>
                    <a:lnTo>
                      <a:pt x="89" y="14"/>
                    </a:lnTo>
                    <a:lnTo>
                      <a:pt x="87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78" y="10"/>
                    </a:lnTo>
                    <a:lnTo>
                      <a:pt x="68" y="14"/>
                    </a:lnTo>
                    <a:lnTo>
                      <a:pt x="68" y="16"/>
                    </a:lnTo>
                    <a:lnTo>
                      <a:pt x="66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9" y="14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5" y="10"/>
                    </a:lnTo>
                    <a:lnTo>
                      <a:pt x="55" y="9"/>
                    </a:lnTo>
                    <a:lnTo>
                      <a:pt x="53" y="9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9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0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1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3" y="62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5" y="69"/>
                    </a:lnTo>
                    <a:lnTo>
                      <a:pt x="9" y="69"/>
                    </a:lnTo>
                    <a:lnTo>
                      <a:pt x="9" y="71"/>
                    </a:lnTo>
                    <a:lnTo>
                      <a:pt x="10" y="73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6" y="87"/>
                    </a:lnTo>
                    <a:lnTo>
                      <a:pt x="16" y="89"/>
                    </a:lnTo>
                    <a:lnTo>
                      <a:pt x="16" y="91"/>
                    </a:lnTo>
                    <a:lnTo>
                      <a:pt x="16" y="93"/>
                    </a:lnTo>
                    <a:lnTo>
                      <a:pt x="16" y="10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6" name="Freeform 4147"/>
              <p:cNvSpPr>
                <a:spLocks/>
              </p:cNvSpPr>
              <p:nvPr/>
            </p:nvSpPr>
            <p:spPr bwMode="auto">
              <a:xfrm>
                <a:off x="2699" y="2523"/>
                <a:ext cx="36" cy="83"/>
              </a:xfrm>
              <a:custGeom>
                <a:avLst/>
                <a:gdLst>
                  <a:gd name="T0" fmla="*/ 25 w 36"/>
                  <a:gd name="T1" fmla="*/ 83 h 83"/>
                  <a:gd name="T2" fmla="*/ 23 w 36"/>
                  <a:gd name="T3" fmla="*/ 83 h 83"/>
                  <a:gd name="T4" fmla="*/ 16 w 36"/>
                  <a:gd name="T5" fmla="*/ 74 h 83"/>
                  <a:gd name="T6" fmla="*/ 13 w 36"/>
                  <a:gd name="T7" fmla="*/ 27 h 83"/>
                  <a:gd name="T8" fmla="*/ 11 w 36"/>
                  <a:gd name="T9" fmla="*/ 27 h 83"/>
                  <a:gd name="T10" fmla="*/ 9 w 36"/>
                  <a:gd name="T11" fmla="*/ 17 h 83"/>
                  <a:gd name="T12" fmla="*/ 5 w 36"/>
                  <a:gd name="T13" fmla="*/ 9 h 83"/>
                  <a:gd name="T14" fmla="*/ 2 w 36"/>
                  <a:gd name="T15" fmla="*/ 9 h 83"/>
                  <a:gd name="T16" fmla="*/ 2 w 36"/>
                  <a:gd name="T17" fmla="*/ 8 h 83"/>
                  <a:gd name="T18" fmla="*/ 4 w 36"/>
                  <a:gd name="T19" fmla="*/ 6 h 83"/>
                  <a:gd name="T20" fmla="*/ 4 w 36"/>
                  <a:gd name="T21" fmla="*/ 4 h 83"/>
                  <a:gd name="T22" fmla="*/ 4 w 36"/>
                  <a:gd name="T23" fmla="*/ 2 h 83"/>
                  <a:gd name="T24" fmla="*/ 4 w 36"/>
                  <a:gd name="T25" fmla="*/ 2 h 83"/>
                  <a:gd name="T26" fmla="*/ 2 w 36"/>
                  <a:gd name="T27" fmla="*/ 2 h 83"/>
                  <a:gd name="T28" fmla="*/ 0 w 36"/>
                  <a:gd name="T29" fmla="*/ 0 h 83"/>
                  <a:gd name="T30" fmla="*/ 0 w 36"/>
                  <a:gd name="T31" fmla="*/ 0 h 83"/>
                  <a:gd name="T32" fmla="*/ 0 w 36"/>
                  <a:gd name="T33" fmla="*/ 0 h 83"/>
                  <a:gd name="T34" fmla="*/ 11 w 36"/>
                  <a:gd name="T35" fmla="*/ 2 h 83"/>
                  <a:gd name="T36" fmla="*/ 13 w 36"/>
                  <a:gd name="T37" fmla="*/ 4 h 83"/>
                  <a:gd name="T38" fmla="*/ 13 w 36"/>
                  <a:gd name="T39" fmla="*/ 4 h 83"/>
                  <a:gd name="T40" fmla="*/ 14 w 36"/>
                  <a:gd name="T41" fmla="*/ 2 h 83"/>
                  <a:gd name="T42" fmla="*/ 18 w 36"/>
                  <a:gd name="T43" fmla="*/ 2 h 83"/>
                  <a:gd name="T44" fmla="*/ 18 w 36"/>
                  <a:gd name="T45" fmla="*/ 2 h 83"/>
                  <a:gd name="T46" fmla="*/ 18 w 36"/>
                  <a:gd name="T47" fmla="*/ 4 h 83"/>
                  <a:gd name="T48" fmla="*/ 18 w 36"/>
                  <a:gd name="T49" fmla="*/ 6 h 83"/>
                  <a:gd name="T50" fmla="*/ 16 w 36"/>
                  <a:gd name="T51" fmla="*/ 8 h 83"/>
                  <a:gd name="T52" fmla="*/ 16 w 36"/>
                  <a:gd name="T53" fmla="*/ 11 h 83"/>
                  <a:gd name="T54" fmla="*/ 16 w 36"/>
                  <a:gd name="T55" fmla="*/ 13 h 83"/>
                  <a:gd name="T56" fmla="*/ 18 w 36"/>
                  <a:gd name="T57" fmla="*/ 15 h 83"/>
                  <a:gd name="T58" fmla="*/ 20 w 36"/>
                  <a:gd name="T59" fmla="*/ 15 h 83"/>
                  <a:gd name="T60" fmla="*/ 20 w 36"/>
                  <a:gd name="T61" fmla="*/ 15 h 83"/>
                  <a:gd name="T62" fmla="*/ 22 w 36"/>
                  <a:gd name="T63" fmla="*/ 17 h 83"/>
                  <a:gd name="T64" fmla="*/ 25 w 36"/>
                  <a:gd name="T65" fmla="*/ 20 h 83"/>
                  <a:gd name="T66" fmla="*/ 32 w 36"/>
                  <a:gd name="T67" fmla="*/ 77 h 83"/>
                  <a:gd name="T68" fmla="*/ 34 w 36"/>
                  <a:gd name="T69" fmla="*/ 79 h 83"/>
                  <a:gd name="T70" fmla="*/ 36 w 36"/>
                  <a:gd name="T71" fmla="*/ 79 h 83"/>
                  <a:gd name="T72" fmla="*/ 25 w 36"/>
                  <a:gd name="T73" fmla="*/ 83 h 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83"/>
                  <a:gd name="T113" fmla="*/ 36 w 36"/>
                  <a:gd name="T114" fmla="*/ 83 h 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83">
                    <a:moveTo>
                      <a:pt x="25" y="83"/>
                    </a:moveTo>
                    <a:lnTo>
                      <a:pt x="23" y="83"/>
                    </a:lnTo>
                    <a:lnTo>
                      <a:pt x="16" y="74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1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2" y="17"/>
                    </a:lnTo>
                    <a:lnTo>
                      <a:pt x="25" y="20"/>
                    </a:lnTo>
                    <a:lnTo>
                      <a:pt x="32" y="77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25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7" name="Freeform 4148"/>
              <p:cNvSpPr>
                <a:spLocks/>
              </p:cNvSpPr>
              <p:nvPr/>
            </p:nvSpPr>
            <p:spPr bwMode="auto">
              <a:xfrm>
                <a:off x="2699" y="2523"/>
                <a:ext cx="36" cy="83"/>
              </a:xfrm>
              <a:custGeom>
                <a:avLst/>
                <a:gdLst>
                  <a:gd name="T0" fmla="*/ 25 w 36"/>
                  <a:gd name="T1" fmla="*/ 83 h 83"/>
                  <a:gd name="T2" fmla="*/ 23 w 36"/>
                  <a:gd name="T3" fmla="*/ 83 h 83"/>
                  <a:gd name="T4" fmla="*/ 16 w 36"/>
                  <a:gd name="T5" fmla="*/ 74 h 83"/>
                  <a:gd name="T6" fmla="*/ 13 w 36"/>
                  <a:gd name="T7" fmla="*/ 27 h 83"/>
                  <a:gd name="T8" fmla="*/ 11 w 36"/>
                  <a:gd name="T9" fmla="*/ 27 h 83"/>
                  <a:gd name="T10" fmla="*/ 9 w 36"/>
                  <a:gd name="T11" fmla="*/ 17 h 83"/>
                  <a:gd name="T12" fmla="*/ 5 w 36"/>
                  <a:gd name="T13" fmla="*/ 9 h 83"/>
                  <a:gd name="T14" fmla="*/ 2 w 36"/>
                  <a:gd name="T15" fmla="*/ 9 h 83"/>
                  <a:gd name="T16" fmla="*/ 2 w 36"/>
                  <a:gd name="T17" fmla="*/ 8 h 83"/>
                  <a:gd name="T18" fmla="*/ 4 w 36"/>
                  <a:gd name="T19" fmla="*/ 6 h 83"/>
                  <a:gd name="T20" fmla="*/ 4 w 36"/>
                  <a:gd name="T21" fmla="*/ 4 h 83"/>
                  <a:gd name="T22" fmla="*/ 4 w 36"/>
                  <a:gd name="T23" fmla="*/ 2 h 83"/>
                  <a:gd name="T24" fmla="*/ 4 w 36"/>
                  <a:gd name="T25" fmla="*/ 2 h 83"/>
                  <a:gd name="T26" fmla="*/ 2 w 36"/>
                  <a:gd name="T27" fmla="*/ 2 h 83"/>
                  <a:gd name="T28" fmla="*/ 0 w 36"/>
                  <a:gd name="T29" fmla="*/ 0 h 83"/>
                  <a:gd name="T30" fmla="*/ 0 w 36"/>
                  <a:gd name="T31" fmla="*/ 0 h 83"/>
                  <a:gd name="T32" fmla="*/ 0 w 36"/>
                  <a:gd name="T33" fmla="*/ 0 h 83"/>
                  <a:gd name="T34" fmla="*/ 11 w 36"/>
                  <a:gd name="T35" fmla="*/ 2 h 83"/>
                  <a:gd name="T36" fmla="*/ 13 w 36"/>
                  <a:gd name="T37" fmla="*/ 4 h 83"/>
                  <a:gd name="T38" fmla="*/ 13 w 36"/>
                  <a:gd name="T39" fmla="*/ 4 h 83"/>
                  <a:gd name="T40" fmla="*/ 14 w 36"/>
                  <a:gd name="T41" fmla="*/ 2 h 83"/>
                  <a:gd name="T42" fmla="*/ 18 w 36"/>
                  <a:gd name="T43" fmla="*/ 2 h 83"/>
                  <a:gd name="T44" fmla="*/ 18 w 36"/>
                  <a:gd name="T45" fmla="*/ 2 h 83"/>
                  <a:gd name="T46" fmla="*/ 18 w 36"/>
                  <a:gd name="T47" fmla="*/ 4 h 83"/>
                  <a:gd name="T48" fmla="*/ 18 w 36"/>
                  <a:gd name="T49" fmla="*/ 6 h 83"/>
                  <a:gd name="T50" fmla="*/ 16 w 36"/>
                  <a:gd name="T51" fmla="*/ 8 h 83"/>
                  <a:gd name="T52" fmla="*/ 16 w 36"/>
                  <a:gd name="T53" fmla="*/ 11 h 83"/>
                  <a:gd name="T54" fmla="*/ 16 w 36"/>
                  <a:gd name="T55" fmla="*/ 13 h 83"/>
                  <a:gd name="T56" fmla="*/ 18 w 36"/>
                  <a:gd name="T57" fmla="*/ 15 h 83"/>
                  <a:gd name="T58" fmla="*/ 20 w 36"/>
                  <a:gd name="T59" fmla="*/ 15 h 83"/>
                  <a:gd name="T60" fmla="*/ 20 w 36"/>
                  <a:gd name="T61" fmla="*/ 15 h 83"/>
                  <a:gd name="T62" fmla="*/ 22 w 36"/>
                  <a:gd name="T63" fmla="*/ 17 h 83"/>
                  <a:gd name="T64" fmla="*/ 25 w 36"/>
                  <a:gd name="T65" fmla="*/ 20 h 83"/>
                  <a:gd name="T66" fmla="*/ 32 w 36"/>
                  <a:gd name="T67" fmla="*/ 77 h 83"/>
                  <a:gd name="T68" fmla="*/ 34 w 36"/>
                  <a:gd name="T69" fmla="*/ 79 h 83"/>
                  <a:gd name="T70" fmla="*/ 36 w 36"/>
                  <a:gd name="T71" fmla="*/ 79 h 83"/>
                  <a:gd name="T72" fmla="*/ 25 w 36"/>
                  <a:gd name="T73" fmla="*/ 83 h 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83"/>
                  <a:gd name="T113" fmla="*/ 36 w 36"/>
                  <a:gd name="T114" fmla="*/ 83 h 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83">
                    <a:moveTo>
                      <a:pt x="25" y="83"/>
                    </a:moveTo>
                    <a:lnTo>
                      <a:pt x="23" y="83"/>
                    </a:lnTo>
                    <a:lnTo>
                      <a:pt x="16" y="74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1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2" y="17"/>
                    </a:lnTo>
                    <a:lnTo>
                      <a:pt x="25" y="20"/>
                    </a:lnTo>
                    <a:lnTo>
                      <a:pt x="32" y="77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25" y="8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8" name="Freeform 4149"/>
              <p:cNvSpPr>
                <a:spLocks/>
              </p:cNvSpPr>
              <p:nvPr/>
            </p:nvSpPr>
            <p:spPr bwMode="auto">
              <a:xfrm>
                <a:off x="3361" y="2511"/>
                <a:ext cx="165" cy="218"/>
              </a:xfrm>
              <a:custGeom>
                <a:avLst/>
                <a:gdLst>
                  <a:gd name="T0" fmla="*/ 9 w 165"/>
                  <a:gd name="T1" fmla="*/ 216 h 218"/>
                  <a:gd name="T2" fmla="*/ 0 w 165"/>
                  <a:gd name="T3" fmla="*/ 147 h 218"/>
                  <a:gd name="T4" fmla="*/ 13 w 165"/>
                  <a:gd name="T5" fmla="*/ 131 h 218"/>
                  <a:gd name="T6" fmla="*/ 15 w 165"/>
                  <a:gd name="T7" fmla="*/ 127 h 218"/>
                  <a:gd name="T8" fmla="*/ 38 w 165"/>
                  <a:gd name="T9" fmla="*/ 116 h 218"/>
                  <a:gd name="T10" fmla="*/ 65 w 165"/>
                  <a:gd name="T11" fmla="*/ 111 h 218"/>
                  <a:gd name="T12" fmla="*/ 113 w 165"/>
                  <a:gd name="T13" fmla="*/ 63 h 218"/>
                  <a:gd name="T14" fmla="*/ 49 w 165"/>
                  <a:gd name="T15" fmla="*/ 46 h 218"/>
                  <a:gd name="T16" fmla="*/ 41 w 165"/>
                  <a:gd name="T17" fmla="*/ 39 h 218"/>
                  <a:gd name="T18" fmla="*/ 36 w 165"/>
                  <a:gd name="T19" fmla="*/ 36 h 218"/>
                  <a:gd name="T20" fmla="*/ 33 w 165"/>
                  <a:gd name="T21" fmla="*/ 30 h 218"/>
                  <a:gd name="T22" fmla="*/ 31 w 165"/>
                  <a:gd name="T23" fmla="*/ 27 h 218"/>
                  <a:gd name="T24" fmla="*/ 34 w 165"/>
                  <a:gd name="T25" fmla="*/ 9 h 218"/>
                  <a:gd name="T26" fmla="*/ 36 w 165"/>
                  <a:gd name="T27" fmla="*/ 9 h 218"/>
                  <a:gd name="T28" fmla="*/ 49 w 165"/>
                  <a:gd name="T29" fmla="*/ 21 h 218"/>
                  <a:gd name="T30" fmla="*/ 56 w 165"/>
                  <a:gd name="T31" fmla="*/ 25 h 218"/>
                  <a:gd name="T32" fmla="*/ 74 w 165"/>
                  <a:gd name="T33" fmla="*/ 20 h 218"/>
                  <a:gd name="T34" fmla="*/ 75 w 165"/>
                  <a:gd name="T35" fmla="*/ 18 h 218"/>
                  <a:gd name="T36" fmla="*/ 77 w 165"/>
                  <a:gd name="T37" fmla="*/ 18 h 218"/>
                  <a:gd name="T38" fmla="*/ 79 w 165"/>
                  <a:gd name="T39" fmla="*/ 20 h 218"/>
                  <a:gd name="T40" fmla="*/ 84 w 165"/>
                  <a:gd name="T41" fmla="*/ 20 h 218"/>
                  <a:gd name="T42" fmla="*/ 93 w 165"/>
                  <a:gd name="T43" fmla="*/ 18 h 218"/>
                  <a:gd name="T44" fmla="*/ 99 w 165"/>
                  <a:gd name="T45" fmla="*/ 14 h 218"/>
                  <a:gd name="T46" fmla="*/ 106 w 165"/>
                  <a:gd name="T47" fmla="*/ 14 h 218"/>
                  <a:gd name="T48" fmla="*/ 120 w 165"/>
                  <a:gd name="T49" fmla="*/ 11 h 218"/>
                  <a:gd name="T50" fmla="*/ 131 w 165"/>
                  <a:gd name="T51" fmla="*/ 9 h 218"/>
                  <a:gd name="T52" fmla="*/ 135 w 165"/>
                  <a:gd name="T53" fmla="*/ 9 h 218"/>
                  <a:gd name="T54" fmla="*/ 151 w 165"/>
                  <a:gd name="T55" fmla="*/ 4 h 218"/>
                  <a:gd name="T56" fmla="*/ 154 w 165"/>
                  <a:gd name="T57" fmla="*/ 0 h 218"/>
                  <a:gd name="T58" fmla="*/ 160 w 165"/>
                  <a:gd name="T59" fmla="*/ 4 h 218"/>
                  <a:gd name="T60" fmla="*/ 163 w 165"/>
                  <a:gd name="T61" fmla="*/ 4 h 218"/>
                  <a:gd name="T62" fmla="*/ 163 w 165"/>
                  <a:gd name="T63" fmla="*/ 7 h 218"/>
                  <a:gd name="T64" fmla="*/ 160 w 165"/>
                  <a:gd name="T65" fmla="*/ 11 h 218"/>
                  <a:gd name="T66" fmla="*/ 161 w 165"/>
                  <a:gd name="T67" fmla="*/ 14 h 218"/>
                  <a:gd name="T68" fmla="*/ 161 w 165"/>
                  <a:gd name="T69" fmla="*/ 18 h 218"/>
                  <a:gd name="T70" fmla="*/ 161 w 165"/>
                  <a:gd name="T71" fmla="*/ 23 h 218"/>
                  <a:gd name="T72" fmla="*/ 160 w 165"/>
                  <a:gd name="T73" fmla="*/ 25 h 218"/>
                  <a:gd name="T74" fmla="*/ 161 w 165"/>
                  <a:gd name="T75" fmla="*/ 25 h 218"/>
                  <a:gd name="T76" fmla="*/ 161 w 165"/>
                  <a:gd name="T77" fmla="*/ 25 h 218"/>
                  <a:gd name="T78" fmla="*/ 165 w 165"/>
                  <a:gd name="T79" fmla="*/ 25 h 218"/>
                  <a:gd name="T80" fmla="*/ 163 w 165"/>
                  <a:gd name="T81" fmla="*/ 27 h 218"/>
                  <a:gd name="T82" fmla="*/ 161 w 165"/>
                  <a:gd name="T83" fmla="*/ 27 h 218"/>
                  <a:gd name="T84" fmla="*/ 158 w 165"/>
                  <a:gd name="T85" fmla="*/ 27 h 218"/>
                  <a:gd name="T86" fmla="*/ 156 w 165"/>
                  <a:gd name="T87" fmla="*/ 41 h 218"/>
                  <a:gd name="T88" fmla="*/ 154 w 165"/>
                  <a:gd name="T89" fmla="*/ 46 h 218"/>
                  <a:gd name="T90" fmla="*/ 145 w 165"/>
                  <a:gd name="T91" fmla="*/ 61 h 218"/>
                  <a:gd name="T92" fmla="*/ 140 w 165"/>
                  <a:gd name="T93" fmla="*/ 66 h 218"/>
                  <a:gd name="T94" fmla="*/ 126 w 165"/>
                  <a:gd name="T95" fmla="*/ 102 h 218"/>
                  <a:gd name="T96" fmla="*/ 122 w 165"/>
                  <a:gd name="T97" fmla="*/ 104 h 218"/>
                  <a:gd name="T98" fmla="*/ 120 w 165"/>
                  <a:gd name="T99" fmla="*/ 106 h 218"/>
                  <a:gd name="T100" fmla="*/ 113 w 165"/>
                  <a:gd name="T101" fmla="*/ 114 h 218"/>
                  <a:gd name="T102" fmla="*/ 106 w 165"/>
                  <a:gd name="T103" fmla="*/ 127 h 218"/>
                  <a:gd name="T104" fmla="*/ 86 w 165"/>
                  <a:gd name="T105" fmla="*/ 145 h 218"/>
                  <a:gd name="T106" fmla="*/ 81 w 165"/>
                  <a:gd name="T107" fmla="*/ 154 h 218"/>
                  <a:gd name="T108" fmla="*/ 67 w 165"/>
                  <a:gd name="T109" fmla="*/ 161 h 218"/>
                  <a:gd name="T110" fmla="*/ 31 w 165"/>
                  <a:gd name="T111" fmla="*/ 193 h 218"/>
                  <a:gd name="T112" fmla="*/ 25 w 165"/>
                  <a:gd name="T113" fmla="*/ 193 h 218"/>
                  <a:gd name="T114" fmla="*/ 25 w 165"/>
                  <a:gd name="T115" fmla="*/ 195 h 218"/>
                  <a:gd name="T116" fmla="*/ 25 w 165"/>
                  <a:gd name="T117" fmla="*/ 197 h 218"/>
                  <a:gd name="T118" fmla="*/ 24 w 165"/>
                  <a:gd name="T119" fmla="*/ 200 h 218"/>
                  <a:gd name="T120" fmla="*/ 9 w 165"/>
                  <a:gd name="T121" fmla="*/ 218 h 21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218"/>
                  <a:gd name="T185" fmla="*/ 165 w 165"/>
                  <a:gd name="T186" fmla="*/ 218 h 21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218">
                    <a:moveTo>
                      <a:pt x="9" y="218"/>
                    </a:moveTo>
                    <a:lnTo>
                      <a:pt x="9" y="216"/>
                    </a:lnTo>
                    <a:lnTo>
                      <a:pt x="0" y="206"/>
                    </a:lnTo>
                    <a:lnTo>
                      <a:pt x="0" y="147"/>
                    </a:lnTo>
                    <a:lnTo>
                      <a:pt x="13" y="131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29" y="122"/>
                    </a:lnTo>
                    <a:lnTo>
                      <a:pt x="38" y="116"/>
                    </a:lnTo>
                    <a:lnTo>
                      <a:pt x="45" y="113"/>
                    </a:lnTo>
                    <a:lnTo>
                      <a:pt x="65" y="111"/>
                    </a:lnTo>
                    <a:lnTo>
                      <a:pt x="111" y="64"/>
                    </a:lnTo>
                    <a:lnTo>
                      <a:pt x="113" y="63"/>
                    </a:lnTo>
                    <a:lnTo>
                      <a:pt x="97" y="63"/>
                    </a:lnTo>
                    <a:lnTo>
                      <a:pt x="49" y="46"/>
                    </a:lnTo>
                    <a:lnTo>
                      <a:pt x="47" y="43"/>
                    </a:lnTo>
                    <a:lnTo>
                      <a:pt x="41" y="39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0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9" y="21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63" y="25"/>
                    </a:lnTo>
                    <a:lnTo>
                      <a:pt x="74" y="20"/>
                    </a:lnTo>
                    <a:lnTo>
                      <a:pt x="75" y="18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3" y="20"/>
                    </a:lnTo>
                    <a:lnTo>
                      <a:pt x="84" y="20"/>
                    </a:lnTo>
                    <a:lnTo>
                      <a:pt x="92" y="20"/>
                    </a:lnTo>
                    <a:lnTo>
                      <a:pt x="93" y="18"/>
                    </a:lnTo>
                    <a:lnTo>
                      <a:pt x="97" y="16"/>
                    </a:lnTo>
                    <a:lnTo>
                      <a:pt x="99" y="14"/>
                    </a:lnTo>
                    <a:lnTo>
                      <a:pt x="104" y="12"/>
                    </a:lnTo>
                    <a:lnTo>
                      <a:pt x="106" y="14"/>
                    </a:lnTo>
                    <a:lnTo>
                      <a:pt x="117" y="12"/>
                    </a:lnTo>
                    <a:lnTo>
                      <a:pt x="120" y="11"/>
                    </a:lnTo>
                    <a:lnTo>
                      <a:pt x="126" y="11"/>
                    </a:lnTo>
                    <a:lnTo>
                      <a:pt x="131" y="9"/>
                    </a:lnTo>
                    <a:lnTo>
                      <a:pt x="135" y="9"/>
                    </a:lnTo>
                    <a:lnTo>
                      <a:pt x="145" y="7"/>
                    </a:lnTo>
                    <a:lnTo>
                      <a:pt x="151" y="4"/>
                    </a:lnTo>
                    <a:lnTo>
                      <a:pt x="152" y="2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4"/>
                    </a:lnTo>
                    <a:lnTo>
                      <a:pt x="161" y="4"/>
                    </a:lnTo>
                    <a:lnTo>
                      <a:pt x="163" y="4"/>
                    </a:lnTo>
                    <a:lnTo>
                      <a:pt x="161" y="5"/>
                    </a:lnTo>
                    <a:lnTo>
                      <a:pt x="163" y="7"/>
                    </a:lnTo>
                    <a:lnTo>
                      <a:pt x="161" y="9"/>
                    </a:lnTo>
                    <a:lnTo>
                      <a:pt x="160" y="11"/>
                    </a:lnTo>
                    <a:lnTo>
                      <a:pt x="160" y="12"/>
                    </a:lnTo>
                    <a:lnTo>
                      <a:pt x="161" y="14"/>
                    </a:lnTo>
                    <a:lnTo>
                      <a:pt x="161" y="16"/>
                    </a:lnTo>
                    <a:lnTo>
                      <a:pt x="161" y="18"/>
                    </a:lnTo>
                    <a:lnTo>
                      <a:pt x="161" y="20"/>
                    </a:lnTo>
                    <a:lnTo>
                      <a:pt x="161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3" y="27"/>
                    </a:lnTo>
                    <a:lnTo>
                      <a:pt x="161" y="27"/>
                    </a:lnTo>
                    <a:lnTo>
                      <a:pt x="160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56" y="41"/>
                    </a:lnTo>
                    <a:lnTo>
                      <a:pt x="154" y="43"/>
                    </a:lnTo>
                    <a:lnTo>
                      <a:pt x="154" y="46"/>
                    </a:lnTo>
                    <a:lnTo>
                      <a:pt x="152" y="48"/>
                    </a:lnTo>
                    <a:lnTo>
                      <a:pt x="145" y="61"/>
                    </a:lnTo>
                    <a:lnTo>
                      <a:pt x="142" y="63"/>
                    </a:lnTo>
                    <a:lnTo>
                      <a:pt x="140" y="66"/>
                    </a:lnTo>
                    <a:lnTo>
                      <a:pt x="140" y="70"/>
                    </a:lnTo>
                    <a:lnTo>
                      <a:pt x="126" y="102"/>
                    </a:lnTo>
                    <a:lnTo>
                      <a:pt x="124" y="104"/>
                    </a:lnTo>
                    <a:lnTo>
                      <a:pt x="122" y="104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5" y="111"/>
                    </a:lnTo>
                    <a:lnTo>
                      <a:pt x="113" y="114"/>
                    </a:lnTo>
                    <a:lnTo>
                      <a:pt x="106" y="127"/>
                    </a:lnTo>
                    <a:lnTo>
                      <a:pt x="86" y="145"/>
                    </a:lnTo>
                    <a:lnTo>
                      <a:pt x="81" y="154"/>
                    </a:lnTo>
                    <a:lnTo>
                      <a:pt x="74" y="159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31" y="193"/>
                    </a:lnTo>
                    <a:lnTo>
                      <a:pt x="27" y="195"/>
                    </a:lnTo>
                    <a:lnTo>
                      <a:pt x="25" y="193"/>
                    </a:lnTo>
                    <a:lnTo>
                      <a:pt x="25" y="195"/>
                    </a:lnTo>
                    <a:lnTo>
                      <a:pt x="25" y="197"/>
                    </a:lnTo>
                    <a:lnTo>
                      <a:pt x="24" y="199"/>
                    </a:lnTo>
                    <a:lnTo>
                      <a:pt x="24" y="200"/>
                    </a:lnTo>
                    <a:lnTo>
                      <a:pt x="9" y="216"/>
                    </a:lnTo>
                    <a:lnTo>
                      <a:pt x="9" y="2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9" name="Freeform 4150"/>
              <p:cNvSpPr>
                <a:spLocks/>
              </p:cNvSpPr>
              <p:nvPr/>
            </p:nvSpPr>
            <p:spPr bwMode="auto">
              <a:xfrm>
                <a:off x="3361" y="2511"/>
                <a:ext cx="165" cy="218"/>
              </a:xfrm>
              <a:custGeom>
                <a:avLst/>
                <a:gdLst>
                  <a:gd name="T0" fmla="*/ 9 w 165"/>
                  <a:gd name="T1" fmla="*/ 216 h 218"/>
                  <a:gd name="T2" fmla="*/ 0 w 165"/>
                  <a:gd name="T3" fmla="*/ 147 h 218"/>
                  <a:gd name="T4" fmla="*/ 13 w 165"/>
                  <a:gd name="T5" fmla="*/ 131 h 218"/>
                  <a:gd name="T6" fmla="*/ 15 w 165"/>
                  <a:gd name="T7" fmla="*/ 127 h 218"/>
                  <a:gd name="T8" fmla="*/ 38 w 165"/>
                  <a:gd name="T9" fmla="*/ 116 h 218"/>
                  <a:gd name="T10" fmla="*/ 65 w 165"/>
                  <a:gd name="T11" fmla="*/ 111 h 218"/>
                  <a:gd name="T12" fmla="*/ 113 w 165"/>
                  <a:gd name="T13" fmla="*/ 63 h 218"/>
                  <a:gd name="T14" fmla="*/ 49 w 165"/>
                  <a:gd name="T15" fmla="*/ 46 h 218"/>
                  <a:gd name="T16" fmla="*/ 41 w 165"/>
                  <a:gd name="T17" fmla="*/ 39 h 218"/>
                  <a:gd name="T18" fmla="*/ 36 w 165"/>
                  <a:gd name="T19" fmla="*/ 36 h 218"/>
                  <a:gd name="T20" fmla="*/ 33 w 165"/>
                  <a:gd name="T21" fmla="*/ 30 h 218"/>
                  <a:gd name="T22" fmla="*/ 31 w 165"/>
                  <a:gd name="T23" fmla="*/ 27 h 218"/>
                  <a:gd name="T24" fmla="*/ 34 w 165"/>
                  <a:gd name="T25" fmla="*/ 9 h 218"/>
                  <a:gd name="T26" fmla="*/ 36 w 165"/>
                  <a:gd name="T27" fmla="*/ 9 h 218"/>
                  <a:gd name="T28" fmla="*/ 49 w 165"/>
                  <a:gd name="T29" fmla="*/ 21 h 218"/>
                  <a:gd name="T30" fmla="*/ 56 w 165"/>
                  <a:gd name="T31" fmla="*/ 25 h 218"/>
                  <a:gd name="T32" fmla="*/ 74 w 165"/>
                  <a:gd name="T33" fmla="*/ 20 h 218"/>
                  <a:gd name="T34" fmla="*/ 75 w 165"/>
                  <a:gd name="T35" fmla="*/ 18 h 218"/>
                  <a:gd name="T36" fmla="*/ 77 w 165"/>
                  <a:gd name="T37" fmla="*/ 18 h 218"/>
                  <a:gd name="T38" fmla="*/ 79 w 165"/>
                  <a:gd name="T39" fmla="*/ 20 h 218"/>
                  <a:gd name="T40" fmla="*/ 84 w 165"/>
                  <a:gd name="T41" fmla="*/ 20 h 218"/>
                  <a:gd name="T42" fmla="*/ 93 w 165"/>
                  <a:gd name="T43" fmla="*/ 18 h 218"/>
                  <a:gd name="T44" fmla="*/ 99 w 165"/>
                  <a:gd name="T45" fmla="*/ 14 h 218"/>
                  <a:gd name="T46" fmla="*/ 106 w 165"/>
                  <a:gd name="T47" fmla="*/ 14 h 218"/>
                  <a:gd name="T48" fmla="*/ 120 w 165"/>
                  <a:gd name="T49" fmla="*/ 11 h 218"/>
                  <a:gd name="T50" fmla="*/ 131 w 165"/>
                  <a:gd name="T51" fmla="*/ 9 h 218"/>
                  <a:gd name="T52" fmla="*/ 135 w 165"/>
                  <a:gd name="T53" fmla="*/ 9 h 218"/>
                  <a:gd name="T54" fmla="*/ 151 w 165"/>
                  <a:gd name="T55" fmla="*/ 4 h 218"/>
                  <a:gd name="T56" fmla="*/ 154 w 165"/>
                  <a:gd name="T57" fmla="*/ 0 h 218"/>
                  <a:gd name="T58" fmla="*/ 160 w 165"/>
                  <a:gd name="T59" fmla="*/ 4 h 218"/>
                  <a:gd name="T60" fmla="*/ 163 w 165"/>
                  <a:gd name="T61" fmla="*/ 4 h 218"/>
                  <a:gd name="T62" fmla="*/ 163 w 165"/>
                  <a:gd name="T63" fmla="*/ 7 h 218"/>
                  <a:gd name="T64" fmla="*/ 160 w 165"/>
                  <a:gd name="T65" fmla="*/ 11 h 218"/>
                  <a:gd name="T66" fmla="*/ 161 w 165"/>
                  <a:gd name="T67" fmla="*/ 14 h 218"/>
                  <a:gd name="T68" fmla="*/ 161 w 165"/>
                  <a:gd name="T69" fmla="*/ 18 h 218"/>
                  <a:gd name="T70" fmla="*/ 161 w 165"/>
                  <a:gd name="T71" fmla="*/ 23 h 218"/>
                  <a:gd name="T72" fmla="*/ 160 w 165"/>
                  <a:gd name="T73" fmla="*/ 25 h 218"/>
                  <a:gd name="T74" fmla="*/ 161 w 165"/>
                  <a:gd name="T75" fmla="*/ 25 h 218"/>
                  <a:gd name="T76" fmla="*/ 161 w 165"/>
                  <a:gd name="T77" fmla="*/ 25 h 218"/>
                  <a:gd name="T78" fmla="*/ 165 w 165"/>
                  <a:gd name="T79" fmla="*/ 25 h 218"/>
                  <a:gd name="T80" fmla="*/ 163 w 165"/>
                  <a:gd name="T81" fmla="*/ 27 h 218"/>
                  <a:gd name="T82" fmla="*/ 161 w 165"/>
                  <a:gd name="T83" fmla="*/ 27 h 218"/>
                  <a:gd name="T84" fmla="*/ 158 w 165"/>
                  <a:gd name="T85" fmla="*/ 27 h 218"/>
                  <a:gd name="T86" fmla="*/ 156 w 165"/>
                  <a:gd name="T87" fmla="*/ 41 h 218"/>
                  <a:gd name="T88" fmla="*/ 154 w 165"/>
                  <a:gd name="T89" fmla="*/ 46 h 218"/>
                  <a:gd name="T90" fmla="*/ 145 w 165"/>
                  <a:gd name="T91" fmla="*/ 61 h 218"/>
                  <a:gd name="T92" fmla="*/ 140 w 165"/>
                  <a:gd name="T93" fmla="*/ 66 h 218"/>
                  <a:gd name="T94" fmla="*/ 126 w 165"/>
                  <a:gd name="T95" fmla="*/ 102 h 218"/>
                  <a:gd name="T96" fmla="*/ 122 w 165"/>
                  <a:gd name="T97" fmla="*/ 104 h 218"/>
                  <a:gd name="T98" fmla="*/ 120 w 165"/>
                  <a:gd name="T99" fmla="*/ 106 h 218"/>
                  <a:gd name="T100" fmla="*/ 113 w 165"/>
                  <a:gd name="T101" fmla="*/ 114 h 218"/>
                  <a:gd name="T102" fmla="*/ 106 w 165"/>
                  <a:gd name="T103" fmla="*/ 127 h 218"/>
                  <a:gd name="T104" fmla="*/ 86 w 165"/>
                  <a:gd name="T105" fmla="*/ 145 h 218"/>
                  <a:gd name="T106" fmla="*/ 81 w 165"/>
                  <a:gd name="T107" fmla="*/ 154 h 218"/>
                  <a:gd name="T108" fmla="*/ 67 w 165"/>
                  <a:gd name="T109" fmla="*/ 161 h 218"/>
                  <a:gd name="T110" fmla="*/ 31 w 165"/>
                  <a:gd name="T111" fmla="*/ 193 h 218"/>
                  <a:gd name="T112" fmla="*/ 25 w 165"/>
                  <a:gd name="T113" fmla="*/ 193 h 218"/>
                  <a:gd name="T114" fmla="*/ 25 w 165"/>
                  <a:gd name="T115" fmla="*/ 195 h 218"/>
                  <a:gd name="T116" fmla="*/ 25 w 165"/>
                  <a:gd name="T117" fmla="*/ 197 h 218"/>
                  <a:gd name="T118" fmla="*/ 24 w 165"/>
                  <a:gd name="T119" fmla="*/ 200 h 218"/>
                  <a:gd name="T120" fmla="*/ 9 w 165"/>
                  <a:gd name="T121" fmla="*/ 218 h 21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218"/>
                  <a:gd name="T185" fmla="*/ 165 w 165"/>
                  <a:gd name="T186" fmla="*/ 218 h 21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218">
                    <a:moveTo>
                      <a:pt x="9" y="218"/>
                    </a:moveTo>
                    <a:lnTo>
                      <a:pt x="9" y="216"/>
                    </a:lnTo>
                    <a:lnTo>
                      <a:pt x="0" y="206"/>
                    </a:lnTo>
                    <a:lnTo>
                      <a:pt x="0" y="147"/>
                    </a:lnTo>
                    <a:lnTo>
                      <a:pt x="13" y="131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29" y="122"/>
                    </a:lnTo>
                    <a:lnTo>
                      <a:pt x="38" y="116"/>
                    </a:lnTo>
                    <a:lnTo>
                      <a:pt x="45" y="113"/>
                    </a:lnTo>
                    <a:lnTo>
                      <a:pt x="65" y="111"/>
                    </a:lnTo>
                    <a:lnTo>
                      <a:pt x="111" y="64"/>
                    </a:lnTo>
                    <a:lnTo>
                      <a:pt x="113" y="63"/>
                    </a:lnTo>
                    <a:lnTo>
                      <a:pt x="97" y="63"/>
                    </a:lnTo>
                    <a:lnTo>
                      <a:pt x="49" y="46"/>
                    </a:lnTo>
                    <a:lnTo>
                      <a:pt x="47" y="43"/>
                    </a:lnTo>
                    <a:lnTo>
                      <a:pt x="41" y="39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0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9" y="21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63" y="25"/>
                    </a:lnTo>
                    <a:lnTo>
                      <a:pt x="74" y="20"/>
                    </a:lnTo>
                    <a:lnTo>
                      <a:pt x="75" y="18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3" y="20"/>
                    </a:lnTo>
                    <a:lnTo>
                      <a:pt x="84" y="20"/>
                    </a:lnTo>
                    <a:lnTo>
                      <a:pt x="92" y="20"/>
                    </a:lnTo>
                    <a:lnTo>
                      <a:pt x="93" y="18"/>
                    </a:lnTo>
                    <a:lnTo>
                      <a:pt x="97" y="16"/>
                    </a:lnTo>
                    <a:lnTo>
                      <a:pt x="99" y="14"/>
                    </a:lnTo>
                    <a:lnTo>
                      <a:pt x="104" y="12"/>
                    </a:lnTo>
                    <a:lnTo>
                      <a:pt x="106" y="14"/>
                    </a:lnTo>
                    <a:lnTo>
                      <a:pt x="117" y="12"/>
                    </a:lnTo>
                    <a:lnTo>
                      <a:pt x="120" y="11"/>
                    </a:lnTo>
                    <a:lnTo>
                      <a:pt x="126" y="11"/>
                    </a:lnTo>
                    <a:lnTo>
                      <a:pt x="131" y="9"/>
                    </a:lnTo>
                    <a:lnTo>
                      <a:pt x="135" y="9"/>
                    </a:lnTo>
                    <a:lnTo>
                      <a:pt x="145" y="7"/>
                    </a:lnTo>
                    <a:lnTo>
                      <a:pt x="151" y="4"/>
                    </a:lnTo>
                    <a:lnTo>
                      <a:pt x="152" y="2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4"/>
                    </a:lnTo>
                    <a:lnTo>
                      <a:pt x="161" y="4"/>
                    </a:lnTo>
                    <a:lnTo>
                      <a:pt x="163" y="4"/>
                    </a:lnTo>
                    <a:lnTo>
                      <a:pt x="161" y="5"/>
                    </a:lnTo>
                    <a:lnTo>
                      <a:pt x="163" y="7"/>
                    </a:lnTo>
                    <a:lnTo>
                      <a:pt x="161" y="9"/>
                    </a:lnTo>
                    <a:lnTo>
                      <a:pt x="160" y="11"/>
                    </a:lnTo>
                    <a:lnTo>
                      <a:pt x="160" y="12"/>
                    </a:lnTo>
                    <a:lnTo>
                      <a:pt x="161" y="14"/>
                    </a:lnTo>
                    <a:lnTo>
                      <a:pt x="161" y="16"/>
                    </a:lnTo>
                    <a:lnTo>
                      <a:pt x="161" y="18"/>
                    </a:lnTo>
                    <a:lnTo>
                      <a:pt x="161" y="20"/>
                    </a:lnTo>
                    <a:lnTo>
                      <a:pt x="161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3" y="27"/>
                    </a:lnTo>
                    <a:lnTo>
                      <a:pt x="161" y="27"/>
                    </a:lnTo>
                    <a:lnTo>
                      <a:pt x="160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56" y="41"/>
                    </a:lnTo>
                    <a:lnTo>
                      <a:pt x="154" y="43"/>
                    </a:lnTo>
                    <a:lnTo>
                      <a:pt x="154" y="46"/>
                    </a:lnTo>
                    <a:lnTo>
                      <a:pt x="152" y="48"/>
                    </a:lnTo>
                    <a:lnTo>
                      <a:pt x="145" y="61"/>
                    </a:lnTo>
                    <a:lnTo>
                      <a:pt x="142" y="63"/>
                    </a:lnTo>
                    <a:lnTo>
                      <a:pt x="140" y="66"/>
                    </a:lnTo>
                    <a:lnTo>
                      <a:pt x="140" y="70"/>
                    </a:lnTo>
                    <a:lnTo>
                      <a:pt x="126" y="102"/>
                    </a:lnTo>
                    <a:lnTo>
                      <a:pt x="124" y="104"/>
                    </a:lnTo>
                    <a:lnTo>
                      <a:pt x="122" y="104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5" y="111"/>
                    </a:lnTo>
                    <a:lnTo>
                      <a:pt x="113" y="114"/>
                    </a:lnTo>
                    <a:lnTo>
                      <a:pt x="106" y="127"/>
                    </a:lnTo>
                    <a:lnTo>
                      <a:pt x="86" y="145"/>
                    </a:lnTo>
                    <a:lnTo>
                      <a:pt x="81" y="154"/>
                    </a:lnTo>
                    <a:lnTo>
                      <a:pt x="74" y="159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31" y="193"/>
                    </a:lnTo>
                    <a:lnTo>
                      <a:pt x="27" y="195"/>
                    </a:lnTo>
                    <a:lnTo>
                      <a:pt x="25" y="193"/>
                    </a:lnTo>
                    <a:lnTo>
                      <a:pt x="25" y="195"/>
                    </a:lnTo>
                    <a:lnTo>
                      <a:pt x="25" y="197"/>
                    </a:lnTo>
                    <a:lnTo>
                      <a:pt x="24" y="199"/>
                    </a:lnTo>
                    <a:lnTo>
                      <a:pt x="24" y="200"/>
                    </a:lnTo>
                    <a:lnTo>
                      <a:pt x="9" y="216"/>
                    </a:lnTo>
                    <a:lnTo>
                      <a:pt x="9" y="2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0" name="Freeform 4151"/>
              <p:cNvSpPr>
                <a:spLocks/>
              </p:cNvSpPr>
              <p:nvPr/>
            </p:nvSpPr>
            <p:spPr bwMode="auto">
              <a:xfrm>
                <a:off x="3105" y="2953"/>
                <a:ext cx="127" cy="120"/>
              </a:xfrm>
              <a:custGeom>
                <a:avLst/>
                <a:gdLst>
                  <a:gd name="T0" fmla="*/ 59 w 127"/>
                  <a:gd name="T1" fmla="*/ 18 h 120"/>
                  <a:gd name="T2" fmla="*/ 59 w 127"/>
                  <a:gd name="T3" fmla="*/ 20 h 120"/>
                  <a:gd name="T4" fmla="*/ 58 w 127"/>
                  <a:gd name="T5" fmla="*/ 21 h 120"/>
                  <a:gd name="T6" fmla="*/ 54 w 127"/>
                  <a:gd name="T7" fmla="*/ 20 h 120"/>
                  <a:gd name="T8" fmla="*/ 52 w 127"/>
                  <a:gd name="T9" fmla="*/ 21 h 120"/>
                  <a:gd name="T10" fmla="*/ 50 w 127"/>
                  <a:gd name="T11" fmla="*/ 21 h 120"/>
                  <a:gd name="T12" fmla="*/ 49 w 127"/>
                  <a:gd name="T13" fmla="*/ 21 h 120"/>
                  <a:gd name="T14" fmla="*/ 47 w 127"/>
                  <a:gd name="T15" fmla="*/ 23 h 120"/>
                  <a:gd name="T16" fmla="*/ 47 w 127"/>
                  <a:gd name="T17" fmla="*/ 25 h 120"/>
                  <a:gd name="T18" fmla="*/ 47 w 127"/>
                  <a:gd name="T19" fmla="*/ 27 h 120"/>
                  <a:gd name="T20" fmla="*/ 43 w 127"/>
                  <a:gd name="T21" fmla="*/ 27 h 120"/>
                  <a:gd name="T22" fmla="*/ 42 w 127"/>
                  <a:gd name="T23" fmla="*/ 29 h 120"/>
                  <a:gd name="T24" fmla="*/ 40 w 127"/>
                  <a:gd name="T25" fmla="*/ 30 h 120"/>
                  <a:gd name="T26" fmla="*/ 36 w 127"/>
                  <a:gd name="T27" fmla="*/ 32 h 120"/>
                  <a:gd name="T28" fmla="*/ 34 w 127"/>
                  <a:gd name="T29" fmla="*/ 34 h 120"/>
                  <a:gd name="T30" fmla="*/ 31 w 127"/>
                  <a:gd name="T31" fmla="*/ 38 h 120"/>
                  <a:gd name="T32" fmla="*/ 29 w 127"/>
                  <a:gd name="T33" fmla="*/ 41 h 120"/>
                  <a:gd name="T34" fmla="*/ 24 w 127"/>
                  <a:gd name="T35" fmla="*/ 41 h 120"/>
                  <a:gd name="T36" fmla="*/ 22 w 127"/>
                  <a:gd name="T37" fmla="*/ 39 h 120"/>
                  <a:gd name="T38" fmla="*/ 18 w 127"/>
                  <a:gd name="T39" fmla="*/ 39 h 120"/>
                  <a:gd name="T40" fmla="*/ 13 w 127"/>
                  <a:gd name="T41" fmla="*/ 39 h 120"/>
                  <a:gd name="T42" fmla="*/ 4 w 127"/>
                  <a:gd name="T43" fmla="*/ 39 h 120"/>
                  <a:gd name="T44" fmla="*/ 0 w 127"/>
                  <a:gd name="T45" fmla="*/ 38 h 120"/>
                  <a:gd name="T46" fmla="*/ 6 w 127"/>
                  <a:gd name="T47" fmla="*/ 48 h 120"/>
                  <a:gd name="T48" fmla="*/ 9 w 127"/>
                  <a:gd name="T49" fmla="*/ 54 h 120"/>
                  <a:gd name="T50" fmla="*/ 29 w 127"/>
                  <a:gd name="T51" fmla="*/ 75 h 120"/>
                  <a:gd name="T52" fmla="*/ 34 w 127"/>
                  <a:gd name="T53" fmla="*/ 81 h 120"/>
                  <a:gd name="T54" fmla="*/ 42 w 127"/>
                  <a:gd name="T55" fmla="*/ 86 h 120"/>
                  <a:gd name="T56" fmla="*/ 45 w 127"/>
                  <a:gd name="T57" fmla="*/ 100 h 120"/>
                  <a:gd name="T58" fmla="*/ 58 w 127"/>
                  <a:gd name="T59" fmla="*/ 106 h 120"/>
                  <a:gd name="T60" fmla="*/ 72 w 127"/>
                  <a:gd name="T61" fmla="*/ 109 h 120"/>
                  <a:gd name="T62" fmla="*/ 92 w 127"/>
                  <a:gd name="T63" fmla="*/ 113 h 120"/>
                  <a:gd name="T64" fmla="*/ 102 w 127"/>
                  <a:gd name="T65" fmla="*/ 118 h 120"/>
                  <a:gd name="T66" fmla="*/ 104 w 127"/>
                  <a:gd name="T67" fmla="*/ 120 h 120"/>
                  <a:gd name="T68" fmla="*/ 104 w 127"/>
                  <a:gd name="T69" fmla="*/ 115 h 120"/>
                  <a:gd name="T70" fmla="*/ 106 w 127"/>
                  <a:gd name="T71" fmla="*/ 109 h 120"/>
                  <a:gd name="T72" fmla="*/ 124 w 127"/>
                  <a:gd name="T73" fmla="*/ 75 h 120"/>
                  <a:gd name="T74" fmla="*/ 126 w 127"/>
                  <a:gd name="T75" fmla="*/ 52 h 120"/>
                  <a:gd name="T76" fmla="*/ 124 w 127"/>
                  <a:gd name="T77" fmla="*/ 18 h 120"/>
                  <a:gd name="T78" fmla="*/ 95 w 127"/>
                  <a:gd name="T79" fmla="*/ 7 h 120"/>
                  <a:gd name="T80" fmla="*/ 83 w 127"/>
                  <a:gd name="T81" fmla="*/ 2 h 120"/>
                  <a:gd name="T82" fmla="*/ 81 w 127"/>
                  <a:gd name="T83" fmla="*/ 2 h 120"/>
                  <a:gd name="T84" fmla="*/ 77 w 127"/>
                  <a:gd name="T85" fmla="*/ 2 h 120"/>
                  <a:gd name="T86" fmla="*/ 74 w 127"/>
                  <a:gd name="T87" fmla="*/ 0 h 120"/>
                  <a:gd name="T88" fmla="*/ 65 w 127"/>
                  <a:gd name="T89" fmla="*/ 4 h 120"/>
                  <a:gd name="T90" fmla="*/ 59 w 127"/>
                  <a:gd name="T91" fmla="*/ 7 h 120"/>
                  <a:gd name="T92" fmla="*/ 58 w 127"/>
                  <a:gd name="T93" fmla="*/ 16 h 12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7"/>
                  <a:gd name="T142" fmla="*/ 0 h 120"/>
                  <a:gd name="T143" fmla="*/ 127 w 127"/>
                  <a:gd name="T144" fmla="*/ 120 h 12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7" h="120">
                    <a:moveTo>
                      <a:pt x="58" y="16"/>
                    </a:moveTo>
                    <a:lnTo>
                      <a:pt x="59" y="18"/>
                    </a:lnTo>
                    <a:lnTo>
                      <a:pt x="61" y="20"/>
                    </a:lnTo>
                    <a:lnTo>
                      <a:pt x="59" y="20"/>
                    </a:lnTo>
                    <a:lnTo>
                      <a:pt x="58" y="21"/>
                    </a:lnTo>
                    <a:lnTo>
                      <a:pt x="54" y="20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5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4" y="38"/>
                    </a:lnTo>
                    <a:lnTo>
                      <a:pt x="31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4" y="39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6" y="48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24" y="73"/>
                    </a:lnTo>
                    <a:lnTo>
                      <a:pt x="29" y="75"/>
                    </a:lnTo>
                    <a:lnTo>
                      <a:pt x="33" y="77"/>
                    </a:lnTo>
                    <a:lnTo>
                      <a:pt x="34" y="81"/>
                    </a:lnTo>
                    <a:lnTo>
                      <a:pt x="40" y="82"/>
                    </a:lnTo>
                    <a:lnTo>
                      <a:pt x="42" y="86"/>
                    </a:lnTo>
                    <a:lnTo>
                      <a:pt x="43" y="97"/>
                    </a:lnTo>
                    <a:lnTo>
                      <a:pt x="45" y="100"/>
                    </a:lnTo>
                    <a:lnTo>
                      <a:pt x="50" y="106"/>
                    </a:lnTo>
                    <a:lnTo>
                      <a:pt x="58" y="106"/>
                    </a:lnTo>
                    <a:lnTo>
                      <a:pt x="68" y="111"/>
                    </a:lnTo>
                    <a:lnTo>
                      <a:pt x="72" y="109"/>
                    </a:lnTo>
                    <a:lnTo>
                      <a:pt x="81" y="113"/>
                    </a:lnTo>
                    <a:lnTo>
                      <a:pt x="92" y="113"/>
                    </a:lnTo>
                    <a:lnTo>
                      <a:pt x="97" y="115"/>
                    </a:lnTo>
                    <a:lnTo>
                      <a:pt x="102" y="118"/>
                    </a:lnTo>
                    <a:lnTo>
                      <a:pt x="102" y="120"/>
                    </a:lnTo>
                    <a:lnTo>
                      <a:pt x="104" y="120"/>
                    </a:lnTo>
                    <a:lnTo>
                      <a:pt x="104" y="115"/>
                    </a:lnTo>
                    <a:lnTo>
                      <a:pt x="104" y="111"/>
                    </a:lnTo>
                    <a:lnTo>
                      <a:pt x="106" y="109"/>
                    </a:lnTo>
                    <a:lnTo>
                      <a:pt x="111" y="104"/>
                    </a:lnTo>
                    <a:lnTo>
                      <a:pt x="124" y="75"/>
                    </a:lnTo>
                    <a:lnTo>
                      <a:pt x="122" y="57"/>
                    </a:lnTo>
                    <a:lnTo>
                      <a:pt x="126" y="52"/>
                    </a:lnTo>
                    <a:lnTo>
                      <a:pt x="127" y="32"/>
                    </a:lnTo>
                    <a:lnTo>
                      <a:pt x="124" y="18"/>
                    </a:lnTo>
                    <a:lnTo>
                      <a:pt x="122" y="16"/>
                    </a:lnTo>
                    <a:lnTo>
                      <a:pt x="95" y="7"/>
                    </a:lnTo>
                    <a:lnTo>
                      <a:pt x="83" y="7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65" y="4"/>
                    </a:lnTo>
                    <a:lnTo>
                      <a:pt x="61" y="5"/>
                    </a:lnTo>
                    <a:lnTo>
                      <a:pt x="59" y="7"/>
                    </a:lnTo>
                    <a:lnTo>
                      <a:pt x="58" y="7"/>
                    </a:lnTo>
                    <a:lnTo>
                      <a:pt x="58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1" name="Freeform 4152"/>
              <p:cNvSpPr>
                <a:spLocks/>
              </p:cNvSpPr>
              <p:nvPr/>
            </p:nvSpPr>
            <p:spPr bwMode="auto">
              <a:xfrm>
                <a:off x="3105" y="2953"/>
                <a:ext cx="127" cy="120"/>
              </a:xfrm>
              <a:custGeom>
                <a:avLst/>
                <a:gdLst>
                  <a:gd name="T0" fmla="*/ 59 w 127"/>
                  <a:gd name="T1" fmla="*/ 18 h 120"/>
                  <a:gd name="T2" fmla="*/ 59 w 127"/>
                  <a:gd name="T3" fmla="*/ 20 h 120"/>
                  <a:gd name="T4" fmla="*/ 58 w 127"/>
                  <a:gd name="T5" fmla="*/ 21 h 120"/>
                  <a:gd name="T6" fmla="*/ 54 w 127"/>
                  <a:gd name="T7" fmla="*/ 20 h 120"/>
                  <a:gd name="T8" fmla="*/ 52 w 127"/>
                  <a:gd name="T9" fmla="*/ 21 h 120"/>
                  <a:gd name="T10" fmla="*/ 50 w 127"/>
                  <a:gd name="T11" fmla="*/ 21 h 120"/>
                  <a:gd name="T12" fmla="*/ 49 w 127"/>
                  <a:gd name="T13" fmla="*/ 21 h 120"/>
                  <a:gd name="T14" fmla="*/ 47 w 127"/>
                  <a:gd name="T15" fmla="*/ 23 h 120"/>
                  <a:gd name="T16" fmla="*/ 47 w 127"/>
                  <a:gd name="T17" fmla="*/ 25 h 120"/>
                  <a:gd name="T18" fmla="*/ 47 w 127"/>
                  <a:gd name="T19" fmla="*/ 27 h 120"/>
                  <a:gd name="T20" fmla="*/ 43 w 127"/>
                  <a:gd name="T21" fmla="*/ 27 h 120"/>
                  <a:gd name="T22" fmla="*/ 42 w 127"/>
                  <a:gd name="T23" fmla="*/ 29 h 120"/>
                  <a:gd name="T24" fmla="*/ 40 w 127"/>
                  <a:gd name="T25" fmla="*/ 30 h 120"/>
                  <a:gd name="T26" fmla="*/ 36 w 127"/>
                  <a:gd name="T27" fmla="*/ 32 h 120"/>
                  <a:gd name="T28" fmla="*/ 34 w 127"/>
                  <a:gd name="T29" fmla="*/ 34 h 120"/>
                  <a:gd name="T30" fmla="*/ 31 w 127"/>
                  <a:gd name="T31" fmla="*/ 38 h 120"/>
                  <a:gd name="T32" fmla="*/ 29 w 127"/>
                  <a:gd name="T33" fmla="*/ 41 h 120"/>
                  <a:gd name="T34" fmla="*/ 24 w 127"/>
                  <a:gd name="T35" fmla="*/ 41 h 120"/>
                  <a:gd name="T36" fmla="*/ 22 w 127"/>
                  <a:gd name="T37" fmla="*/ 39 h 120"/>
                  <a:gd name="T38" fmla="*/ 18 w 127"/>
                  <a:gd name="T39" fmla="*/ 39 h 120"/>
                  <a:gd name="T40" fmla="*/ 13 w 127"/>
                  <a:gd name="T41" fmla="*/ 39 h 120"/>
                  <a:gd name="T42" fmla="*/ 4 w 127"/>
                  <a:gd name="T43" fmla="*/ 39 h 120"/>
                  <a:gd name="T44" fmla="*/ 0 w 127"/>
                  <a:gd name="T45" fmla="*/ 38 h 120"/>
                  <a:gd name="T46" fmla="*/ 6 w 127"/>
                  <a:gd name="T47" fmla="*/ 48 h 120"/>
                  <a:gd name="T48" fmla="*/ 9 w 127"/>
                  <a:gd name="T49" fmla="*/ 54 h 120"/>
                  <a:gd name="T50" fmla="*/ 29 w 127"/>
                  <a:gd name="T51" fmla="*/ 75 h 120"/>
                  <a:gd name="T52" fmla="*/ 34 w 127"/>
                  <a:gd name="T53" fmla="*/ 81 h 120"/>
                  <a:gd name="T54" fmla="*/ 42 w 127"/>
                  <a:gd name="T55" fmla="*/ 86 h 120"/>
                  <a:gd name="T56" fmla="*/ 45 w 127"/>
                  <a:gd name="T57" fmla="*/ 100 h 120"/>
                  <a:gd name="T58" fmla="*/ 58 w 127"/>
                  <a:gd name="T59" fmla="*/ 106 h 120"/>
                  <a:gd name="T60" fmla="*/ 72 w 127"/>
                  <a:gd name="T61" fmla="*/ 109 h 120"/>
                  <a:gd name="T62" fmla="*/ 92 w 127"/>
                  <a:gd name="T63" fmla="*/ 113 h 120"/>
                  <a:gd name="T64" fmla="*/ 102 w 127"/>
                  <a:gd name="T65" fmla="*/ 118 h 120"/>
                  <a:gd name="T66" fmla="*/ 104 w 127"/>
                  <a:gd name="T67" fmla="*/ 120 h 120"/>
                  <a:gd name="T68" fmla="*/ 104 w 127"/>
                  <a:gd name="T69" fmla="*/ 115 h 120"/>
                  <a:gd name="T70" fmla="*/ 106 w 127"/>
                  <a:gd name="T71" fmla="*/ 109 h 120"/>
                  <a:gd name="T72" fmla="*/ 124 w 127"/>
                  <a:gd name="T73" fmla="*/ 75 h 120"/>
                  <a:gd name="T74" fmla="*/ 126 w 127"/>
                  <a:gd name="T75" fmla="*/ 52 h 120"/>
                  <a:gd name="T76" fmla="*/ 124 w 127"/>
                  <a:gd name="T77" fmla="*/ 18 h 120"/>
                  <a:gd name="T78" fmla="*/ 95 w 127"/>
                  <a:gd name="T79" fmla="*/ 7 h 120"/>
                  <a:gd name="T80" fmla="*/ 83 w 127"/>
                  <a:gd name="T81" fmla="*/ 2 h 120"/>
                  <a:gd name="T82" fmla="*/ 81 w 127"/>
                  <a:gd name="T83" fmla="*/ 2 h 120"/>
                  <a:gd name="T84" fmla="*/ 77 w 127"/>
                  <a:gd name="T85" fmla="*/ 2 h 120"/>
                  <a:gd name="T86" fmla="*/ 74 w 127"/>
                  <a:gd name="T87" fmla="*/ 0 h 120"/>
                  <a:gd name="T88" fmla="*/ 65 w 127"/>
                  <a:gd name="T89" fmla="*/ 4 h 120"/>
                  <a:gd name="T90" fmla="*/ 59 w 127"/>
                  <a:gd name="T91" fmla="*/ 7 h 120"/>
                  <a:gd name="T92" fmla="*/ 58 w 127"/>
                  <a:gd name="T93" fmla="*/ 16 h 12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7"/>
                  <a:gd name="T142" fmla="*/ 0 h 120"/>
                  <a:gd name="T143" fmla="*/ 127 w 127"/>
                  <a:gd name="T144" fmla="*/ 120 h 12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7" h="120">
                    <a:moveTo>
                      <a:pt x="58" y="16"/>
                    </a:moveTo>
                    <a:lnTo>
                      <a:pt x="59" y="18"/>
                    </a:lnTo>
                    <a:lnTo>
                      <a:pt x="61" y="20"/>
                    </a:lnTo>
                    <a:lnTo>
                      <a:pt x="59" y="20"/>
                    </a:lnTo>
                    <a:lnTo>
                      <a:pt x="58" y="21"/>
                    </a:lnTo>
                    <a:lnTo>
                      <a:pt x="54" y="20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5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4" y="38"/>
                    </a:lnTo>
                    <a:lnTo>
                      <a:pt x="31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4" y="39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6" y="48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24" y="73"/>
                    </a:lnTo>
                    <a:lnTo>
                      <a:pt x="29" y="75"/>
                    </a:lnTo>
                    <a:lnTo>
                      <a:pt x="33" y="77"/>
                    </a:lnTo>
                    <a:lnTo>
                      <a:pt x="34" y="81"/>
                    </a:lnTo>
                    <a:lnTo>
                      <a:pt x="40" y="82"/>
                    </a:lnTo>
                    <a:lnTo>
                      <a:pt x="42" y="86"/>
                    </a:lnTo>
                    <a:lnTo>
                      <a:pt x="43" y="97"/>
                    </a:lnTo>
                    <a:lnTo>
                      <a:pt x="45" y="100"/>
                    </a:lnTo>
                    <a:lnTo>
                      <a:pt x="50" y="106"/>
                    </a:lnTo>
                    <a:lnTo>
                      <a:pt x="58" y="106"/>
                    </a:lnTo>
                    <a:lnTo>
                      <a:pt x="68" y="111"/>
                    </a:lnTo>
                    <a:lnTo>
                      <a:pt x="72" y="109"/>
                    </a:lnTo>
                    <a:lnTo>
                      <a:pt x="81" y="113"/>
                    </a:lnTo>
                    <a:lnTo>
                      <a:pt x="92" y="113"/>
                    </a:lnTo>
                    <a:lnTo>
                      <a:pt x="97" y="115"/>
                    </a:lnTo>
                    <a:lnTo>
                      <a:pt x="102" y="118"/>
                    </a:lnTo>
                    <a:lnTo>
                      <a:pt x="102" y="120"/>
                    </a:lnTo>
                    <a:lnTo>
                      <a:pt x="104" y="120"/>
                    </a:lnTo>
                    <a:lnTo>
                      <a:pt x="104" y="115"/>
                    </a:lnTo>
                    <a:lnTo>
                      <a:pt x="104" y="111"/>
                    </a:lnTo>
                    <a:lnTo>
                      <a:pt x="106" y="109"/>
                    </a:lnTo>
                    <a:lnTo>
                      <a:pt x="111" y="104"/>
                    </a:lnTo>
                    <a:lnTo>
                      <a:pt x="124" y="75"/>
                    </a:lnTo>
                    <a:lnTo>
                      <a:pt x="122" y="57"/>
                    </a:lnTo>
                    <a:lnTo>
                      <a:pt x="126" y="52"/>
                    </a:lnTo>
                    <a:lnTo>
                      <a:pt x="127" y="32"/>
                    </a:lnTo>
                    <a:lnTo>
                      <a:pt x="124" y="18"/>
                    </a:lnTo>
                    <a:lnTo>
                      <a:pt x="122" y="16"/>
                    </a:lnTo>
                    <a:lnTo>
                      <a:pt x="95" y="7"/>
                    </a:lnTo>
                    <a:lnTo>
                      <a:pt x="83" y="7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65" y="4"/>
                    </a:lnTo>
                    <a:lnTo>
                      <a:pt x="61" y="5"/>
                    </a:lnTo>
                    <a:lnTo>
                      <a:pt x="59" y="7"/>
                    </a:lnTo>
                    <a:lnTo>
                      <a:pt x="58" y="7"/>
                    </a:lnTo>
                    <a:lnTo>
                      <a:pt x="58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2" name="Freeform 4153"/>
              <p:cNvSpPr>
                <a:spLocks/>
              </p:cNvSpPr>
              <p:nvPr/>
            </p:nvSpPr>
            <p:spPr bwMode="auto">
              <a:xfrm>
                <a:off x="3053" y="2325"/>
                <a:ext cx="267" cy="320"/>
              </a:xfrm>
              <a:custGeom>
                <a:avLst/>
                <a:gdLst>
                  <a:gd name="T0" fmla="*/ 18 w 267"/>
                  <a:gd name="T1" fmla="*/ 123 h 320"/>
                  <a:gd name="T2" fmla="*/ 8 w 267"/>
                  <a:gd name="T3" fmla="*/ 143 h 320"/>
                  <a:gd name="T4" fmla="*/ 8 w 267"/>
                  <a:gd name="T5" fmla="*/ 152 h 320"/>
                  <a:gd name="T6" fmla="*/ 4 w 267"/>
                  <a:gd name="T7" fmla="*/ 161 h 320"/>
                  <a:gd name="T8" fmla="*/ 2 w 267"/>
                  <a:gd name="T9" fmla="*/ 173 h 320"/>
                  <a:gd name="T10" fmla="*/ 13 w 267"/>
                  <a:gd name="T11" fmla="*/ 191 h 320"/>
                  <a:gd name="T12" fmla="*/ 17 w 267"/>
                  <a:gd name="T13" fmla="*/ 193 h 320"/>
                  <a:gd name="T14" fmla="*/ 27 w 267"/>
                  <a:gd name="T15" fmla="*/ 216 h 320"/>
                  <a:gd name="T16" fmla="*/ 27 w 267"/>
                  <a:gd name="T17" fmla="*/ 234 h 320"/>
                  <a:gd name="T18" fmla="*/ 38 w 267"/>
                  <a:gd name="T19" fmla="*/ 243 h 320"/>
                  <a:gd name="T20" fmla="*/ 54 w 267"/>
                  <a:gd name="T21" fmla="*/ 249 h 320"/>
                  <a:gd name="T22" fmla="*/ 56 w 267"/>
                  <a:gd name="T23" fmla="*/ 256 h 320"/>
                  <a:gd name="T24" fmla="*/ 72 w 267"/>
                  <a:gd name="T25" fmla="*/ 268 h 320"/>
                  <a:gd name="T26" fmla="*/ 77 w 267"/>
                  <a:gd name="T27" fmla="*/ 281 h 320"/>
                  <a:gd name="T28" fmla="*/ 90 w 267"/>
                  <a:gd name="T29" fmla="*/ 290 h 320"/>
                  <a:gd name="T30" fmla="*/ 97 w 267"/>
                  <a:gd name="T31" fmla="*/ 300 h 320"/>
                  <a:gd name="T32" fmla="*/ 110 w 267"/>
                  <a:gd name="T33" fmla="*/ 308 h 320"/>
                  <a:gd name="T34" fmla="*/ 122 w 267"/>
                  <a:gd name="T35" fmla="*/ 306 h 320"/>
                  <a:gd name="T36" fmla="*/ 145 w 267"/>
                  <a:gd name="T37" fmla="*/ 318 h 320"/>
                  <a:gd name="T38" fmla="*/ 156 w 267"/>
                  <a:gd name="T39" fmla="*/ 318 h 320"/>
                  <a:gd name="T40" fmla="*/ 163 w 267"/>
                  <a:gd name="T41" fmla="*/ 320 h 320"/>
                  <a:gd name="T42" fmla="*/ 196 w 267"/>
                  <a:gd name="T43" fmla="*/ 311 h 320"/>
                  <a:gd name="T44" fmla="*/ 203 w 267"/>
                  <a:gd name="T45" fmla="*/ 304 h 320"/>
                  <a:gd name="T46" fmla="*/ 222 w 267"/>
                  <a:gd name="T47" fmla="*/ 292 h 320"/>
                  <a:gd name="T48" fmla="*/ 206 w 267"/>
                  <a:gd name="T49" fmla="*/ 270 h 320"/>
                  <a:gd name="T50" fmla="*/ 196 w 267"/>
                  <a:gd name="T51" fmla="*/ 259 h 320"/>
                  <a:gd name="T52" fmla="*/ 188 w 267"/>
                  <a:gd name="T53" fmla="*/ 254 h 320"/>
                  <a:gd name="T54" fmla="*/ 181 w 267"/>
                  <a:gd name="T55" fmla="*/ 252 h 320"/>
                  <a:gd name="T56" fmla="*/ 183 w 267"/>
                  <a:gd name="T57" fmla="*/ 247 h 320"/>
                  <a:gd name="T58" fmla="*/ 192 w 267"/>
                  <a:gd name="T59" fmla="*/ 243 h 320"/>
                  <a:gd name="T60" fmla="*/ 199 w 267"/>
                  <a:gd name="T61" fmla="*/ 209 h 320"/>
                  <a:gd name="T62" fmla="*/ 204 w 267"/>
                  <a:gd name="T63" fmla="*/ 202 h 320"/>
                  <a:gd name="T64" fmla="*/ 212 w 267"/>
                  <a:gd name="T65" fmla="*/ 190 h 320"/>
                  <a:gd name="T66" fmla="*/ 230 w 267"/>
                  <a:gd name="T67" fmla="*/ 170 h 320"/>
                  <a:gd name="T68" fmla="*/ 244 w 267"/>
                  <a:gd name="T69" fmla="*/ 100 h 320"/>
                  <a:gd name="T70" fmla="*/ 251 w 267"/>
                  <a:gd name="T71" fmla="*/ 96 h 320"/>
                  <a:gd name="T72" fmla="*/ 265 w 267"/>
                  <a:gd name="T73" fmla="*/ 82 h 320"/>
                  <a:gd name="T74" fmla="*/ 262 w 267"/>
                  <a:gd name="T75" fmla="*/ 82 h 320"/>
                  <a:gd name="T76" fmla="*/ 251 w 267"/>
                  <a:gd name="T77" fmla="*/ 73 h 320"/>
                  <a:gd name="T78" fmla="*/ 246 w 267"/>
                  <a:gd name="T79" fmla="*/ 34 h 320"/>
                  <a:gd name="T80" fmla="*/ 240 w 267"/>
                  <a:gd name="T81" fmla="*/ 18 h 320"/>
                  <a:gd name="T82" fmla="*/ 231 w 267"/>
                  <a:gd name="T83" fmla="*/ 7 h 320"/>
                  <a:gd name="T84" fmla="*/ 213 w 267"/>
                  <a:gd name="T85" fmla="*/ 5 h 320"/>
                  <a:gd name="T86" fmla="*/ 197 w 267"/>
                  <a:gd name="T87" fmla="*/ 14 h 320"/>
                  <a:gd name="T88" fmla="*/ 181 w 267"/>
                  <a:gd name="T89" fmla="*/ 18 h 320"/>
                  <a:gd name="T90" fmla="*/ 154 w 267"/>
                  <a:gd name="T91" fmla="*/ 14 h 320"/>
                  <a:gd name="T92" fmla="*/ 151 w 267"/>
                  <a:gd name="T93" fmla="*/ 18 h 320"/>
                  <a:gd name="T94" fmla="*/ 36 w 267"/>
                  <a:gd name="T95" fmla="*/ 50 h 3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7"/>
                  <a:gd name="T145" fmla="*/ 0 h 320"/>
                  <a:gd name="T146" fmla="*/ 267 w 267"/>
                  <a:gd name="T147" fmla="*/ 320 h 32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7" h="320">
                    <a:moveTo>
                      <a:pt x="36" y="61"/>
                    </a:moveTo>
                    <a:lnTo>
                      <a:pt x="34" y="123"/>
                    </a:lnTo>
                    <a:lnTo>
                      <a:pt x="18" y="123"/>
                    </a:lnTo>
                    <a:lnTo>
                      <a:pt x="18" y="125"/>
                    </a:lnTo>
                    <a:lnTo>
                      <a:pt x="17" y="130"/>
                    </a:lnTo>
                    <a:lnTo>
                      <a:pt x="8" y="143"/>
                    </a:lnTo>
                    <a:lnTo>
                      <a:pt x="8" y="150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4"/>
                    </a:lnTo>
                    <a:lnTo>
                      <a:pt x="4" y="161"/>
                    </a:lnTo>
                    <a:lnTo>
                      <a:pt x="2" y="166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8" y="172"/>
                    </a:lnTo>
                    <a:lnTo>
                      <a:pt x="8" y="177"/>
                    </a:lnTo>
                    <a:lnTo>
                      <a:pt x="13" y="191"/>
                    </a:lnTo>
                    <a:lnTo>
                      <a:pt x="15" y="193"/>
                    </a:lnTo>
                    <a:lnTo>
                      <a:pt x="17" y="193"/>
                    </a:lnTo>
                    <a:lnTo>
                      <a:pt x="17" y="198"/>
                    </a:lnTo>
                    <a:lnTo>
                      <a:pt x="15" y="200"/>
                    </a:lnTo>
                    <a:lnTo>
                      <a:pt x="27" y="216"/>
                    </a:lnTo>
                    <a:lnTo>
                      <a:pt x="29" y="220"/>
                    </a:lnTo>
                    <a:lnTo>
                      <a:pt x="26" y="231"/>
                    </a:lnTo>
                    <a:lnTo>
                      <a:pt x="27" y="234"/>
                    </a:lnTo>
                    <a:lnTo>
                      <a:pt x="29" y="238"/>
                    </a:lnTo>
                    <a:lnTo>
                      <a:pt x="36" y="238"/>
                    </a:lnTo>
                    <a:lnTo>
                      <a:pt x="38" y="243"/>
                    </a:lnTo>
                    <a:lnTo>
                      <a:pt x="42" y="245"/>
                    </a:lnTo>
                    <a:lnTo>
                      <a:pt x="49" y="245"/>
                    </a:lnTo>
                    <a:lnTo>
                      <a:pt x="54" y="249"/>
                    </a:lnTo>
                    <a:lnTo>
                      <a:pt x="54" y="250"/>
                    </a:lnTo>
                    <a:lnTo>
                      <a:pt x="54" y="252"/>
                    </a:lnTo>
                    <a:lnTo>
                      <a:pt x="56" y="256"/>
                    </a:lnTo>
                    <a:lnTo>
                      <a:pt x="67" y="263"/>
                    </a:lnTo>
                    <a:lnTo>
                      <a:pt x="68" y="266"/>
                    </a:lnTo>
                    <a:lnTo>
                      <a:pt x="72" y="268"/>
                    </a:lnTo>
                    <a:lnTo>
                      <a:pt x="74" y="274"/>
                    </a:lnTo>
                    <a:lnTo>
                      <a:pt x="76" y="277"/>
                    </a:lnTo>
                    <a:lnTo>
                      <a:pt x="77" y="281"/>
                    </a:lnTo>
                    <a:lnTo>
                      <a:pt x="79" y="281"/>
                    </a:lnTo>
                    <a:lnTo>
                      <a:pt x="88" y="286"/>
                    </a:lnTo>
                    <a:lnTo>
                      <a:pt x="90" y="290"/>
                    </a:lnTo>
                    <a:lnTo>
                      <a:pt x="90" y="293"/>
                    </a:lnTo>
                    <a:lnTo>
                      <a:pt x="94" y="297"/>
                    </a:lnTo>
                    <a:lnTo>
                      <a:pt x="97" y="300"/>
                    </a:lnTo>
                    <a:lnTo>
                      <a:pt x="101" y="306"/>
                    </a:lnTo>
                    <a:lnTo>
                      <a:pt x="108" y="308"/>
                    </a:lnTo>
                    <a:lnTo>
                      <a:pt x="110" y="308"/>
                    </a:lnTo>
                    <a:lnTo>
                      <a:pt x="111" y="304"/>
                    </a:lnTo>
                    <a:lnTo>
                      <a:pt x="119" y="306"/>
                    </a:lnTo>
                    <a:lnTo>
                      <a:pt x="122" y="306"/>
                    </a:lnTo>
                    <a:lnTo>
                      <a:pt x="126" y="304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9" y="318"/>
                    </a:lnTo>
                    <a:lnTo>
                      <a:pt x="153" y="318"/>
                    </a:lnTo>
                    <a:lnTo>
                      <a:pt x="156" y="318"/>
                    </a:lnTo>
                    <a:lnTo>
                      <a:pt x="158" y="318"/>
                    </a:lnTo>
                    <a:lnTo>
                      <a:pt x="162" y="318"/>
                    </a:lnTo>
                    <a:lnTo>
                      <a:pt x="163" y="320"/>
                    </a:lnTo>
                    <a:lnTo>
                      <a:pt x="187" y="317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9" y="306"/>
                    </a:lnTo>
                    <a:lnTo>
                      <a:pt x="203" y="304"/>
                    </a:lnTo>
                    <a:lnTo>
                      <a:pt x="224" y="304"/>
                    </a:lnTo>
                    <a:lnTo>
                      <a:pt x="226" y="293"/>
                    </a:lnTo>
                    <a:lnTo>
                      <a:pt x="222" y="292"/>
                    </a:lnTo>
                    <a:lnTo>
                      <a:pt x="217" y="290"/>
                    </a:lnTo>
                    <a:lnTo>
                      <a:pt x="213" y="288"/>
                    </a:lnTo>
                    <a:lnTo>
                      <a:pt x="206" y="270"/>
                    </a:lnTo>
                    <a:lnTo>
                      <a:pt x="197" y="265"/>
                    </a:lnTo>
                    <a:lnTo>
                      <a:pt x="196" y="263"/>
                    </a:lnTo>
                    <a:lnTo>
                      <a:pt x="196" y="259"/>
                    </a:lnTo>
                    <a:lnTo>
                      <a:pt x="194" y="256"/>
                    </a:lnTo>
                    <a:lnTo>
                      <a:pt x="190" y="254"/>
                    </a:lnTo>
                    <a:lnTo>
                      <a:pt x="188" y="254"/>
                    </a:lnTo>
                    <a:lnTo>
                      <a:pt x="185" y="254"/>
                    </a:lnTo>
                    <a:lnTo>
                      <a:pt x="183" y="252"/>
                    </a:lnTo>
                    <a:lnTo>
                      <a:pt x="181" y="252"/>
                    </a:lnTo>
                    <a:lnTo>
                      <a:pt x="179" y="250"/>
                    </a:lnTo>
                    <a:lnTo>
                      <a:pt x="181" y="249"/>
                    </a:lnTo>
                    <a:lnTo>
                      <a:pt x="183" y="247"/>
                    </a:lnTo>
                    <a:lnTo>
                      <a:pt x="183" y="243"/>
                    </a:lnTo>
                    <a:lnTo>
                      <a:pt x="185" y="241"/>
                    </a:lnTo>
                    <a:lnTo>
                      <a:pt x="192" y="243"/>
                    </a:lnTo>
                    <a:lnTo>
                      <a:pt x="196" y="241"/>
                    </a:lnTo>
                    <a:lnTo>
                      <a:pt x="197" y="240"/>
                    </a:lnTo>
                    <a:lnTo>
                      <a:pt x="199" y="209"/>
                    </a:lnTo>
                    <a:lnTo>
                      <a:pt x="203" y="204"/>
                    </a:lnTo>
                    <a:lnTo>
                      <a:pt x="204" y="202"/>
                    </a:lnTo>
                    <a:lnTo>
                      <a:pt x="208" y="202"/>
                    </a:lnTo>
                    <a:lnTo>
                      <a:pt x="210" y="202"/>
                    </a:lnTo>
                    <a:lnTo>
                      <a:pt x="212" y="190"/>
                    </a:lnTo>
                    <a:lnTo>
                      <a:pt x="226" y="172"/>
                    </a:lnTo>
                    <a:lnTo>
                      <a:pt x="228" y="172"/>
                    </a:lnTo>
                    <a:lnTo>
                      <a:pt x="230" y="170"/>
                    </a:lnTo>
                    <a:lnTo>
                      <a:pt x="235" y="148"/>
                    </a:lnTo>
                    <a:lnTo>
                      <a:pt x="235" y="138"/>
                    </a:lnTo>
                    <a:lnTo>
                      <a:pt x="244" y="100"/>
                    </a:lnTo>
                    <a:lnTo>
                      <a:pt x="247" y="100"/>
                    </a:lnTo>
                    <a:lnTo>
                      <a:pt x="249" y="98"/>
                    </a:lnTo>
                    <a:lnTo>
                      <a:pt x="251" y="96"/>
                    </a:lnTo>
                    <a:lnTo>
                      <a:pt x="264" y="91"/>
                    </a:lnTo>
                    <a:lnTo>
                      <a:pt x="267" y="84"/>
                    </a:lnTo>
                    <a:lnTo>
                      <a:pt x="265" y="82"/>
                    </a:lnTo>
                    <a:lnTo>
                      <a:pt x="264" y="82"/>
                    </a:lnTo>
                    <a:lnTo>
                      <a:pt x="264" y="80"/>
                    </a:lnTo>
                    <a:lnTo>
                      <a:pt x="262" y="82"/>
                    </a:lnTo>
                    <a:lnTo>
                      <a:pt x="260" y="79"/>
                    </a:lnTo>
                    <a:lnTo>
                      <a:pt x="258" y="77"/>
                    </a:lnTo>
                    <a:lnTo>
                      <a:pt x="251" y="73"/>
                    </a:lnTo>
                    <a:lnTo>
                      <a:pt x="249" y="70"/>
                    </a:lnTo>
                    <a:lnTo>
                      <a:pt x="246" y="34"/>
                    </a:lnTo>
                    <a:lnTo>
                      <a:pt x="246" y="32"/>
                    </a:lnTo>
                    <a:lnTo>
                      <a:pt x="242" y="27"/>
                    </a:lnTo>
                    <a:lnTo>
                      <a:pt x="240" y="18"/>
                    </a:lnTo>
                    <a:lnTo>
                      <a:pt x="237" y="12"/>
                    </a:lnTo>
                    <a:lnTo>
                      <a:pt x="235" y="12"/>
                    </a:lnTo>
                    <a:lnTo>
                      <a:pt x="231" y="7"/>
                    </a:lnTo>
                    <a:lnTo>
                      <a:pt x="224" y="5"/>
                    </a:lnTo>
                    <a:lnTo>
                      <a:pt x="221" y="0"/>
                    </a:lnTo>
                    <a:lnTo>
                      <a:pt x="213" y="5"/>
                    </a:lnTo>
                    <a:lnTo>
                      <a:pt x="210" y="3"/>
                    </a:lnTo>
                    <a:lnTo>
                      <a:pt x="206" y="12"/>
                    </a:lnTo>
                    <a:lnTo>
                      <a:pt x="197" y="14"/>
                    </a:lnTo>
                    <a:lnTo>
                      <a:pt x="196" y="21"/>
                    </a:lnTo>
                    <a:lnTo>
                      <a:pt x="188" y="21"/>
                    </a:lnTo>
                    <a:lnTo>
                      <a:pt x="181" y="18"/>
                    </a:lnTo>
                    <a:lnTo>
                      <a:pt x="154" y="18"/>
                    </a:lnTo>
                    <a:lnTo>
                      <a:pt x="154" y="14"/>
                    </a:lnTo>
                    <a:lnTo>
                      <a:pt x="153" y="14"/>
                    </a:lnTo>
                    <a:lnTo>
                      <a:pt x="151" y="18"/>
                    </a:lnTo>
                    <a:lnTo>
                      <a:pt x="51" y="18"/>
                    </a:lnTo>
                    <a:lnTo>
                      <a:pt x="51" y="50"/>
                    </a:lnTo>
                    <a:lnTo>
                      <a:pt x="36" y="50"/>
                    </a:lnTo>
                    <a:lnTo>
                      <a:pt x="36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3" name="Freeform 4154"/>
              <p:cNvSpPr>
                <a:spLocks/>
              </p:cNvSpPr>
              <p:nvPr/>
            </p:nvSpPr>
            <p:spPr bwMode="auto">
              <a:xfrm>
                <a:off x="3053" y="2325"/>
                <a:ext cx="267" cy="320"/>
              </a:xfrm>
              <a:custGeom>
                <a:avLst/>
                <a:gdLst>
                  <a:gd name="T0" fmla="*/ 18 w 267"/>
                  <a:gd name="T1" fmla="*/ 123 h 320"/>
                  <a:gd name="T2" fmla="*/ 8 w 267"/>
                  <a:gd name="T3" fmla="*/ 143 h 320"/>
                  <a:gd name="T4" fmla="*/ 8 w 267"/>
                  <a:gd name="T5" fmla="*/ 152 h 320"/>
                  <a:gd name="T6" fmla="*/ 4 w 267"/>
                  <a:gd name="T7" fmla="*/ 161 h 320"/>
                  <a:gd name="T8" fmla="*/ 2 w 267"/>
                  <a:gd name="T9" fmla="*/ 173 h 320"/>
                  <a:gd name="T10" fmla="*/ 13 w 267"/>
                  <a:gd name="T11" fmla="*/ 191 h 320"/>
                  <a:gd name="T12" fmla="*/ 17 w 267"/>
                  <a:gd name="T13" fmla="*/ 193 h 320"/>
                  <a:gd name="T14" fmla="*/ 27 w 267"/>
                  <a:gd name="T15" fmla="*/ 216 h 320"/>
                  <a:gd name="T16" fmla="*/ 27 w 267"/>
                  <a:gd name="T17" fmla="*/ 234 h 320"/>
                  <a:gd name="T18" fmla="*/ 38 w 267"/>
                  <a:gd name="T19" fmla="*/ 243 h 320"/>
                  <a:gd name="T20" fmla="*/ 54 w 267"/>
                  <a:gd name="T21" fmla="*/ 249 h 320"/>
                  <a:gd name="T22" fmla="*/ 56 w 267"/>
                  <a:gd name="T23" fmla="*/ 256 h 320"/>
                  <a:gd name="T24" fmla="*/ 72 w 267"/>
                  <a:gd name="T25" fmla="*/ 268 h 320"/>
                  <a:gd name="T26" fmla="*/ 77 w 267"/>
                  <a:gd name="T27" fmla="*/ 281 h 320"/>
                  <a:gd name="T28" fmla="*/ 90 w 267"/>
                  <a:gd name="T29" fmla="*/ 290 h 320"/>
                  <a:gd name="T30" fmla="*/ 97 w 267"/>
                  <a:gd name="T31" fmla="*/ 300 h 320"/>
                  <a:gd name="T32" fmla="*/ 110 w 267"/>
                  <a:gd name="T33" fmla="*/ 308 h 320"/>
                  <a:gd name="T34" fmla="*/ 122 w 267"/>
                  <a:gd name="T35" fmla="*/ 306 h 320"/>
                  <a:gd name="T36" fmla="*/ 145 w 267"/>
                  <a:gd name="T37" fmla="*/ 318 h 320"/>
                  <a:gd name="T38" fmla="*/ 156 w 267"/>
                  <a:gd name="T39" fmla="*/ 318 h 320"/>
                  <a:gd name="T40" fmla="*/ 163 w 267"/>
                  <a:gd name="T41" fmla="*/ 320 h 320"/>
                  <a:gd name="T42" fmla="*/ 196 w 267"/>
                  <a:gd name="T43" fmla="*/ 311 h 320"/>
                  <a:gd name="T44" fmla="*/ 203 w 267"/>
                  <a:gd name="T45" fmla="*/ 304 h 320"/>
                  <a:gd name="T46" fmla="*/ 222 w 267"/>
                  <a:gd name="T47" fmla="*/ 292 h 320"/>
                  <a:gd name="T48" fmla="*/ 206 w 267"/>
                  <a:gd name="T49" fmla="*/ 270 h 320"/>
                  <a:gd name="T50" fmla="*/ 196 w 267"/>
                  <a:gd name="T51" fmla="*/ 259 h 320"/>
                  <a:gd name="T52" fmla="*/ 188 w 267"/>
                  <a:gd name="T53" fmla="*/ 254 h 320"/>
                  <a:gd name="T54" fmla="*/ 181 w 267"/>
                  <a:gd name="T55" fmla="*/ 252 h 320"/>
                  <a:gd name="T56" fmla="*/ 183 w 267"/>
                  <a:gd name="T57" fmla="*/ 247 h 320"/>
                  <a:gd name="T58" fmla="*/ 192 w 267"/>
                  <a:gd name="T59" fmla="*/ 243 h 320"/>
                  <a:gd name="T60" fmla="*/ 199 w 267"/>
                  <a:gd name="T61" fmla="*/ 209 h 320"/>
                  <a:gd name="T62" fmla="*/ 204 w 267"/>
                  <a:gd name="T63" fmla="*/ 202 h 320"/>
                  <a:gd name="T64" fmla="*/ 212 w 267"/>
                  <a:gd name="T65" fmla="*/ 190 h 320"/>
                  <a:gd name="T66" fmla="*/ 230 w 267"/>
                  <a:gd name="T67" fmla="*/ 170 h 320"/>
                  <a:gd name="T68" fmla="*/ 244 w 267"/>
                  <a:gd name="T69" fmla="*/ 100 h 320"/>
                  <a:gd name="T70" fmla="*/ 251 w 267"/>
                  <a:gd name="T71" fmla="*/ 96 h 320"/>
                  <a:gd name="T72" fmla="*/ 265 w 267"/>
                  <a:gd name="T73" fmla="*/ 82 h 320"/>
                  <a:gd name="T74" fmla="*/ 262 w 267"/>
                  <a:gd name="T75" fmla="*/ 82 h 320"/>
                  <a:gd name="T76" fmla="*/ 251 w 267"/>
                  <a:gd name="T77" fmla="*/ 73 h 320"/>
                  <a:gd name="T78" fmla="*/ 246 w 267"/>
                  <a:gd name="T79" fmla="*/ 34 h 320"/>
                  <a:gd name="T80" fmla="*/ 240 w 267"/>
                  <a:gd name="T81" fmla="*/ 18 h 320"/>
                  <a:gd name="T82" fmla="*/ 231 w 267"/>
                  <a:gd name="T83" fmla="*/ 7 h 320"/>
                  <a:gd name="T84" fmla="*/ 213 w 267"/>
                  <a:gd name="T85" fmla="*/ 5 h 320"/>
                  <a:gd name="T86" fmla="*/ 197 w 267"/>
                  <a:gd name="T87" fmla="*/ 14 h 320"/>
                  <a:gd name="T88" fmla="*/ 181 w 267"/>
                  <a:gd name="T89" fmla="*/ 18 h 320"/>
                  <a:gd name="T90" fmla="*/ 154 w 267"/>
                  <a:gd name="T91" fmla="*/ 14 h 320"/>
                  <a:gd name="T92" fmla="*/ 151 w 267"/>
                  <a:gd name="T93" fmla="*/ 18 h 320"/>
                  <a:gd name="T94" fmla="*/ 36 w 267"/>
                  <a:gd name="T95" fmla="*/ 50 h 3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7"/>
                  <a:gd name="T145" fmla="*/ 0 h 320"/>
                  <a:gd name="T146" fmla="*/ 267 w 267"/>
                  <a:gd name="T147" fmla="*/ 320 h 32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7" h="320">
                    <a:moveTo>
                      <a:pt x="36" y="61"/>
                    </a:moveTo>
                    <a:lnTo>
                      <a:pt x="34" y="123"/>
                    </a:lnTo>
                    <a:lnTo>
                      <a:pt x="18" y="123"/>
                    </a:lnTo>
                    <a:lnTo>
                      <a:pt x="18" y="125"/>
                    </a:lnTo>
                    <a:lnTo>
                      <a:pt x="17" y="130"/>
                    </a:lnTo>
                    <a:lnTo>
                      <a:pt x="8" y="143"/>
                    </a:lnTo>
                    <a:lnTo>
                      <a:pt x="8" y="150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4"/>
                    </a:lnTo>
                    <a:lnTo>
                      <a:pt x="4" y="161"/>
                    </a:lnTo>
                    <a:lnTo>
                      <a:pt x="2" y="166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8" y="172"/>
                    </a:lnTo>
                    <a:lnTo>
                      <a:pt x="8" y="177"/>
                    </a:lnTo>
                    <a:lnTo>
                      <a:pt x="13" y="191"/>
                    </a:lnTo>
                    <a:lnTo>
                      <a:pt x="15" y="193"/>
                    </a:lnTo>
                    <a:lnTo>
                      <a:pt x="17" y="193"/>
                    </a:lnTo>
                    <a:lnTo>
                      <a:pt x="17" y="198"/>
                    </a:lnTo>
                    <a:lnTo>
                      <a:pt x="15" y="200"/>
                    </a:lnTo>
                    <a:lnTo>
                      <a:pt x="27" y="216"/>
                    </a:lnTo>
                    <a:lnTo>
                      <a:pt x="29" y="220"/>
                    </a:lnTo>
                    <a:lnTo>
                      <a:pt x="26" y="231"/>
                    </a:lnTo>
                    <a:lnTo>
                      <a:pt x="27" y="234"/>
                    </a:lnTo>
                    <a:lnTo>
                      <a:pt x="29" y="238"/>
                    </a:lnTo>
                    <a:lnTo>
                      <a:pt x="36" y="238"/>
                    </a:lnTo>
                    <a:lnTo>
                      <a:pt x="38" y="243"/>
                    </a:lnTo>
                    <a:lnTo>
                      <a:pt x="42" y="245"/>
                    </a:lnTo>
                    <a:lnTo>
                      <a:pt x="49" y="245"/>
                    </a:lnTo>
                    <a:lnTo>
                      <a:pt x="54" y="249"/>
                    </a:lnTo>
                    <a:lnTo>
                      <a:pt x="54" y="250"/>
                    </a:lnTo>
                    <a:lnTo>
                      <a:pt x="54" y="252"/>
                    </a:lnTo>
                    <a:lnTo>
                      <a:pt x="56" y="256"/>
                    </a:lnTo>
                    <a:lnTo>
                      <a:pt x="67" y="263"/>
                    </a:lnTo>
                    <a:lnTo>
                      <a:pt x="68" y="266"/>
                    </a:lnTo>
                    <a:lnTo>
                      <a:pt x="72" y="268"/>
                    </a:lnTo>
                    <a:lnTo>
                      <a:pt x="74" y="274"/>
                    </a:lnTo>
                    <a:lnTo>
                      <a:pt x="76" y="277"/>
                    </a:lnTo>
                    <a:lnTo>
                      <a:pt x="77" y="281"/>
                    </a:lnTo>
                    <a:lnTo>
                      <a:pt x="79" y="281"/>
                    </a:lnTo>
                    <a:lnTo>
                      <a:pt x="88" y="286"/>
                    </a:lnTo>
                    <a:lnTo>
                      <a:pt x="90" y="290"/>
                    </a:lnTo>
                    <a:lnTo>
                      <a:pt x="90" y="293"/>
                    </a:lnTo>
                    <a:lnTo>
                      <a:pt x="94" y="297"/>
                    </a:lnTo>
                    <a:lnTo>
                      <a:pt x="97" y="300"/>
                    </a:lnTo>
                    <a:lnTo>
                      <a:pt x="101" y="306"/>
                    </a:lnTo>
                    <a:lnTo>
                      <a:pt x="108" y="308"/>
                    </a:lnTo>
                    <a:lnTo>
                      <a:pt x="110" y="308"/>
                    </a:lnTo>
                    <a:lnTo>
                      <a:pt x="111" y="304"/>
                    </a:lnTo>
                    <a:lnTo>
                      <a:pt x="119" y="306"/>
                    </a:lnTo>
                    <a:lnTo>
                      <a:pt x="122" y="306"/>
                    </a:lnTo>
                    <a:lnTo>
                      <a:pt x="126" y="304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9" y="318"/>
                    </a:lnTo>
                    <a:lnTo>
                      <a:pt x="153" y="318"/>
                    </a:lnTo>
                    <a:lnTo>
                      <a:pt x="156" y="318"/>
                    </a:lnTo>
                    <a:lnTo>
                      <a:pt x="158" y="318"/>
                    </a:lnTo>
                    <a:lnTo>
                      <a:pt x="162" y="318"/>
                    </a:lnTo>
                    <a:lnTo>
                      <a:pt x="163" y="320"/>
                    </a:lnTo>
                    <a:lnTo>
                      <a:pt x="187" y="317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9" y="306"/>
                    </a:lnTo>
                    <a:lnTo>
                      <a:pt x="203" y="304"/>
                    </a:lnTo>
                    <a:lnTo>
                      <a:pt x="224" y="304"/>
                    </a:lnTo>
                    <a:lnTo>
                      <a:pt x="226" y="293"/>
                    </a:lnTo>
                    <a:lnTo>
                      <a:pt x="222" y="292"/>
                    </a:lnTo>
                    <a:lnTo>
                      <a:pt x="217" y="290"/>
                    </a:lnTo>
                    <a:lnTo>
                      <a:pt x="213" y="288"/>
                    </a:lnTo>
                    <a:lnTo>
                      <a:pt x="206" y="270"/>
                    </a:lnTo>
                    <a:lnTo>
                      <a:pt x="197" y="265"/>
                    </a:lnTo>
                    <a:lnTo>
                      <a:pt x="196" y="263"/>
                    </a:lnTo>
                    <a:lnTo>
                      <a:pt x="196" y="259"/>
                    </a:lnTo>
                    <a:lnTo>
                      <a:pt x="194" y="256"/>
                    </a:lnTo>
                    <a:lnTo>
                      <a:pt x="190" y="254"/>
                    </a:lnTo>
                    <a:lnTo>
                      <a:pt x="188" y="254"/>
                    </a:lnTo>
                    <a:lnTo>
                      <a:pt x="185" y="254"/>
                    </a:lnTo>
                    <a:lnTo>
                      <a:pt x="183" y="252"/>
                    </a:lnTo>
                    <a:lnTo>
                      <a:pt x="181" y="252"/>
                    </a:lnTo>
                    <a:lnTo>
                      <a:pt x="179" y="250"/>
                    </a:lnTo>
                    <a:lnTo>
                      <a:pt x="181" y="249"/>
                    </a:lnTo>
                    <a:lnTo>
                      <a:pt x="183" y="247"/>
                    </a:lnTo>
                    <a:lnTo>
                      <a:pt x="183" y="243"/>
                    </a:lnTo>
                    <a:lnTo>
                      <a:pt x="185" y="241"/>
                    </a:lnTo>
                    <a:lnTo>
                      <a:pt x="192" y="243"/>
                    </a:lnTo>
                    <a:lnTo>
                      <a:pt x="196" y="241"/>
                    </a:lnTo>
                    <a:lnTo>
                      <a:pt x="197" y="240"/>
                    </a:lnTo>
                    <a:lnTo>
                      <a:pt x="199" y="209"/>
                    </a:lnTo>
                    <a:lnTo>
                      <a:pt x="203" y="204"/>
                    </a:lnTo>
                    <a:lnTo>
                      <a:pt x="204" y="202"/>
                    </a:lnTo>
                    <a:lnTo>
                      <a:pt x="208" y="202"/>
                    </a:lnTo>
                    <a:lnTo>
                      <a:pt x="210" y="202"/>
                    </a:lnTo>
                    <a:lnTo>
                      <a:pt x="212" y="190"/>
                    </a:lnTo>
                    <a:lnTo>
                      <a:pt x="226" y="172"/>
                    </a:lnTo>
                    <a:lnTo>
                      <a:pt x="228" y="172"/>
                    </a:lnTo>
                    <a:lnTo>
                      <a:pt x="230" y="170"/>
                    </a:lnTo>
                    <a:lnTo>
                      <a:pt x="235" y="148"/>
                    </a:lnTo>
                    <a:lnTo>
                      <a:pt x="235" y="138"/>
                    </a:lnTo>
                    <a:lnTo>
                      <a:pt x="244" y="100"/>
                    </a:lnTo>
                    <a:lnTo>
                      <a:pt x="247" y="100"/>
                    </a:lnTo>
                    <a:lnTo>
                      <a:pt x="249" y="98"/>
                    </a:lnTo>
                    <a:lnTo>
                      <a:pt x="251" y="96"/>
                    </a:lnTo>
                    <a:lnTo>
                      <a:pt x="264" y="91"/>
                    </a:lnTo>
                    <a:lnTo>
                      <a:pt x="267" y="84"/>
                    </a:lnTo>
                    <a:lnTo>
                      <a:pt x="265" y="82"/>
                    </a:lnTo>
                    <a:lnTo>
                      <a:pt x="264" y="82"/>
                    </a:lnTo>
                    <a:lnTo>
                      <a:pt x="264" y="80"/>
                    </a:lnTo>
                    <a:lnTo>
                      <a:pt x="262" y="82"/>
                    </a:lnTo>
                    <a:lnTo>
                      <a:pt x="260" y="79"/>
                    </a:lnTo>
                    <a:lnTo>
                      <a:pt x="258" y="77"/>
                    </a:lnTo>
                    <a:lnTo>
                      <a:pt x="251" y="73"/>
                    </a:lnTo>
                    <a:lnTo>
                      <a:pt x="249" y="70"/>
                    </a:lnTo>
                    <a:lnTo>
                      <a:pt x="246" y="34"/>
                    </a:lnTo>
                    <a:lnTo>
                      <a:pt x="246" y="32"/>
                    </a:lnTo>
                    <a:lnTo>
                      <a:pt x="242" y="27"/>
                    </a:lnTo>
                    <a:lnTo>
                      <a:pt x="240" y="18"/>
                    </a:lnTo>
                    <a:lnTo>
                      <a:pt x="237" y="12"/>
                    </a:lnTo>
                    <a:lnTo>
                      <a:pt x="235" y="12"/>
                    </a:lnTo>
                    <a:lnTo>
                      <a:pt x="231" y="7"/>
                    </a:lnTo>
                    <a:lnTo>
                      <a:pt x="224" y="5"/>
                    </a:lnTo>
                    <a:lnTo>
                      <a:pt x="221" y="0"/>
                    </a:lnTo>
                    <a:lnTo>
                      <a:pt x="213" y="5"/>
                    </a:lnTo>
                    <a:lnTo>
                      <a:pt x="210" y="3"/>
                    </a:lnTo>
                    <a:lnTo>
                      <a:pt x="206" y="12"/>
                    </a:lnTo>
                    <a:lnTo>
                      <a:pt x="197" y="14"/>
                    </a:lnTo>
                    <a:lnTo>
                      <a:pt x="196" y="21"/>
                    </a:lnTo>
                    <a:lnTo>
                      <a:pt x="188" y="21"/>
                    </a:lnTo>
                    <a:lnTo>
                      <a:pt x="181" y="18"/>
                    </a:lnTo>
                    <a:lnTo>
                      <a:pt x="154" y="18"/>
                    </a:lnTo>
                    <a:lnTo>
                      <a:pt x="154" y="14"/>
                    </a:lnTo>
                    <a:lnTo>
                      <a:pt x="153" y="14"/>
                    </a:lnTo>
                    <a:lnTo>
                      <a:pt x="151" y="18"/>
                    </a:lnTo>
                    <a:lnTo>
                      <a:pt x="51" y="18"/>
                    </a:lnTo>
                    <a:lnTo>
                      <a:pt x="51" y="50"/>
                    </a:lnTo>
                    <a:lnTo>
                      <a:pt x="36" y="50"/>
                    </a:lnTo>
                    <a:lnTo>
                      <a:pt x="36" y="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4" name="Freeform 4155"/>
              <p:cNvSpPr>
                <a:spLocks/>
              </p:cNvSpPr>
              <p:nvPr/>
            </p:nvSpPr>
            <p:spPr bwMode="auto">
              <a:xfrm>
                <a:off x="2704" y="2316"/>
                <a:ext cx="255" cy="199"/>
              </a:xfrm>
              <a:custGeom>
                <a:avLst/>
                <a:gdLst>
                  <a:gd name="T0" fmla="*/ 65 w 255"/>
                  <a:gd name="T1" fmla="*/ 127 h 199"/>
                  <a:gd name="T2" fmla="*/ 61 w 255"/>
                  <a:gd name="T3" fmla="*/ 129 h 199"/>
                  <a:gd name="T4" fmla="*/ 60 w 255"/>
                  <a:gd name="T5" fmla="*/ 132 h 199"/>
                  <a:gd name="T6" fmla="*/ 54 w 255"/>
                  <a:gd name="T7" fmla="*/ 136 h 199"/>
                  <a:gd name="T8" fmla="*/ 47 w 255"/>
                  <a:gd name="T9" fmla="*/ 138 h 199"/>
                  <a:gd name="T10" fmla="*/ 45 w 255"/>
                  <a:gd name="T11" fmla="*/ 138 h 199"/>
                  <a:gd name="T12" fmla="*/ 13 w 255"/>
                  <a:gd name="T13" fmla="*/ 145 h 199"/>
                  <a:gd name="T14" fmla="*/ 0 w 255"/>
                  <a:gd name="T15" fmla="*/ 145 h 199"/>
                  <a:gd name="T16" fmla="*/ 0 w 255"/>
                  <a:gd name="T17" fmla="*/ 152 h 199"/>
                  <a:gd name="T18" fmla="*/ 4 w 255"/>
                  <a:gd name="T19" fmla="*/ 156 h 199"/>
                  <a:gd name="T20" fmla="*/ 4 w 255"/>
                  <a:gd name="T21" fmla="*/ 159 h 199"/>
                  <a:gd name="T22" fmla="*/ 20 w 255"/>
                  <a:gd name="T23" fmla="*/ 181 h 199"/>
                  <a:gd name="T24" fmla="*/ 27 w 255"/>
                  <a:gd name="T25" fmla="*/ 184 h 199"/>
                  <a:gd name="T26" fmla="*/ 29 w 255"/>
                  <a:gd name="T27" fmla="*/ 182 h 199"/>
                  <a:gd name="T28" fmla="*/ 33 w 255"/>
                  <a:gd name="T29" fmla="*/ 182 h 199"/>
                  <a:gd name="T30" fmla="*/ 34 w 255"/>
                  <a:gd name="T31" fmla="*/ 186 h 199"/>
                  <a:gd name="T32" fmla="*/ 33 w 255"/>
                  <a:gd name="T33" fmla="*/ 188 h 199"/>
                  <a:gd name="T34" fmla="*/ 33 w 255"/>
                  <a:gd name="T35" fmla="*/ 190 h 199"/>
                  <a:gd name="T36" fmla="*/ 40 w 255"/>
                  <a:gd name="T37" fmla="*/ 193 h 199"/>
                  <a:gd name="T38" fmla="*/ 36 w 255"/>
                  <a:gd name="T39" fmla="*/ 190 h 199"/>
                  <a:gd name="T40" fmla="*/ 43 w 255"/>
                  <a:gd name="T41" fmla="*/ 188 h 199"/>
                  <a:gd name="T42" fmla="*/ 56 w 255"/>
                  <a:gd name="T43" fmla="*/ 186 h 199"/>
                  <a:gd name="T44" fmla="*/ 58 w 255"/>
                  <a:gd name="T45" fmla="*/ 182 h 199"/>
                  <a:gd name="T46" fmla="*/ 61 w 255"/>
                  <a:gd name="T47" fmla="*/ 181 h 199"/>
                  <a:gd name="T48" fmla="*/ 70 w 255"/>
                  <a:gd name="T49" fmla="*/ 166 h 199"/>
                  <a:gd name="T50" fmla="*/ 101 w 255"/>
                  <a:gd name="T51" fmla="*/ 170 h 199"/>
                  <a:gd name="T52" fmla="*/ 110 w 255"/>
                  <a:gd name="T53" fmla="*/ 177 h 199"/>
                  <a:gd name="T54" fmla="*/ 115 w 255"/>
                  <a:gd name="T55" fmla="*/ 175 h 199"/>
                  <a:gd name="T56" fmla="*/ 126 w 255"/>
                  <a:gd name="T57" fmla="*/ 172 h 199"/>
                  <a:gd name="T58" fmla="*/ 149 w 255"/>
                  <a:gd name="T59" fmla="*/ 181 h 199"/>
                  <a:gd name="T60" fmla="*/ 163 w 255"/>
                  <a:gd name="T61" fmla="*/ 172 h 199"/>
                  <a:gd name="T62" fmla="*/ 194 w 255"/>
                  <a:gd name="T63" fmla="*/ 173 h 199"/>
                  <a:gd name="T64" fmla="*/ 199 w 255"/>
                  <a:gd name="T65" fmla="*/ 173 h 199"/>
                  <a:gd name="T66" fmla="*/ 201 w 255"/>
                  <a:gd name="T67" fmla="*/ 170 h 199"/>
                  <a:gd name="T68" fmla="*/ 204 w 255"/>
                  <a:gd name="T69" fmla="*/ 168 h 199"/>
                  <a:gd name="T70" fmla="*/ 208 w 255"/>
                  <a:gd name="T71" fmla="*/ 165 h 199"/>
                  <a:gd name="T72" fmla="*/ 210 w 255"/>
                  <a:gd name="T73" fmla="*/ 165 h 199"/>
                  <a:gd name="T74" fmla="*/ 208 w 255"/>
                  <a:gd name="T75" fmla="*/ 161 h 199"/>
                  <a:gd name="T76" fmla="*/ 208 w 255"/>
                  <a:gd name="T77" fmla="*/ 157 h 199"/>
                  <a:gd name="T78" fmla="*/ 212 w 255"/>
                  <a:gd name="T79" fmla="*/ 156 h 199"/>
                  <a:gd name="T80" fmla="*/ 213 w 255"/>
                  <a:gd name="T81" fmla="*/ 152 h 199"/>
                  <a:gd name="T82" fmla="*/ 217 w 255"/>
                  <a:gd name="T83" fmla="*/ 150 h 199"/>
                  <a:gd name="T84" fmla="*/ 219 w 255"/>
                  <a:gd name="T85" fmla="*/ 147 h 199"/>
                  <a:gd name="T86" fmla="*/ 246 w 255"/>
                  <a:gd name="T87" fmla="*/ 113 h 199"/>
                  <a:gd name="T88" fmla="*/ 255 w 255"/>
                  <a:gd name="T89" fmla="*/ 54 h 199"/>
                  <a:gd name="T90" fmla="*/ 244 w 255"/>
                  <a:gd name="T91" fmla="*/ 45 h 199"/>
                  <a:gd name="T92" fmla="*/ 242 w 255"/>
                  <a:gd name="T93" fmla="*/ 37 h 199"/>
                  <a:gd name="T94" fmla="*/ 240 w 255"/>
                  <a:gd name="T95" fmla="*/ 9 h 199"/>
                  <a:gd name="T96" fmla="*/ 231 w 255"/>
                  <a:gd name="T97" fmla="*/ 7 h 199"/>
                  <a:gd name="T98" fmla="*/ 226 w 255"/>
                  <a:gd name="T99" fmla="*/ 3 h 199"/>
                  <a:gd name="T100" fmla="*/ 188 w 255"/>
                  <a:gd name="T101" fmla="*/ 0 h 199"/>
                  <a:gd name="T102" fmla="*/ 65 w 255"/>
                  <a:gd name="T103" fmla="*/ 75 h 199"/>
                  <a:gd name="T104" fmla="*/ 65 w 255"/>
                  <a:gd name="T105" fmla="*/ 75 h 1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5"/>
                  <a:gd name="T160" fmla="*/ 0 h 199"/>
                  <a:gd name="T161" fmla="*/ 255 w 255"/>
                  <a:gd name="T162" fmla="*/ 199 h 1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5" h="199">
                    <a:moveTo>
                      <a:pt x="65" y="79"/>
                    </a:move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9"/>
                    </a:lnTo>
                    <a:lnTo>
                      <a:pt x="60" y="131"/>
                    </a:lnTo>
                    <a:lnTo>
                      <a:pt x="60" y="132"/>
                    </a:lnTo>
                    <a:lnTo>
                      <a:pt x="56" y="134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47" y="138"/>
                    </a:lnTo>
                    <a:lnTo>
                      <a:pt x="47" y="139"/>
                    </a:lnTo>
                    <a:lnTo>
                      <a:pt x="45" y="138"/>
                    </a:lnTo>
                    <a:lnTo>
                      <a:pt x="20" y="139"/>
                    </a:lnTo>
                    <a:lnTo>
                      <a:pt x="13" y="145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2"/>
                    </a:lnTo>
                    <a:lnTo>
                      <a:pt x="4" y="156"/>
                    </a:lnTo>
                    <a:lnTo>
                      <a:pt x="4" y="159"/>
                    </a:lnTo>
                    <a:lnTo>
                      <a:pt x="4" y="161"/>
                    </a:lnTo>
                    <a:lnTo>
                      <a:pt x="20" y="181"/>
                    </a:lnTo>
                    <a:lnTo>
                      <a:pt x="25" y="184"/>
                    </a:lnTo>
                    <a:lnTo>
                      <a:pt x="27" y="184"/>
                    </a:lnTo>
                    <a:lnTo>
                      <a:pt x="29" y="182"/>
                    </a:lnTo>
                    <a:lnTo>
                      <a:pt x="31" y="181"/>
                    </a:lnTo>
                    <a:lnTo>
                      <a:pt x="33" y="182"/>
                    </a:lnTo>
                    <a:lnTo>
                      <a:pt x="34" y="186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6" y="195"/>
                    </a:lnTo>
                    <a:lnTo>
                      <a:pt x="40" y="193"/>
                    </a:lnTo>
                    <a:lnTo>
                      <a:pt x="38" y="191"/>
                    </a:lnTo>
                    <a:lnTo>
                      <a:pt x="36" y="190"/>
                    </a:lnTo>
                    <a:lnTo>
                      <a:pt x="42" y="188"/>
                    </a:lnTo>
                    <a:lnTo>
                      <a:pt x="43" y="188"/>
                    </a:lnTo>
                    <a:lnTo>
                      <a:pt x="56" y="199"/>
                    </a:lnTo>
                    <a:lnTo>
                      <a:pt x="56" y="186"/>
                    </a:lnTo>
                    <a:lnTo>
                      <a:pt x="58" y="184"/>
                    </a:lnTo>
                    <a:lnTo>
                      <a:pt x="58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5" y="170"/>
                    </a:lnTo>
                    <a:lnTo>
                      <a:pt x="70" y="166"/>
                    </a:lnTo>
                    <a:lnTo>
                      <a:pt x="90" y="165"/>
                    </a:lnTo>
                    <a:lnTo>
                      <a:pt x="101" y="170"/>
                    </a:lnTo>
                    <a:lnTo>
                      <a:pt x="110" y="177"/>
                    </a:lnTo>
                    <a:lnTo>
                      <a:pt x="113" y="177"/>
                    </a:lnTo>
                    <a:lnTo>
                      <a:pt x="115" y="175"/>
                    </a:lnTo>
                    <a:lnTo>
                      <a:pt x="122" y="172"/>
                    </a:lnTo>
                    <a:lnTo>
                      <a:pt x="126" y="172"/>
                    </a:lnTo>
                    <a:lnTo>
                      <a:pt x="138" y="179"/>
                    </a:lnTo>
                    <a:lnTo>
                      <a:pt x="149" y="181"/>
                    </a:lnTo>
                    <a:lnTo>
                      <a:pt x="153" y="181"/>
                    </a:lnTo>
                    <a:lnTo>
                      <a:pt x="163" y="172"/>
                    </a:lnTo>
                    <a:lnTo>
                      <a:pt x="185" y="170"/>
                    </a:lnTo>
                    <a:lnTo>
                      <a:pt x="194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201" y="170"/>
                    </a:lnTo>
                    <a:lnTo>
                      <a:pt x="203" y="168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57"/>
                    </a:lnTo>
                    <a:lnTo>
                      <a:pt x="210" y="156"/>
                    </a:lnTo>
                    <a:lnTo>
                      <a:pt x="212" y="156"/>
                    </a:lnTo>
                    <a:lnTo>
                      <a:pt x="213" y="156"/>
                    </a:lnTo>
                    <a:lnTo>
                      <a:pt x="213" y="152"/>
                    </a:lnTo>
                    <a:lnTo>
                      <a:pt x="213" y="150"/>
                    </a:lnTo>
                    <a:lnTo>
                      <a:pt x="217" y="150"/>
                    </a:lnTo>
                    <a:lnTo>
                      <a:pt x="217" y="147"/>
                    </a:lnTo>
                    <a:lnTo>
                      <a:pt x="219" y="147"/>
                    </a:lnTo>
                    <a:lnTo>
                      <a:pt x="219" y="143"/>
                    </a:lnTo>
                    <a:lnTo>
                      <a:pt x="246" y="113"/>
                    </a:lnTo>
                    <a:lnTo>
                      <a:pt x="251" y="61"/>
                    </a:lnTo>
                    <a:lnTo>
                      <a:pt x="255" y="54"/>
                    </a:lnTo>
                    <a:lnTo>
                      <a:pt x="246" y="48"/>
                    </a:lnTo>
                    <a:lnTo>
                      <a:pt x="244" y="45"/>
                    </a:lnTo>
                    <a:lnTo>
                      <a:pt x="242" y="39"/>
                    </a:lnTo>
                    <a:lnTo>
                      <a:pt x="242" y="37"/>
                    </a:lnTo>
                    <a:lnTo>
                      <a:pt x="240" y="34"/>
                    </a:lnTo>
                    <a:lnTo>
                      <a:pt x="240" y="9"/>
                    </a:lnTo>
                    <a:lnTo>
                      <a:pt x="235" y="11"/>
                    </a:lnTo>
                    <a:lnTo>
                      <a:pt x="231" y="7"/>
                    </a:lnTo>
                    <a:lnTo>
                      <a:pt x="228" y="3"/>
                    </a:lnTo>
                    <a:lnTo>
                      <a:pt x="226" y="3"/>
                    </a:lnTo>
                    <a:lnTo>
                      <a:pt x="224" y="2"/>
                    </a:lnTo>
                    <a:lnTo>
                      <a:pt x="188" y="0"/>
                    </a:lnTo>
                    <a:lnTo>
                      <a:pt x="90" y="68"/>
                    </a:lnTo>
                    <a:lnTo>
                      <a:pt x="65" y="75"/>
                    </a:lnTo>
                    <a:lnTo>
                      <a:pt x="65" y="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5" name="Freeform 4156"/>
              <p:cNvSpPr>
                <a:spLocks/>
              </p:cNvSpPr>
              <p:nvPr/>
            </p:nvSpPr>
            <p:spPr bwMode="auto">
              <a:xfrm>
                <a:off x="2704" y="2316"/>
                <a:ext cx="255" cy="199"/>
              </a:xfrm>
              <a:custGeom>
                <a:avLst/>
                <a:gdLst>
                  <a:gd name="T0" fmla="*/ 65 w 255"/>
                  <a:gd name="T1" fmla="*/ 127 h 199"/>
                  <a:gd name="T2" fmla="*/ 61 w 255"/>
                  <a:gd name="T3" fmla="*/ 129 h 199"/>
                  <a:gd name="T4" fmla="*/ 60 w 255"/>
                  <a:gd name="T5" fmla="*/ 132 h 199"/>
                  <a:gd name="T6" fmla="*/ 54 w 255"/>
                  <a:gd name="T7" fmla="*/ 136 h 199"/>
                  <a:gd name="T8" fmla="*/ 47 w 255"/>
                  <a:gd name="T9" fmla="*/ 138 h 199"/>
                  <a:gd name="T10" fmla="*/ 45 w 255"/>
                  <a:gd name="T11" fmla="*/ 138 h 199"/>
                  <a:gd name="T12" fmla="*/ 13 w 255"/>
                  <a:gd name="T13" fmla="*/ 145 h 199"/>
                  <a:gd name="T14" fmla="*/ 0 w 255"/>
                  <a:gd name="T15" fmla="*/ 145 h 199"/>
                  <a:gd name="T16" fmla="*/ 0 w 255"/>
                  <a:gd name="T17" fmla="*/ 152 h 199"/>
                  <a:gd name="T18" fmla="*/ 4 w 255"/>
                  <a:gd name="T19" fmla="*/ 156 h 199"/>
                  <a:gd name="T20" fmla="*/ 4 w 255"/>
                  <a:gd name="T21" fmla="*/ 159 h 199"/>
                  <a:gd name="T22" fmla="*/ 20 w 255"/>
                  <a:gd name="T23" fmla="*/ 181 h 199"/>
                  <a:gd name="T24" fmla="*/ 27 w 255"/>
                  <a:gd name="T25" fmla="*/ 184 h 199"/>
                  <a:gd name="T26" fmla="*/ 29 w 255"/>
                  <a:gd name="T27" fmla="*/ 182 h 199"/>
                  <a:gd name="T28" fmla="*/ 33 w 255"/>
                  <a:gd name="T29" fmla="*/ 182 h 199"/>
                  <a:gd name="T30" fmla="*/ 34 w 255"/>
                  <a:gd name="T31" fmla="*/ 186 h 199"/>
                  <a:gd name="T32" fmla="*/ 33 w 255"/>
                  <a:gd name="T33" fmla="*/ 188 h 199"/>
                  <a:gd name="T34" fmla="*/ 33 w 255"/>
                  <a:gd name="T35" fmla="*/ 190 h 199"/>
                  <a:gd name="T36" fmla="*/ 40 w 255"/>
                  <a:gd name="T37" fmla="*/ 193 h 199"/>
                  <a:gd name="T38" fmla="*/ 36 w 255"/>
                  <a:gd name="T39" fmla="*/ 190 h 199"/>
                  <a:gd name="T40" fmla="*/ 43 w 255"/>
                  <a:gd name="T41" fmla="*/ 188 h 199"/>
                  <a:gd name="T42" fmla="*/ 56 w 255"/>
                  <a:gd name="T43" fmla="*/ 186 h 199"/>
                  <a:gd name="T44" fmla="*/ 58 w 255"/>
                  <a:gd name="T45" fmla="*/ 182 h 199"/>
                  <a:gd name="T46" fmla="*/ 61 w 255"/>
                  <a:gd name="T47" fmla="*/ 181 h 199"/>
                  <a:gd name="T48" fmla="*/ 70 w 255"/>
                  <a:gd name="T49" fmla="*/ 166 h 199"/>
                  <a:gd name="T50" fmla="*/ 101 w 255"/>
                  <a:gd name="T51" fmla="*/ 170 h 199"/>
                  <a:gd name="T52" fmla="*/ 110 w 255"/>
                  <a:gd name="T53" fmla="*/ 177 h 199"/>
                  <a:gd name="T54" fmla="*/ 115 w 255"/>
                  <a:gd name="T55" fmla="*/ 175 h 199"/>
                  <a:gd name="T56" fmla="*/ 126 w 255"/>
                  <a:gd name="T57" fmla="*/ 172 h 199"/>
                  <a:gd name="T58" fmla="*/ 149 w 255"/>
                  <a:gd name="T59" fmla="*/ 181 h 199"/>
                  <a:gd name="T60" fmla="*/ 163 w 255"/>
                  <a:gd name="T61" fmla="*/ 172 h 199"/>
                  <a:gd name="T62" fmla="*/ 194 w 255"/>
                  <a:gd name="T63" fmla="*/ 173 h 199"/>
                  <a:gd name="T64" fmla="*/ 199 w 255"/>
                  <a:gd name="T65" fmla="*/ 173 h 199"/>
                  <a:gd name="T66" fmla="*/ 201 w 255"/>
                  <a:gd name="T67" fmla="*/ 170 h 199"/>
                  <a:gd name="T68" fmla="*/ 204 w 255"/>
                  <a:gd name="T69" fmla="*/ 168 h 199"/>
                  <a:gd name="T70" fmla="*/ 208 w 255"/>
                  <a:gd name="T71" fmla="*/ 165 h 199"/>
                  <a:gd name="T72" fmla="*/ 210 w 255"/>
                  <a:gd name="T73" fmla="*/ 165 h 199"/>
                  <a:gd name="T74" fmla="*/ 208 w 255"/>
                  <a:gd name="T75" fmla="*/ 161 h 199"/>
                  <a:gd name="T76" fmla="*/ 208 w 255"/>
                  <a:gd name="T77" fmla="*/ 157 h 199"/>
                  <a:gd name="T78" fmla="*/ 212 w 255"/>
                  <a:gd name="T79" fmla="*/ 156 h 199"/>
                  <a:gd name="T80" fmla="*/ 213 w 255"/>
                  <a:gd name="T81" fmla="*/ 152 h 199"/>
                  <a:gd name="T82" fmla="*/ 217 w 255"/>
                  <a:gd name="T83" fmla="*/ 150 h 199"/>
                  <a:gd name="T84" fmla="*/ 219 w 255"/>
                  <a:gd name="T85" fmla="*/ 147 h 199"/>
                  <a:gd name="T86" fmla="*/ 246 w 255"/>
                  <a:gd name="T87" fmla="*/ 113 h 199"/>
                  <a:gd name="T88" fmla="*/ 255 w 255"/>
                  <a:gd name="T89" fmla="*/ 54 h 199"/>
                  <a:gd name="T90" fmla="*/ 244 w 255"/>
                  <a:gd name="T91" fmla="*/ 45 h 199"/>
                  <a:gd name="T92" fmla="*/ 242 w 255"/>
                  <a:gd name="T93" fmla="*/ 37 h 199"/>
                  <a:gd name="T94" fmla="*/ 240 w 255"/>
                  <a:gd name="T95" fmla="*/ 9 h 199"/>
                  <a:gd name="T96" fmla="*/ 231 w 255"/>
                  <a:gd name="T97" fmla="*/ 7 h 199"/>
                  <a:gd name="T98" fmla="*/ 226 w 255"/>
                  <a:gd name="T99" fmla="*/ 3 h 199"/>
                  <a:gd name="T100" fmla="*/ 188 w 255"/>
                  <a:gd name="T101" fmla="*/ 0 h 199"/>
                  <a:gd name="T102" fmla="*/ 65 w 255"/>
                  <a:gd name="T103" fmla="*/ 75 h 199"/>
                  <a:gd name="T104" fmla="*/ 65 w 255"/>
                  <a:gd name="T105" fmla="*/ 75 h 1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5"/>
                  <a:gd name="T160" fmla="*/ 0 h 199"/>
                  <a:gd name="T161" fmla="*/ 255 w 255"/>
                  <a:gd name="T162" fmla="*/ 199 h 1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5" h="199">
                    <a:moveTo>
                      <a:pt x="65" y="79"/>
                    </a:move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9"/>
                    </a:lnTo>
                    <a:lnTo>
                      <a:pt x="60" y="131"/>
                    </a:lnTo>
                    <a:lnTo>
                      <a:pt x="60" y="132"/>
                    </a:lnTo>
                    <a:lnTo>
                      <a:pt x="56" y="134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47" y="138"/>
                    </a:lnTo>
                    <a:lnTo>
                      <a:pt x="47" y="139"/>
                    </a:lnTo>
                    <a:lnTo>
                      <a:pt x="45" y="138"/>
                    </a:lnTo>
                    <a:lnTo>
                      <a:pt x="20" y="139"/>
                    </a:lnTo>
                    <a:lnTo>
                      <a:pt x="13" y="145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2"/>
                    </a:lnTo>
                    <a:lnTo>
                      <a:pt x="4" y="156"/>
                    </a:lnTo>
                    <a:lnTo>
                      <a:pt x="4" y="159"/>
                    </a:lnTo>
                    <a:lnTo>
                      <a:pt x="4" y="161"/>
                    </a:lnTo>
                    <a:lnTo>
                      <a:pt x="20" y="181"/>
                    </a:lnTo>
                    <a:lnTo>
                      <a:pt x="25" y="184"/>
                    </a:lnTo>
                    <a:lnTo>
                      <a:pt x="27" y="184"/>
                    </a:lnTo>
                    <a:lnTo>
                      <a:pt x="29" y="182"/>
                    </a:lnTo>
                    <a:lnTo>
                      <a:pt x="31" y="181"/>
                    </a:lnTo>
                    <a:lnTo>
                      <a:pt x="33" y="182"/>
                    </a:lnTo>
                    <a:lnTo>
                      <a:pt x="34" y="186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6" y="195"/>
                    </a:lnTo>
                    <a:lnTo>
                      <a:pt x="40" y="193"/>
                    </a:lnTo>
                    <a:lnTo>
                      <a:pt x="38" y="191"/>
                    </a:lnTo>
                    <a:lnTo>
                      <a:pt x="36" y="190"/>
                    </a:lnTo>
                    <a:lnTo>
                      <a:pt x="42" y="188"/>
                    </a:lnTo>
                    <a:lnTo>
                      <a:pt x="43" y="188"/>
                    </a:lnTo>
                    <a:lnTo>
                      <a:pt x="56" y="199"/>
                    </a:lnTo>
                    <a:lnTo>
                      <a:pt x="56" y="186"/>
                    </a:lnTo>
                    <a:lnTo>
                      <a:pt x="58" y="184"/>
                    </a:lnTo>
                    <a:lnTo>
                      <a:pt x="58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5" y="170"/>
                    </a:lnTo>
                    <a:lnTo>
                      <a:pt x="70" y="166"/>
                    </a:lnTo>
                    <a:lnTo>
                      <a:pt x="90" y="165"/>
                    </a:lnTo>
                    <a:lnTo>
                      <a:pt x="101" y="170"/>
                    </a:lnTo>
                    <a:lnTo>
                      <a:pt x="110" y="177"/>
                    </a:lnTo>
                    <a:lnTo>
                      <a:pt x="113" y="177"/>
                    </a:lnTo>
                    <a:lnTo>
                      <a:pt x="115" y="175"/>
                    </a:lnTo>
                    <a:lnTo>
                      <a:pt x="122" y="172"/>
                    </a:lnTo>
                    <a:lnTo>
                      <a:pt x="126" y="172"/>
                    </a:lnTo>
                    <a:lnTo>
                      <a:pt x="138" y="179"/>
                    </a:lnTo>
                    <a:lnTo>
                      <a:pt x="149" y="181"/>
                    </a:lnTo>
                    <a:lnTo>
                      <a:pt x="153" y="181"/>
                    </a:lnTo>
                    <a:lnTo>
                      <a:pt x="163" y="172"/>
                    </a:lnTo>
                    <a:lnTo>
                      <a:pt x="185" y="170"/>
                    </a:lnTo>
                    <a:lnTo>
                      <a:pt x="194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201" y="170"/>
                    </a:lnTo>
                    <a:lnTo>
                      <a:pt x="203" y="168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57"/>
                    </a:lnTo>
                    <a:lnTo>
                      <a:pt x="210" y="156"/>
                    </a:lnTo>
                    <a:lnTo>
                      <a:pt x="212" y="156"/>
                    </a:lnTo>
                    <a:lnTo>
                      <a:pt x="213" y="156"/>
                    </a:lnTo>
                    <a:lnTo>
                      <a:pt x="213" y="152"/>
                    </a:lnTo>
                    <a:lnTo>
                      <a:pt x="213" y="150"/>
                    </a:lnTo>
                    <a:lnTo>
                      <a:pt x="217" y="150"/>
                    </a:lnTo>
                    <a:lnTo>
                      <a:pt x="217" y="147"/>
                    </a:lnTo>
                    <a:lnTo>
                      <a:pt x="219" y="147"/>
                    </a:lnTo>
                    <a:lnTo>
                      <a:pt x="219" y="143"/>
                    </a:lnTo>
                    <a:lnTo>
                      <a:pt x="246" y="113"/>
                    </a:lnTo>
                    <a:lnTo>
                      <a:pt x="251" y="61"/>
                    </a:lnTo>
                    <a:lnTo>
                      <a:pt x="255" y="54"/>
                    </a:lnTo>
                    <a:lnTo>
                      <a:pt x="246" y="48"/>
                    </a:lnTo>
                    <a:lnTo>
                      <a:pt x="244" y="45"/>
                    </a:lnTo>
                    <a:lnTo>
                      <a:pt x="242" y="39"/>
                    </a:lnTo>
                    <a:lnTo>
                      <a:pt x="242" y="37"/>
                    </a:lnTo>
                    <a:lnTo>
                      <a:pt x="240" y="34"/>
                    </a:lnTo>
                    <a:lnTo>
                      <a:pt x="240" y="9"/>
                    </a:lnTo>
                    <a:lnTo>
                      <a:pt x="235" y="11"/>
                    </a:lnTo>
                    <a:lnTo>
                      <a:pt x="231" y="7"/>
                    </a:lnTo>
                    <a:lnTo>
                      <a:pt x="228" y="3"/>
                    </a:lnTo>
                    <a:lnTo>
                      <a:pt x="226" y="3"/>
                    </a:lnTo>
                    <a:lnTo>
                      <a:pt x="224" y="2"/>
                    </a:lnTo>
                    <a:lnTo>
                      <a:pt x="188" y="0"/>
                    </a:lnTo>
                    <a:lnTo>
                      <a:pt x="90" y="68"/>
                    </a:lnTo>
                    <a:lnTo>
                      <a:pt x="65" y="75"/>
                    </a:lnTo>
                    <a:lnTo>
                      <a:pt x="65" y="7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6" name="Freeform 4157"/>
              <p:cNvSpPr>
                <a:spLocks/>
              </p:cNvSpPr>
              <p:nvPr/>
            </p:nvSpPr>
            <p:spPr bwMode="auto">
              <a:xfrm>
                <a:off x="3585" y="3042"/>
                <a:ext cx="11" cy="9"/>
              </a:xfrm>
              <a:custGeom>
                <a:avLst/>
                <a:gdLst>
                  <a:gd name="T0" fmla="*/ 2 w 11"/>
                  <a:gd name="T1" fmla="*/ 2 h 9"/>
                  <a:gd name="T2" fmla="*/ 0 w 11"/>
                  <a:gd name="T3" fmla="*/ 2 h 9"/>
                  <a:gd name="T4" fmla="*/ 7 w 11"/>
                  <a:gd name="T5" fmla="*/ 0 h 9"/>
                  <a:gd name="T6" fmla="*/ 9 w 11"/>
                  <a:gd name="T7" fmla="*/ 2 h 9"/>
                  <a:gd name="T8" fmla="*/ 11 w 11"/>
                  <a:gd name="T9" fmla="*/ 6 h 9"/>
                  <a:gd name="T10" fmla="*/ 11 w 11"/>
                  <a:gd name="T11" fmla="*/ 9 h 9"/>
                  <a:gd name="T12" fmla="*/ 7 w 11"/>
                  <a:gd name="T13" fmla="*/ 9 h 9"/>
                  <a:gd name="T14" fmla="*/ 5 w 11"/>
                  <a:gd name="T15" fmla="*/ 8 h 9"/>
                  <a:gd name="T16" fmla="*/ 4 w 11"/>
                  <a:gd name="T17" fmla="*/ 6 h 9"/>
                  <a:gd name="T18" fmla="*/ 2 w 11"/>
                  <a:gd name="T19" fmla="*/ 2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9"/>
                  <a:gd name="T32" fmla="*/ 11 w 11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9">
                    <a:moveTo>
                      <a:pt x="2" y="2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7" name="Freeform 4158"/>
              <p:cNvSpPr>
                <a:spLocks/>
              </p:cNvSpPr>
              <p:nvPr/>
            </p:nvSpPr>
            <p:spPr bwMode="auto">
              <a:xfrm>
                <a:off x="3585" y="3042"/>
                <a:ext cx="11" cy="9"/>
              </a:xfrm>
              <a:custGeom>
                <a:avLst/>
                <a:gdLst>
                  <a:gd name="T0" fmla="*/ 2 w 11"/>
                  <a:gd name="T1" fmla="*/ 2 h 9"/>
                  <a:gd name="T2" fmla="*/ 0 w 11"/>
                  <a:gd name="T3" fmla="*/ 2 h 9"/>
                  <a:gd name="T4" fmla="*/ 7 w 11"/>
                  <a:gd name="T5" fmla="*/ 0 h 9"/>
                  <a:gd name="T6" fmla="*/ 9 w 11"/>
                  <a:gd name="T7" fmla="*/ 2 h 9"/>
                  <a:gd name="T8" fmla="*/ 11 w 11"/>
                  <a:gd name="T9" fmla="*/ 6 h 9"/>
                  <a:gd name="T10" fmla="*/ 11 w 11"/>
                  <a:gd name="T11" fmla="*/ 9 h 9"/>
                  <a:gd name="T12" fmla="*/ 7 w 11"/>
                  <a:gd name="T13" fmla="*/ 9 h 9"/>
                  <a:gd name="T14" fmla="*/ 5 w 11"/>
                  <a:gd name="T15" fmla="*/ 8 h 9"/>
                  <a:gd name="T16" fmla="*/ 4 w 11"/>
                  <a:gd name="T17" fmla="*/ 6 h 9"/>
                  <a:gd name="T18" fmla="*/ 2 w 11"/>
                  <a:gd name="T19" fmla="*/ 2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9"/>
                  <a:gd name="T32" fmla="*/ 11 w 11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9">
                    <a:moveTo>
                      <a:pt x="2" y="2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8" name="Freeform 4159"/>
              <p:cNvSpPr>
                <a:spLocks/>
              </p:cNvSpPr>
              <p:nvPr/>
            </p:nvSpPr>
            <p:spPr bwMode="auto">
              <a:xfrm>
                <a:off x="2837" y="2497"/>
                <a:ext cx="123" cy="180"/>
              </a:xfrm>
              <a:custGeom>
                <a:avLst/>
                <a:gdLst>
                  <a:gd name="T0" fmla="*/ 21 w 123"/>
                  <a:gd name="T1" fmla="*/ 171 h 180"/>
                  <a:gd name="T2" fmla="*/ 25 w 123"/>
                  <a:gd name="T3" fmla="*/ 154 h 180"/>
                  <a:gd name="T4" fmla="*/ 20 w 123"/>
                  <a:gd name="T5" fmla="*/ 148 h 180"/>
                  <a:gd name="T6" fmla="*/ 20 w 123"/>
                  <a:gd name="T7" fmla="*/ 146 h 180"/>
                  <a:gd name="T8" fmla="*/ 21 w 123"/>
                  <a:gd name="T9" fmla="*/ 145 h 180"/>
                  <a:gd name="T10" fmla="*/ 20 w 123"/>
                  <a:gd name="T11" fmla="*/ 141 h 180"/>
                  <a:gd name="T12" fmla="*/ 18 w 123"/>
                  <a:gd name="T13" fmla="*/ 143 h 180"/>
                  <a:gd name="T14" fmla="*/ 11 w 123"/>
                  <a:gd name="T15" fmla="*/ 139 h 180"/>
                  <a:gd name="T16" fmla="*/ 3 w 123"/>
                  <a:gd name="T17" fmla="*/ 132 h 180"/>
                  <a:gd name="T18" fmla="*/ 2 w 123"/>
                  <a:gd name="T19" fmla="*/ 132 h 180"/>
                  <a:gd name="T20" fmla="*/ 0 w 123"/>
                  <a:gd name="T21" fmla="*/ 130 h 180"/>
                  <a:gd name="T22" fmla="*/ 3 w 123"/>
                  <a:gd name="T23" fmla="*/ 127 h 180"/>
                  <a:gd name="T24" fmla="*/ 7 w 123"/>
                  <a:gd name="T25" fmla="*/ 112 h 180"/>
                  <a:gd name="T26" fmla="*/ 18 w 123"/>
                  <a:gd name="T27" fmla="*/ 100 h 180"/>
                  <a:gd name="T28" fmla="*/ 34 w 123"/>
                  <a:gd name="T29" fmla="*/ 94 h 180"/>
                  <a:gd name="T30" fmla="*/ 39 w 123"/>
                  <a:gd name="T31" fmla="*/ 98 h 180"/>
                  <a:gd name="T32" fmla="*/ 39 w 123"/>
                  <a:gd name="T33" fmla="*/ 100 h 180"/>
                  <a:gd name="T34" fmla="*/ 46 w 123"/>
                  <a:gd name="T35" fmla="*/ 102 h 180"/>
                  <a:gd name="T36" fmla="*/ 63 w 123"/>
                  <a:gd name="T37" fmla="*/ 69 h 180"/>
                  <a:gd name="T38" fmla="*/ 70 w 123"/>
                  <a:gd name="T39" fmla="*/ 64 h 180"/>
                  <a:gd name="T40" fmla="*/ 84 w 123"/>
                  <a:gd name="T41" fmla="*/ 25 h 180"/>
                  <a:gd name="T42" fmla="*/ 91 w 123"/>
                  <a:gd name="T43" fmla="*/ 21 h 180"/>
                  <a:gd name="T44" fmla="*/ 97 w 123"/>
                  <a:gd name="T45" fmla="*/ 9 h 180"/>
                  <a:gd name="T46" fmla="*/ 95 w 123"/>
                  <a:gd name="T47" fmla="*/ 7 h 180"/>
                  <a:gd name="T48" fmla="*/ 91 w 123"/>
                  <a:gd name="T49" fmla="*/ 3 h 180"/>
                  <a:gd name="T50" fmla="*/ 95 w 123"/>
                  <a:gd name="T51" fmla="*/ 0 h 180"/>
                  <a:gd name="T52" fmla="*/ 100 w 123"/>
                  <a:gd name="T53" fmla="*/ 1 h 180"/>
                  <a:gd name="T54" fmla="*/ 105 w 123"/>
                  <a:gd name="T55" fmla="*/ 14 h 180"/>
                  <a:gd name="T56" fmla="*/ 111 w 123"/>
                  <a:gd name="T57" fmla="*/ 41 h 180"/>
                  <a:gd name="T58" fmla="*/ 111 w 123"/>
                  <a:gd name="T59" fmla="*/ 46 h 180"/>
                  <a:gd name="T60" fmla="*/ 100 w 123"/>
                  <a:gd name="T61" fmla="*/ 44 h 180"/>
                  <a:gd name="T62" fmla="*/ 93 w 123"/>
                  <a:gd name="T63" fmla="*/ 46 h 180"/>
                  <a:gd name="T64" fmla="*/ 91 w 123"/>
                  <a:gd name="T65" fmla="*/ 52 h 180"/>
                  <a:gd name="T66" fmla="*/ 95 w 123"/>
                  <a:gd name="T67" fmla="*/ 60 h 180"/>
                  <a:gd name="T68" fmla="*/ 104 w 123"/>
                  <a:gd name="T69" fmla="*/ 64 h 180"/>
                  <a:gd name="T70" fmla="*/ 111 w 123"/>
                  <a:gd name="T71" fmla="*/ 86 h 180"/>
                  <a:gd name="T72" fmla="*/ 98 w 123"/>
                  <a:gd name="T73" fmla="*/ 111 h 180"/>
                  <a:gd name="T74" fmla="*/ 98 w 123"/>
                  <a:gd name="T75" fmla="*/ 120 h 180"/>
                  <a:gd name="T76" fmla="*/ 114 w 123"/>
                  <a:gd name="T77" fmla="*/ 154 h 180"/>
                  <a:gd name="T78" fmla="*/ 123 w 123"/>
                  <a:gd name="T79" fmla="*/ 161 h 180"/>
                  <a:gd name="T80" fmla="*/ 123 w 123"/>
                  <a:gd name="T81" fmla="*/ 175 h 180"/>
                  <a:gd name="T82" fmla="*/ 122 w 123"/>
                  <a:gd name="T83" fmla="*/ 180 h 180"/>
                  <a:gd name="T84" fmla="*/ 111 w 123"/>
                  <a:gd name="T85" fmla="*/ 175 h 180"/>
                  <a:gd name="T86" fmla="*/ 100 w 123"/>
                  <a:gd name="T87" fmla="*/ 171 h 1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3"/>
                  <a:gd name="T133" fmla="*/ 0 h 180"/>
                  <a:gd name="T134" fmla="*/ 123 w 123"/>
                  <a:gd name="T135" fmla="*/ 180 h 1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3" h="180">
                    <a:moveTo>
                      <a:pt x="79" y="171"/>
                    </a:moveTo>
                    <a:lnTo>
                      <a:pt x="21" y="171"/>
                    </a:lnTo>
                    <a:lnTo>
                      <a:pt x="23" y="155"/>
                    </a:lnTo>
                    <a:lnTo>
                      <a:pt x="25" y="154"/>
                    </a:lnTo>
                    <a:lnTo>
                      <a:pt x="21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18" y="141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1" y="139"/>
                    </a:lnTo>
                    <a:lnTo>
                      <a:pt x="7" y="132"/>
                    </a:lnTo>
                    <a:lnTo>
                      <a:pt x="3" y="132"/>
                    </a:lnTo>
                    <a:lnTo>
                      <a:pt x="3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3" y="127"/>
                    </a:lnTo>
                    <a:lnTo>
                      <a:pt x="5" y="121"/>
                    </a:lnTo>
                    <a:lnTo>
                      <a:pt x="7" y="112"/>
                    </a:lnTo>
                    <a:lnTo>
                      <a:pt x="14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34" y="94"/>
                    </a:lnTo>
                    <a:lnTo>
                      <a:pt x="37" y="98"/>
                    </a:lnTo>
                    <a:lnTo>
                      <a:pt x="39" y="98"/>
                    </a:lnTo>
                    <a:lnTo>
                      <a:pt x="39" y="100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63" y="69"/>
                    </a:lnTo>
                    <a:lnTo>
                      <a:pt x="66" y="66"/>
                    </a:lnTo>
                    <a:lnTo>
                      <a:pt x="70" y="64"/>
                    </a:lnTo>
                    <a:lnTo>
                      <a:pt x="80" y="32"/>
                    </a:lnTo>
                    <a:lnTo>
                      <a:pt x="84" y="25"/>
                    </a:lnTo>
                    <a:lnTo>
                      <a:pt x="91" y="23"/>
                    </a:lnTo>
                    <a:lnTo>
                      <a:pt x="91" y="21"/>
                    </a:lnTo>
                    <a:lnTo>
                      <a:pt x="97" y="18"/>
                    </a:lnTo>
                    <a:lnTo>
                      <a:pt x="97" y="9"/>
                    </a:lnTo>
                    <a:lnTo>
                      <a:pt x="97" y="7"/>
                    </a:lnTo>
                    <a:lnTo>
                      <a:pt x="95" y="7"/>
                    </a:lnTo>
                    <a:lnTo>
                      <a:pt x="91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0" y="1"/>
                    </a:lnTo>
                    <a:lnTo>
                      <a:pt x="102" y="9"/>
                    </a:lnTo>
                    <a:lnTo>
                      <a:pt x="105" y="14"/>
                    </a:lnTo>
                    <a:lnTo>
                      <a:pt x="104" y="28"/>
                    </a:lnTo>
                    <a:lnTo>
                      <a:pt x="111" y="41"/>
                    </a:lnTo>
                    <a:lnTo>
                      <a:pt x="111" y="44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0" y="44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97" y="62"/>
                    </a:lnTo>
                    <a:lnTo>
                      <a:pt x="104" y="64"/>
                    </a:lnTo>
                    <a:lnTo>
                      <a:pt x="111" y="86"/>
                    </a:lnTo>
                    <a:lnTo>
                      <a:pt x="113" y="87"/>
                    </a:lnTo>
                    <a:lnTo>
                      <a:pt x="98" y="111"/>
                    </a:lnTo>
                    <a:lnTo>
                      <a:pt x="98" y="114"/>
                    </a:lnTo>
                    <a:lnTo>
                      <a:pt x="98" y="120"/>
                    </a:lnTo>
                    <a:lnTo>
                      <a:pt x="98" y="128"/>
                    </a:lnTo>
                    <a:lnTo>
                      <a:pt x="114" y="154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3" y="162"/>
                    </a:lnTo>
                    <a:lnTo>
                      <a:pt x="123" y="175"/>
                    </a:lnTo>
                    <a:lnTo>
                      <a:pt x="123" y="179"/>
                    </a:lnTo>
                    <a:lnTo>
                      <a:pt x="122" y="180"/>
                    </a:lnTo>
                    <a:lnTo>
                      <a:pt x="114" y="173"/>
                    </a:lnTo>
                    <a:lnTo>
                      <a:pt x="111" y="175"/>
                    </a:lnTo>
                    <a:lnTo>
                      <a:pt x="104" y="173"/>
                    </a:lnTo>
                    <a:lnTo>
                      <a:pt x="100" y="171"/>
                    </a:lnTo>
                    <a:lnTo>
                      <a:pt x="79" y="17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9" name="Freeform 4160"/>
              <p:cNvSpPr>
                <a:spLocks/>
              </p:cNvSpPr>
              <p:nvPr/>
            </p:nvSpPr>
            <p:spPr bwMode="auto">
              <a:xfrm>
                <a:off x="2837" y="2497"/>
                <a:ext cx="123" cy="180"/>
              </a:xfrm>
              <a:custGeom>
                <a:avLst/>
                <a:gdLst>
                  <a:gd name="T0" fmla="*/ 21 w 123"/>
                  <a:gd name="T1" fmla="*/ 171 h 180"/>
                  <a:gd name="T2" fmla="*/ 25 w 123"/>
                  <a:gd name="T3" fmla="*/ 154 h 180"/>
                  <a:gd name="T4" fmla="*/ 20 w 123"/>
                  <a:gd name="T5" fmla="*/ 148 h 180"/>
                  <a:gd name="T6" fmla="*/ 20 w 123"/>
                  <a:gd name="T7" fmla="*/ 146 h 180"/>
                  <a:gd name="T8" fmla="*/ 21 w 123"/>
                  <a:gd name="T9" fmla="*/ 145 h 180"/>
                  <a:gd name="T10" fmla="*/ 20 w 123"/>
                  <a:gd name="T11" fmla="*/ 141 h 180"/>
                  <a:gd name="T12" fmla="*/ 18 w 123"/>
                  <a:gd name="T13" fmla="*/ 143 h 180"/>
                  <a:gd name="T14" fmla="*/ 11 w 123"/>
                  <a:gd name="T15" fmla="*/ 139 h 180"/>
                  <a:gd name="T16" fmla="*/ 3 w 123"/>
                  <a:gd name="T17" fmla="*/ 132 h 180"/>
                  <a:gd name="T18" fmla="*/ 2 w 123"/>
                  <a:gd name="T19" fmla="*/ 132 h 180"/>
                  <a:gd name="T20" fmla="*/ 0 w 123"/>
                  <a:gd name="T21" fmla="*/ 130 h 180"/>
                  <a:gd name="T22" fmla="*/ 3 w 123"/>
                  <a:gd name="T23" fmla="*/ 127 h 180"/>
                  <a:gd name="T24" fmla="*/ 7 w 123"/>
                  <a:gd name="T25" fmla="*/ 112 h 180"/>
                  <a:gd name="T26" fmla="*/ 18 w 123"/>
                  <a:gd name="T27" fmla="*/ 100 h 180"/>
                  <a:gd name="T28" fmla="*/ 34 w 123"/>
                  <a:gd name="T29" fmla="*/ 94 h 180"/>
                  <a:gd name="T30" fmla="*/ 39 w 123"/>
                  <a:gd name="T31" fmla="*/ 98 h 180"/>
                  <a:gd name="T32" fmla="*/ 39 w 123"/>
                  <a:gd name="T33" fmla="*/ 100 h 180"/>
                  <a:gd name="T34" fmla="*/ 46 w 123"/>
                  <a:gd name="T35" fmla="*/ 102 h 180"/>
                  <a:gd name="T36" fmla="*/ 63 w 123"/>
                  <a:gd name="T37" fmla="*/ 69 h 180"/>
                  <a:gd name="T38" fmla="*/ 70 w 123"/>
                  <a:gd name="T39" fmla="*/ 64 h 180"/>
                  <a:gd name="T40" fmla="*/ 84 w 123"/>
                  <a:gd name="T41" fmla="*/ 25 h 180"/>
                  <a:gd name="T42" fmla="*/ 91 w 123"/>
                  <a:gd name="T43" fmla="*/ 21 h 180"/>
                  <a:gd name="T44" fmla="*/ 97 w 123"/>
                  <a:gd name="T45" fmla="*/ 9 h 180"/>
                  <a:gd name="T46" fmla="*/ 95 w 123"/>
                  <a:gd name="T47" fmla="*/ 7 h 180"/>
                  <a:gd name="T48" fmla="*/ 91 w 123"/>
                  <a:gd name="T49" fmla="*/ 3 h 180"/>
                  <a:gd name="T50" fmla="*/ 95 w 123"/>
                  <a:gd name="T51" fmla="*/ 0 h 180"/>
                  <a:gd name="T52" fmla="*/ 100 w 123"/>
                  <a:gd name="T53" fmla="*/ 1 h 180"/>
                  <a:gd name="T54" fmla="*/ 105 w 123"/>
                  <a:gd name="T55" fmla="*/ 14 h 180"/>
                  <a:gd name="T56" fmla="*/ 111 w 123"/>
                  <a:gd name="T57" fmla="*/ 41 h 180"/>
                  <a:gd name="T58" fmla="*/ 111 w 123"/>
                  <a:gd name="T59" fmla="*/ 46 h 180"/>
                  <a:gd name="T60" fmla="*/ 100 w 123"/>
                  <a:gd name="T61" fmla="*/ 44 h 180"/>
                  <a:gd name="T62" fmla="*/ 93 w 123"/>
                  <a:gd name="T63" fmla="*/ 46 h 180"/>
                  <a:gd name="T64" fmla="*/ 91 w 123"/>
                  <a:gd name="T65" fmla="*/ 52 h 180"/>
                  <a:gd name="T66" fmla="*/ 95 w 123"/>
                  <a:gd name="T67" fmla="*/ 60 h 180"/>
                  <a:gd name="T68" fmla="*/ 104 w 123"/>
                  <a:gd name="T69" fmla="*/ 64 h 180"/>
                  <a:gd name="T70" fmla="*/ 111 w 123"/>
                  <a:gd name="T71" fmla="*/ 86 h 180"/>
                  <a:gd name="T72" fmla="*/ 98 w 123"/>
                  <a:gd name="T73" fmla="*/ 111 h 180"/>
                  <a:gd name="T74" fmla="*/ 98 w 123"/>
                  <a:gd name="T75" fmla="*/ 120 h 180"/>
                  <a:gd name="T76" fmla="*/ 114 w 123"/>
                  <a:gd name="T77" fmla="*/ 154 h 180"/>
                  <a:gd name="T78" fmla="*/ 123 w 123"/>
                  <a:gd name="T79" fmla="*/ 161 h 180"/>
                  <a:gd name="T80" fmla="*/ 123 w 123"/>
                  <a:gd name="T81" fmla="*/ 175 h 180"/>
                  <a:gd name="T82" fmla="*/ 122 w 123"/>
                  <a:gd name="T83" fmla="*/ 180 h 180"/>
                  <a:gd name="T84" fmla="*/ 111 w 123"/>
                  <a:gd name="T85" fmla="*/ 175 h 180"/>
                  <a:gd name="T86" fmla="*/ 100 w 123"/>
                  <a:gd name="T87" fmla="*/ 171 h 1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3"/>
                  <a:gd name="T133" fmla="*/ 0 h 180"/>
                  <a:gd name="T134" fmla="*/ 123 w 123"/>
                  <a:gd name="T135" fmla="*/ 180 h 1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3" h="180">
                    <a:moveTo>
                      <a:pt x="79" y="171"/>
                    </a:moveTo>
                    <a:lnTo>
                      <a:pt x="21" y="171"/>
                    </a:lnTo>
                    <a:lnTo>
                      <a:pt x="23" y="155"/>
                    </a:lnTo>
                    <a:lnTo>
                      <a:pt x="25" y="154"/>
                    </a:lnTo>
                    <a:lnTo>
                      <a:pt x="21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18" y="141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1" y="139"/>
                    </a:lnTo>
                    <a:lnTo>
                      <a:pt x="7" y="132"/>
                    </a:lnTo>
                    <a:lnTo>
                      <a:pt x="3" y="132"/>
                    </a:lnTo>
                    <a:lnTo>
                      <a:pt x="3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3" y="127"/>
                    </a:lnTo>
                    <a:lnTo>
                      <a:pt x="5" y="121"/>
                    </a:lnTo>
                    <a:lnTo>
                      <a:pt x="7" y="112"/>
                    </a:lnTo>
                    <a:lnTo>
                      <a:pt x="14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34" y="94"/>
                    </a:lnTo>
                    <a:lnTo>
                      <a:pt x="37" y="98"/>
                    </a:lnTo>
                    <a:lnTo>
                      <a:pt x="39" y="98"/>
                    </a:lnTo>
                    <a:lnTo>
                      <a:pt x="39" y="100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63" y="69"/>
                    </a:lnTo>
                    <a:lnTo>
                      <a:pt x="66" y="66"/>
                    </a:lnTo>
                    <a:lnTo>
                      <a:pt x="70" y="64"/>
                    </a:lnTo>
                    <a:lnTo>
                      <a:pt x="80" y="32"/>
                    </a:lnTo>
                    <a:lnTo>
                      <a:pt x="84" y="25"/>
                    </a:lnTo>
                    <a:lnTo>
                      <a:pt x="91" y="23"/>
                    </a:lnTo>
                    <a:lnTo>
                      <a:pt x="91" y="21"/>
                    </a:lnTo>
                    <a:lnTo>
                      <a:pt x="97" y="18"/>
                    </a:lnTo>
                    <a:lnTo>
                      <a:pt x="97" y="9"/>
                    </a:lnTo>
                    <a:lnTo>
                      <a:pt x="97" y="7"/>
                    </a:lnTo>
                    <a:lnTo>
                      <a:pt x="95" y="7"/>
                    </a:lnTo>
                    <a:lnTo>
                      <a:pt x="91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0" y="1"/>
                    </a:lnTo>
                    <a:lnTo>
                      <a:pt x="102" y="9"/>
                    </a:lnTo>
                    <a:lnTo>
                      <a:pt x="105" y="14"/>
                    </a:lnTo>
                    <a:lnTo>
                      <a:pt x="104" y="28"/>
                    </a:lnTo>
                    <a:lnTo>
                      <a:pt x="111" y="41"/>
                    </a:lnTo>
                    <a:lnTo>
                      <a:pt x="111" y="44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0" y="44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97" y="62"/>
                    </a:lnTo>
                    <a:lnTo>
                      <a:pt x="104" y="64"/>
                    </a:lnTo>
                    <a:lnTo>
                      <a:pt x="111" y="86"/>
                    </a:lnTo>
                    <a:lnTo>
                      <a:pt x="113" y="87"/>
                    </a:lnTo>
                    <a:lnTo>
                      <a:pt x="98" y="111"/>
                    </a:lnTo>
                    <a:lnTo>
                      <a:pt x="98" y="114"/>
                    </a:lnTo>
                    <a:lnTo>
                      <a:pt x="98" y="120"/>
                    </a:lnTo>
                    <a:lnTo>
                      <a:pt x="98" y="128"/>
                    </a:lnTo>
                    <a:lnTo>
                      <a:pt x="114" y="154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3" y="162"/>
                    </a:lnTo>
                    <a:lnTo>
                      <a:pt x="123" y="175"/>
                    </a:lnTo>
                    <a:lnTo>
                      <a:pt x="123" y="179"/>
                    </a:lnTo>
                    <a:lnTo>
                      <a:pt x="122" y="180"/>
                    </a:lnTo>
                    <a:lnTo>
                      <a:pt x="114" y="173"/>
                    </a:lnTo>
                    <a:lnTo>
                      <a:pt x="111" y="175"/>
                    </a:lnTo>
                    <a:lnTo>
                      <a:pt x="104" y="173"/>
                    </a:lnTo>
                    <a:lnTo>
                      <a:pt x="100" y="171"/>
                    </a:lnTo>
                    <a:lnTo>
                      <a:pt x="79" y="17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0" name="Freeform 4161"/>
              <p:cNvSpPr>
                <a:spLocks/>
              </p:cNvSpPr>
              <p:nvPr/>
            </p:nvSpPr>
            <p:spPr bwMode="auto">
              <a:xfrm>
                <a:off x="2889" y="2796"/>
                <a:ext cx="202" cy="198"/>
              </a:xfrm>
              <a:custGeom>
                <a:avLst/>
                <a:gdLst>
                  <a:gd name="T0" fmla="*/ 2 w 202"/>
                  <a:gd name="T1" fmla="*/ 164 h 198"/>
                  <a:gd name="T2" fmla="*/ 12 w 202"/>
                  <a:gd name="T3" fmla="*/ 130 h 198"/>
                  <a:gd name="T4" fmla="*/ 12 w 202"/>
                  <a:gd name="T5" fmla="*/ 127 h 198"/>
                  <a:gd name="T6" fmla="*/ 14 w 202"/>
                  <a:gd name="T7" fmla="*/ 121 h 198"/>
                  <a:gd name="T8" fmla="*/ 19 w 202"/>
                  <a:gd name="T9" fmla="*/ 112 h 198"/>
                  <a:gd name="T10" fmla="*/ 30 w 202"/>
                  <a:gd name="T11" fmla="*/ 103 h 198"/>
                  <a:gd name="T12" fmla="*/ 36 w 202"/>
                  <a:gd name="T13" fmla="*/ 82 h 198"/>
                  <a:gd name="T14" fmla="*/ 30 w 202"/>
                  <a:gd name="T15" fmla="*/ 73 h 198"/>
                  <a:gd name="T16" fmla="*/ 27 w 202"/>
                  <a:gd name="T17" fmla="*/ 68 h 198"/>
                  <a:gd name="T18" fmla="*/ 23 w 202"/>
                  <a:gd name="T19" fmla="*/ 51 h 198"/>
                  <a:gd name="T20" fmla="*/ 27 w 202"/>
                  <a:gd name="T21" fmla="*/ 42 h 198"/>
                  <a:gd name="T22" fmla="*/ 23 w 202"/>
                  <a:gd name="T23" fmla="*/ 35 h 198"/>
                  <a:gd name="T24" fmla="*/ 11 w 202"/>
                  <a:gd name="T25" fmla="*/ 7 h 198"/>
                  <a:gd name="T26" fmla="*/ 11 w 202"/>
                  <a:gd name="T27" fmla="*/ 5 h 198"/>
                  <a:gd name="T28" fmla="*/ 45 w 202"/>
                  <a:gd name="T29" fmla="*/ 0 h 198"/>
                  <a:gd name="T30" fmla="*/ 75 w 202"/>
                  <a:gd name="T31" fmla="*/ 0 h 198"/>
                  <a:gd name="T32" fmla="*/ 77 w 202"/>
                  <a:gd name="T33" fmla="*/ 1 h 198"/>
                  <a:gd name="T34" fmla="*/ 79 w 202"/>
                  <a:gd name="T35" fmla="*/ 1 h 198"/>
                  <a:gd name="T36" fmla="*/ 95 w 202"/>
                  <a:gd name="T37" fmla="*/ 35 h 198"/>
                  <a:gd name="T38" fmla="*/ 102 w 202"/>
                  <a:gd name="T39" fmla="*/ 35 h 198"/>
                  <a:gd name="T40" fmla="*/ 123 w 202"/>
                  <a:gd name="T41" fmla="*/ 34 h 198"/>
                  <a:gd name="T42" fmla="*/ 125 w 202"/>
                  <a:gd name="T43" fmla="*/ 26 h 198"/>
                  <a:gd name="T44" fmla="*/ 139 w 202"/>
                  <a:gd name="T45" fmla="*/ 17 h 198"/>
                  <a:gd name="T46" fmla="*/ 147 w 202"/>
                  <a:gd name="T47" fmla="*/ 16 h 198"/>
                  <a:gd name="T48" fmla="*/ 161 w 202"/>
                  <a:gd name="T49" fmla="*/ 23 h 198"/>
                  <a:gd name="T50" fmla="*/ 164 w 202"/>
                  <a:gd name="T51" fmla="*/ 50 h 198"/>
                  <a:gd name="T52" fmla="*/ 164 w 202"/>
                  <a:gd name="T53" fmla="*/ 60 h 198"/>
                  <a:gd name="T54" fmla="*/ 170 w 202"/>
                  <a:gd name="T55" fmla="*/ 78 h 198"/>
                  <a:gd name="T56" fmla="*/ 166 w 202"/>
                  <a:gd name="T57" fmla="*/ 84 h 198"/>
                  <a:gd name="T58" fmla="*/ 166 w 202"/>
                  <a:gd name="T59" fmla="*/ 85 h 198"/>
                  <a:gd name="T60" fmla="*/ 170 w 202"/>
                  <a:gd name="T61" fmla="*/ 87 h 198"/>
                  <a:gd name="T62" fmla="*/ 172 w 202"/>
                  <a:gd name="T63" fmla="*/ 87 h 198"/>
                  <a:gd name="T64" fmla="*/ 175 w 202"/>
                  <a:gd name="T65" fmla="*/ 82 h 198"/>
                  <a:gd name="T66" fmla="*/ 193 w 202"/>
                  <a:gd name="T67" fmla="*/ 82 h 198"/>
                  <a:gd name="T68" fmla="*/ 197 w 202"/>
                  <a:gd name="T69" fmla="*/ 82 h 198"/>
                  <a:gd name="T70" fmla="*/ 198 w 202"/>
                  <a:gd name="T71" fmla="*/ 80 h 198"/>
                  <a:gd name="T72" fmla="*/ 200 w 202"/>
                  <a:gd name="T73" fmla="*/ 82 h 198"/>
                  <a:gd name="T74" fmla="*/ 200 w 202"/>
                  <a:gd name="T75" fmla="*/ 84 h 198"/>
                  <a:gd name="T76" fmla="*/ 197 w 202"/>
                  <a:gd name="T77" fmla="*/ 112 h 198"/>
                  <a:gd name="T78" fmla="*/ 198 w 202"/>
                  <a:gd name="T79" fmla="*/ 114 h 198"/>
                  <a:gd name="T80" fmla="*/ 166 w 202"/>
                  <a:gd name="T81" fmla="*/ 114 h 198"/>
                  <a:gd name="T82" fmla="*/ 170 w 202"/>
                  <a:gd name="T83" fmla="*/ 177 h 198"/>
                  <a:gd name="T84" fmla="*/ 182 w 202"/>
                  <a:gd name="T85" fmla="*/ 187 h 198"/>
                  <a:gd name="T86" fmla="*/ 186 w 202"/>
                  <a:gd name="T87" fmla="*/ 191 h 198"/>
                  <a:gd name="T88" fmla="*/ 157 w 202"/>
                  <a:gd name="T89" fmla="*/ 198 h 198"/>
                  <a:gd name="T90" fmla="*/ 114 w 202"/>
                  <a:gd name="T91" fmla="*/ 193 h 198"/>
                  <a:gd name="T92" fmla="*/ 107 w 202"/>
                  <a:gd name="T93" fmla="*/ 187 h 198"/>
                  <a:gd name="T94" fmla="*/ 32 w 202"/>
                  <a:gd name="T95" fmla="*/ 184 h 198"/>
                  <a:gd name="T96" fmla="*/ 27 w 202"/>
                  <a:gd name="T97" fmla="*/ 180 h 198"/>
                  <a:gd name="T98" fmla="*/ 14 w 202"/>
                  <a:gd name="T99" fmla="*/ 180 h 198"/>
                  <a:gd name="T100" fmla="*/ 11 w 202"/>
                  <a:gd name="T101" fmla="*/ 184 h 198"/>
                  <a:gd name="T102" fmla="*/ 0 w 202"/>
                  <a:gd name="T103" fmla="*/ 187 h 198"/>
                  <a:gd name="T104" fmla="*/ 2 w 202"/>
                  <a:gd name="T105" fmla="*/ 177 h 1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2"/>
                  <a:gd name="T160" fmla="*/ 0 h 198"/>
                  <a:gd name="T161" fmla="*/ 202 w 202"/>
                  <a:gd name="T162" fmla="*/ 198 h 1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2" h="198">
                    <a:moveTo>
                      <a:pt x="2" y="173"/>
                    </a:moveTo>
                    <a:lnTo>
                      <a:pt x="2" y="164"/>
                    </a:lnTo>
                    <a:lnTo>
                      <a:pt x="3" y="161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2" y="127"/>
                    </a:lnTo>
                    <a:lnTo>
                      <a:pt x="14" y="125"/>
                    </a:lnTo>
                    <a:lnTo>
                      <a:pt x="14" y="121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25" y="110"/>
                    </a:lnTo>
                    <a:lnTo>
                      <a:pt x="30" y="103"/>
                    </a:lnTo>
                    <a:lnTo>
                      <a:pt x="34" y="84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30" y="73"/>
                    </a:lnTo>
                    <a:lnTo>
                      <a:pt x="28" y="69"/>
                    </a:lnTo>
                    <a:lnTo>
                      <a:pt x="27" y="68"/>
                    </a:lnTo>
                    <a:lnTo>
                      <a:pt x="23" y="53"/>
                    </a:lnTo>
                    <a:lnTo>
                      <a:pt x="23" y="51"/>
                    </a:lnTo>
                    <a:lnTo>
                      <a:pt x="27" y="48"/>
                    </a:lnTo>
                    <a:lnTo>
                      <a:pt x="27" y="42"/>
                    </a:lnTo>
                    <a:lnTo>
                      <a:pt x="25" y="39"/>
                    </a:lnTo>
                    <a:lnTo>
                      <a:pt x="23" y="35"/>
                    </a:lnTo>
                    <a:lnTo>
                      <a:pt x="19" y="1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27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75" y="0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6" y="23"/>
                    </a:lnTo>
                    <a:lnTo>
                      <a:pt x="95" y="35"/>
                    </a:lnTo>
                    <a:lnTo>
                      <a:pt x="98" y="35"/>
                    </a:lnTo>
                    <a:lnTo>
                      <a:pt x="102" y="35"/>
                    </a:lnTo>
                    <a:lnTo>
                      <a:pt x="113" y="34"/>
                    </a:lnTo>
                    <a:lnTo>
                      <a:pt x="123" y="34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17"/>
                    </a:lnTo>
                    <a:lnTo>
                      <a:pt x="139" y="17"/>
                    </a:lnTo>
                    <a:lnTo>
                      <a:pt x="139" y="16"/>
                    </a:lnTo>
                    <a:lnTo>
                      <a:pt x="147" y="16"/>
                    </a:lnTo>
                    <a:lnTo>
                      <a:pt x="147" y="23"/>
                    </a:lnTo>
                    <a:lnTo>
                      <a:pt x="161" y="23"/>
                    </a:lnTo>
                    <a:lnTo>
                      <a:pt x="163" y="26"/>
                    </a:lnTo>
                    <a:lnTo>
                      <a:pt x="164" y="50"/>
                    </a:lnTo>
                    <a:lnTo>
                      <a:pt x="164" y="53"/>
                    </a:lnTo>
                    <a:lnTo>
                      <a:pt x="164" y="60"/>
                    </a:lnTo>
                    <a:lnTo>
                      <a:pt x="170" y="75"/>
                    </a:lnTo>
                    <a:lnTo>
                      <a:pt x="170" y="78"/>
                    </a:lnTo>
                    <a:lnTo>
                      <a:pt x="166" y="84"/>
                    </a:lnTo>
                    <a:lnTo>
                      <a:pt x="166" y="85"/>
                    </a:lnTo>
                    <a:lnTo>
                      <a:pt x="168" y="85"/>
                    </a:lnTo>
                    <a:lnTo>
                      <a:pt x="170" y="87"/>
                    </a:lnTo>
                    <a:lnTo>
                      <a:pt x="172" y="87"/>
                    </a:lnTo>
                    <a:lnTo>
                      <a:pt x="173" y="84"/>
                    </a:lnTo>
                    <a:lnTo>
                      <a:pt x="175" y="82"/>
                    </a:lnTo>
                    <a:lnTo>
                      <a:pt x="190" y="82"/>
                    </a:lnTo>
                    <a:lnTo>
                      <a:pt x="193" y="82"/>
                    </a:lnTo>
                    <a:lnTo>
                      <a:pt x="195" y="82"/>
                    </a:lnTo>
                    <a:lnTo>
                      <a:pt x="197" y="82"/>
                    </a:lnTo>
                    <a:lnTo>
                      <a:pt x="198" y="80"/>
                    </a:lnTo>
                    <a:lnTo>
                      <a:pt x="200" y="80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5"/>
                    </a:lnTo>
                    <a:lnTo>
                      <a:pt x="197" y="112"/>
                    </a:lnTo>
                    <a:lnTo>
                      <a:pt x="198" y="112"/>
                    </a:lnTo>
                    <a:lnTo>
                      <a:pt x="198" y="114"/>
                    </a:lnTo>
                    <a:lnTo>
                      <a:pt x="202" y="114"/>
                    </a:lnTo>
                    <a:lnTo>
                      <a:pt x="166" y="114"/>
                    </a:lnTo>
                    <a:lnTo>
                      <a:pt x="166" y="175"/>
                    </a:lnTo>
                    <a:lnTo>
                      <a:pt x="170" y="177"/>
                    </a:lnTo>
                    <a:lnTo>
                      <a:pt x="170" y="178"/>
                    </a:lnTo>
                    <a:lnTo>
                      <a:pt x="182" y="187"/>
                    </a:lnTo>
                    <a:lnTo>
                      <a:pt x="184" y="189"/>
                    </a:lnTo>
                    <a:lnTo>
                      <a:pt x="186" y="191"/>
                    </a:lnTo>
                    <a:lnTo>
                      <a:pt x="157" y="198"/>
                    </a:lnTo>
                    <a:lnTo>
                      <a:pt x="114" y="193"/>
                    </a:lnTo>
                    <a:lnTo>
                      <a:pt x="113" y="189"/>
                    </a:lnTo>
                    <a:lnTo>
                      <a:pt x="107" y="187"/>
                    </a:lnTo>
                    <a:lnTo>
                      <a:pt x="36" y="187"/>
                    </a:lnTo>
                    <a:lnTo>
                      <a:pt x="32" y="184"/>
                    </a:lnTo>
                    <a:lnTo>
                      <a:pt x="28" y="182"/>
                    </a:lnTo>
                    <a:lnTo>
                      <a:pt x="27" y="180"/>
                    </a:lnTo>
                    <a:lnTo>
                      <a:pt x="18" y="178"/>
                    </a:lnTo>
                    <a:lnTo>
                      <a:pt x="14" y="180"/>
                    </a:lnTo>
                    <a:lnTo>
                      <a:pt x="12" y="184"/>
                    </a:lnTo>
                    <a:lnTo>
                      <a:pt x="11" y="184"/>
                    </a:lnTo>
                    <a:lnTo>
                      <a:pt x="7" y="182"/>
                    </a:lnTo>
                    <a:lnTo>
                      <a:pt x="0" y="187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2" y="17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1" name="Freeform 4162"/>
              <p:cNvSpPr>
                <a:spLocks/>
              </p:cNvSpPr>
              <p:nvPr/>
            </p:nvSpPr>
            <p:spPr bwMode="auto">
              <a:xfrm>
                <a:off x="2889" y="2796"/>
                <a:ext cx="202" cy="198"/>
              </a:xfrm>
              <a:custGeom>
                <a:avLst/>
                <a:gdLst>
                  <a:gd name="T0" fmla="*/ 2 w 202"/>
                  <a:gd name="T1" fmla="*/ 164 h 198"/>
                  <a:gd name="T2" fmla="*/ 12 w 202"/>
                  <a:gd name="T3" fmla="*/ 130 h 198"/>
                  <a:gd name="T4" fmla="*/ 12 w 202"/>
                  <a:gd name="T5" fmla="*/ 127 h 198"/>
                  <a:gd name="T6" fmla="*/ 14 w 202"/>
                  <a:gd name="T7" fmla="*/ 121 h 198"/>
                  <a:gd name="T8" fmla="*/ 19 w 202"/>
                  <a:gd name="T9" fmla="*/ 112 h 198"/>
                  <a:gd name="T10" fmla="*/ 30 w 202"/>
                  <a:gd name="T11" fmla="*/ 103 h 198"/>
                  <a:gd name="T12" fmla="*/ 36 w 202"/>
                  <a:gd name="T13" fmla="*/ 82 h 198"/>
                  <a:gd name="T14" fmla="*/ 30 w 202"/>
                  <a:gd name="T15" fmla="*/ 73 h 198"/>
                  <a:gd name="T16" fmla="*/ 27 w 202"/>
                  <a:gd name="T17" fmla="*/ 68 h 198"/>
                  <a:gd name="T18" fmla="*/ 23 w 202"/>
                  <a:gd name="T19" fmla="*/ 51 h 198"/>
                  <a:gd name="T20" fmla="*/ 27 w 202"/>
                  <a:gd name="T21" fmla="*/ 42 h 198"/>
                  <a:gd name="T22" fmla="*/ 23 w 202"/>
                  <a:gd name="T23" fmla="*/ 35 h 198"/>
                  <a:gd name="T24" fmla="*/ 11 w 202"/>
                  <a:gd name="T25" fmla="*/ 7 h 198"/>
                  <a:gd name="T26" fmla="*/ 11 w 202"/>
                  <a:gd name="T27" fmla="*/ 5 h 198"/>
                  <a:gd name="T28" fmla="*/ 45 w 202"/>
                  <a:gd name="T29" fmla="*/ 0 h 198"/>
                  <a:gd name="T30" fmla="*/ 75 w 202"/>
                  <a:gd name="T31" fmla="*/ 0 h 198"/>
                  <a:gd name="T32" fmla="*/ 77 w 202"/>
                  <a:gd name="T33" fmla="*/ 1 h 198"/>
                  <a:gd name="T34" fmla="*/ 79 w 202"/>
                  <a:gd name="T35" fmla="*/ 1 h 198"/>
                  <a:gd name="T36" fmla="*/ 95 w 202"/>
                  <a:gd name="T37" fmla="*/ 35 h 198"/>
                  <a:gd name="T38" fmla="*/ 102 w 202"/>
                  <a:gd name="T39" fmla="*/ 35 h 198"/>
                  <a:gd name="T40" fmla="*/ 123 w 202"/>
                  <a:gd name="T41" fmla="*/ 34 h 198"/>
                  <a:gd name="T42" fmla="*/ 125 w 202"/>
                  <a:gd name="T43" fmla="*/ 26 h 198"/>
                  <a:gd name="T44" fmla="*/ 139 w 202"/>
                  <a:gd name="T45" fmla="*/ 17 h 198"/>
                  <a:gd name="T46" fmla="*/ 147 w 202"/>
                  <a:gd name="T47" fmla="*/ 16 h 198"/>
                  <a:gd name="T48" fmla="*/ 161 w 202"/>
                  <a:gd name="T49" fmla="*/ 23 h 198"/>
                  <a:gd name="T50" fmla="*/ 164 w 202"/>
                  <a:gd name="T51" fmla="*/ 50 h 198"/>
                  <a:gd name="T52" fmla="*/ 164 w 202"/>
                  <a:gd name="T53" fmla="*/ 60 h 198"/>
                  <a:gd name="T54" fmla="*/ 170 w 202"/>
                  <a:gd name="T55" fmla="*/ 78 h 198"/>
                  <a:gd name="T56" fmla="*/ 166 w 202"/>
                  <a:gd name="T57" fmla="*/ 84 h 198"/>
                  <a:gd name="T58" fmla="*/ 166 w 202"/>
                  <a:gd name="T59" fmla="*/ 85 h 198"/>
                  <a:gd name="T60" fmla="*/ 170 w 202"/>
                  <a:gd name="T61" fmla="*/ 87 h 198"/>
                  <a:gd name="T62" fmla="*/ 172 w 202"/>
                  <a:gd name="T63" fmla="*/ 87 h 198"/>
                  <a:gd name="T64" fmla="*/ 175 w 202"/>
                  <a:gd name="T65" fmla="*/ 82 h 198"/>
                  <a:gd name="T66" fmla="*/ 193 w 202"/>
                  <a:gd name="T67" fmla="*/ 82 h 198"/>
                  <a:gd name="T68" fmla="*/ 197 w 202"/>
                  <a:gd name="T69" fmla="*/ 82 h 198"/>
                  <a:gd name="T70" fmla="*/ 198 w 202"/>
                  <a:gd name="T71" fmla="*/ 80 h 198"/>
                  <a:gd name="T72" fmla="*/ 200 w 202"/>
                  <a:gd name="T73" fmla="*/ 82 h 198"/>
                  <a:gd name="T74" fmla="*/ 200 w 202"/>
                  <a:gd name="T75" fmla="*/ 84 h 198"/>
                  <a:gd name="T76" fmla="*/ 197 w 202"/>
                  <a:gd name="T77" fmla="*/ 112 h 198"/>
                  <a:gd name="T78" fmla="*/ 198 w 202"/>
                  <a:gd name="T79" fmla="*/ 114 h 198"/>
                  <a:gd name="T80" fmla="*/ 166 w 202"/>
                  <a:gd name="T81" fmla="*/ 114 h 198"/>
                  <a:gd name="T82" fmla="*/ 170 w 202"/>
                  <a:gd name="T83" fmla="*/ 177 h 198"/>
                  <a:gd name="T84" fmla="*/ 182 w 202"/>
                  <a:gd name="T85" fmla="*/ 187 h 198"/>
                  <a:gd name="T86" fmla="*/ 186 w 202"/>
                  <a:gd name="T87" fmla="*/ 191 h 198"/>
                  <a:gd name="T88" fmla="*/ 157 w 202"/>
                  <a:gd name="T89" fmla="*/ 198 h 198"/>
                  <a:gd name="T90" fmla="*/ 114 w 202"/>
                  <a:gd name="T91" fmla="*/ 193 h 198"/>
                  <a:gd name="T92" fmla="*/ 107 w 202"/>
                  <a:gd name="T93" fmla="*/ 187 h 198"/>
                  <a:gd name="T94" fmla="*/ 32 w 202"/>
                  <a:gd name="T95" fmla="*/ 184 h 198"/>
                  <a:gd name="T96" fmla="*/ 27 w 202"/>
                  <a:gd name="T97" fmla="*/ 180 h 198"/>
                  <a:gd name="T98" fmla="*/ 14 w 202"/>
                  <a:gd name="T99" fmla="*/ 180 h 198"/>
                  <a:gd name="T100" fmla="*/ 11 w 202"/>
                  <a:gd name="T101" fmla="*/ 184 h 198"/>
                  <a:gd name="T102" fmla="*/ 0 w 202"/>
                  <a:gd name="T103" fmla="*/ 187 h 198"/>
                  <a:gd name="T104" fmla="*/ 2 w 202"/>
                  <a:gd name="T105" fmla="*/ 177 h 1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2"/>
                  <a:gd name="T160" fmla="*/ 0 h 198"/>
                  <a:gd name="T161" fmla="*/ 202 w 202"/>
                  <a:gd name="T162" fmla="*/ 198 h 1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2" h="198">
                    <a:moveTo>
                      <a:pt x="2" y="173"/>
                    </a:moveTo>
                    <a:lnTo>
                      <a:pt x="2" y="164"/>
                    </a:lnTo>
                    <a:lnTo>
                      <a:pt x="3" y="161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2" y="127"/>
                    </a:lnTo>
                    <a:lnTo>
                      <a:pt x="14" y="125"/>
                    </a:lnTo>
                    <a:lnTo>
                      <a:pt x="14" y="121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25" y="110"/>
                    </a:lnTo>
                    <a:lnTo>
                      <a:pt x="30" y="103"/>
                    </a:lnTo>
                    <a:lnTo>
                      <a:pt x="34" y="84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30" y="73"/>
                    </a:lnTo>
                    <a:lnTo>
                      <a:pt x="28" y="69"/>
                    </a:lnTo>
                    <a:lnTo>
                      <a:pt x="27" y="68"/>
                    </a:lnTo>
                    <a:lnTo>
                      <a:pt x="23" y="53"/>
                    </a:lnTo>
                    <a:lnTo>
                      <a:pt x="23" y="51"/>
                    </a:lnTo>
                    <a:lnTo>
                      <a:pt x="27" y="48"/>
                    </a:lnTo>
                    <a:lnTo>
                      <a:pt x="27" y="42"/>
                    </a:lnTo>
                    <a:lnTo>
                      <a:pt x="25" y="39"/>
                    </a:lnTo>
                    <a:lnTo>
                      <a:pt x="23" y="35"/>
                    </a:lnTo>
                    <a:lnTo>
                      <a:pt x="19" y="1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27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75" y="0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6" y="23"/>
                    </a:lnTo>
                    <a:lnTo>
                      <a:pt x="95" y="35"/>
                    </a:lnTo>
                    <a:lnTo>
                      <a:pt x="98" y="35"/>
                    </a:lnTo>
                    <a:lnTo>
                      <a:pt x="102" y="35"/>
                    </a:lnTo>
                    <a:lnTo>
                      <a:pt x="113" y="34"/>
                    </a:lnTo>
                    <a:lnTo>
                      <a:pt x="123" y="34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17"/>
                    </a:lnTo>
                    <a:lnTo>
                      <a:pt x="139" y="17"/>
                    </a:lnTo>
                    <a:lnTo>
                      <a:pt x="139" y="16"/>
                    </a:lnTo>
                    <a:lnTo>
                      <a:pt x="147" y="16"/>
                    </a:lnTo>
                    <a:lnTo>
                      <a:pt x="147" y="23"/>
                    </a:lnTo>
                    <a:lnTo>
                      <a:pt x="161" y="23"/>
                    </a:lnTo>
                    <a:lnTo>
                      <a:pt x="163" y="26"/>
                    </a:lnTo>
                    <a:lnTo>
                      <a:pt x="164" y="50"/>
                    </a:lnTo>
                    <a:lnTo>
                      <a:pt x="164" y="53"/>
                    </a:lnTo>
                    <a:lnTo>
                      <a:pt x="164" y="60"/>
                    </a:lnTo>
                    <a:lnTo>
                      <a:pt x="170" y="75"/>
                    </a:lnTo>
                    <a:lnTo>
                      <a:pt x="170" y="78"/>
                    </a:lnTo>
                    <a:lnTo>
                      <a:pt x="166" y="84"/>
                    </a:lnTo>
                    <a:lnTo>
                      <a:pt x="166" y="85"/>
                    </a:lnTo>
                    <a:lnTo>
                      <a:pt x="168" y="85"/>
                    </a:lnTo>
                    <a:lnTo>
                      <a:pt x="170" y="87"/>
                    </a:lnTo>
                    <a:lnTo>
                      <a:pt x="172" y="87"/>
                    </a:lnTo>
                    <a:lnTo>
                      <a:pt x="173" y="84"/>
                    </a:lnTo>
                    <a:lnTo>
                      <a:pt x="175" y="82"/>
                    </a:lnTo>
                    <a:lnTo>
                      <a:pt x="190" y="82"/>
                    </a:lnTo>
                    <a:lnTo>
                      <a:pt x="193" y="82"/>
                    </a:lnTo>
                    <a:lnTo>
                      <a:pt x="195" y="82"/>
                    </a:lnTo>
                    <a:lnTo>
                      <a:pt x="197" y="82"/>
                    </a:lnTo>
                    <a:lnTo>
                      <a:pt x="198" y="80"/>
                    </a:lnTo>
                    <a:lnTo>
                      <a:pt x="200" y="80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5"/>
                    </a:lnTo>
                    <a:lnTo>
                      <a:pt x="197" y="112"/>
                    </a:lnTo>
                    <a:lnTo>
                      <a:pt x="198" y="112"/>
                    </a:lnTo>
                    <a:lnTo>
                      <a:pt x="198" y="114"/>
                    </a:lnTo>
                    <a:lnTo>
                      <a:pt x="202" y="114"/>
                    </a:lnTo>
                    <a:lnTo>
                      <a:pt x="166" y="114"/>
                    </a:lnTo>
                    <a:lnTo>
                      <a:pt x="166" y="175"/>
                    </a:lnTo>
                    <a:lnTo>
                      <a:pt x="170" y="177"/>
                    </a:lnTo>
                    <a:lnTo>
                      <a:pt x="170" y="178"/>
                    </a:lnTo>
                    <a:lnTo>
                      <a:pt x="182" y="187"/>
                    </a:lnTo>
                    <a:lnTo>
                      <a:pt x="184" y="189"/>
                    </a:lnTo>
                    <a:lnTo>
                      <a:pt x="186" y="191"/>
                    </a:lnTo>
                    <a:lnTo>
                      <a:pt x="157" y="198"/>
                    </a:lnTo>
                    <a:lnTo>
                      <a:pt x="114" y="193"/>
                    </a:lnTo>
                    <a:lnTo>
                      <a:pt x="113" y="189"/>
                    </a:lnTo>
                    <a:lnTo>
                      <a:pt x="107" y="187"/>
                    </a:lnTo>
                    <a:lnTo>
                      <a:pt x="36" y="187"/>
                    </a:lnTo>
                    <a:lnTo>
                      <a:pt x="32" y="184"/>
                    </a:lnTo>
                    <a:lnTo>
                      <a:pt x="28" y="182"/>
                    </a:lnTo>
                    <a:lnTo>
                      <a:pt x="27" y="180"/>
                    </a:lnTo>
                    <a:lnTo>
                      <a:pt x="18" y="178"/>
                    </a:lnTo>
                    <a:lnTo>
                      <a:pt x="14" y="180"/>
                    </a:lnTo>
                    <a:lnTo>
                      <a:pt x="12" y="184"/>
                    </a:lnTo>
                    <a:lnTo>
                      <a:pt x="11" y="184"/>
                    </a:lnTo>
                    <a:lnTo>
                      <a:pt x="7" y="182"/>
                    </a:lnTo>
                    <a:lnTo>
                      <a:pt x="0" y="187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2" y="17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2" name="Freeform 4163"/>
              <p:cNvSpPr>
                <a:spLocks/>
              </p:cNvSpPr>
              <p:nvPr/>
            </p:nvSpPr>
            <p:spPr bwMode="auto">
              <a:xfrm>
                <a:off x="2894" y="2772"/>
                <a:ext cx="16" cy="24"/>
              </a:xfrm>
              <a:custGeom>
                <a:avLst/>
                <a:gdLst>
                  <a:gd name="T0" fmla="*/ 16 w 16"/>
                  <a:gd name="T1" fmla="*/ 6 h 24"/>
                  <a:gd name="T2" fmla="*/ 16 w 16"/>
                  <a:gd name="T3" fmla="*/ 2 h 24"/>
                  <a:gd name="T4" fmla="*/ 13 w 16"/>
                  <a:gd name="T5" fmla="*/ 0 h 24"/>
                  <a:gd name="T6" fmla="*/ 9 w 16"/>
                  <a:gd name="T7" fmla="*/ 2 h 24"/>
                  <a:gd name="T8" fmla="*/ 7 w 16"/>
                  <a:gd name="T9" fmla="*/ 7 h 24"/>
                  <a:gd name="T10" fmla="*/ 0 w 16"/>
                  <a:gd name="T11" fmla="*/ 11 h 24"/>
                  <a:gd name="T12" fmla="*/ 2 w 16"/>
                  <a:gd name="T13" fmla="*/ 13 h 24"/>
                  <a:gd name="T14" fmla="*/ 4 w 16"/>
                  <a:gd name="T15" fmla="*/ 22 h 24"/>
                  <a:gd name="T16" fmla="*/ 6 w 16"/>
                  <a:gd name="T17" fmla="*/ 24 h 24"/>
                  <a:gd name="T18" fmla="*/ 9 w 16"/>
                  <a:gd name="T19" fmla="*/ 22 h 24"/>
                  <a:gd name="T20" fmla="*/ 11 w 16"/>
                  <a:gd name="T21" fmla="*/ 9 h 24"/>
                  <a:gd name="T22" fmla="*/ 16 w 16"/>
                  <a:gd name="T23" fmla="*/ 6 h 24"/>
                  <a:gd name="T24" fmla="*/ 16 w 16"/>
                  <a:gd name="T25" fmla="*/ 6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24"/>
                  <a:gd name="T41" fmla="*/ 16 w 16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24">
                    <a:moveTo>
                      <a:pt x="16" y="6"/>
                    </a:moveTo>
                    <a:lnTo>
                      <a:pt x="16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9" y="22"/>
                    </a:lnTo>
                    <a:lnTo>
                      <a:pt x="11" y="9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3" name="Freeform 4164"/>
              <p:cNvSpPr>
                <a:spLocks/>
              </p:cNvSpPr>
              <p:nvPr/>
            </p:nvSpPr>
            <p:spPr bwMode="auto">
              <a:xfrm>
                <a:off x="2894" y="2772"/>
                <a:ext cx="16" cy="24"/>
              </a:xfrm>
              <a:custGeom>
                <a:avLst/>
                <a:gdLst>
                  <a:gd name="T0" fmla="*/ 16 w 16"/>
                  <a:gd name="T1" fmla="*/ 6 h 24"/>
                  <a:gd name="T2" fmla="*/ 16 w 16"/>
                  <a:gd name="T3" fmla="*/ 2 h 24"/>
                  <a:gd name="T4" fmla="*/ 13 w 16"/>
                  <a:gd name="T5" fmla="*/ 0 h 24"/>
                  <a:gd name="T6" fmla="*/ 9 w 16"/>
                  <a:gd name="T7" fmla="*/ 2 h 24"/>
                  <a:gd name="T8" fmla="*/ 7 w 16"/>
                  <a:gd name="T9" fmla="*/ 7 h 24"/>
                  <a:gd name="T10" fmla="*/ 0 w 16"/>
                  <a:gd name="T11" fmla="*/ 11 h 24"/>
                  <a:gd name="T12" fmla="*/ 2 w 16"/>
                  <a:gd name="T13" fmla="*/ 13 h 24"/>
                  <a:gd name="T14" fmla="*/ 4 w 16"/>
                  <a:gd name="T15" fmla="*/ 22 h 24"/>
                  <a:gd name="T16" fmla="*/ 6 w 16"/>
                  <a:gd name="T17" fmla="*/ 24 h 24"/>
                  <a:gd name="T18" fmla="*/ 9 w 16"/>
                  <a:gd name="T19" fmla="*/ 22 h 24"/>
                  <a:gd name="T20" fmla="*/ 11 w 16"/>
                  <a:gd name="T21" fmla="*/ 9 h 24"/>
                  <a:gd name="T22" fmla="*/ 16 w 16"/>
                  <a:gd name="T23" fmla="*/ 6 h 24"/>
                  <a:gd name="T24" fmla="*/ 16 w 16"/>
                  <a:gd name="T25" fmla="*/ 6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24"/>
                  <a:gd name="T41" fmla="*/ 16 w 16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24">
                    <a:moveTo>
                      <a:pt x="16" y="6"/>
                    </a:moveTo>
                    <a:lnTo>
                      <a:pt x="16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9" y="22"/>
                    </a:lnTo>
                    <a:lnTo>
                      <a:pt x="11" y="9"/>
                    </a:lnTo>
                    <a:lnTo>
                      <a:pt x="1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4" name="Freeform 4165"/>
              <p:cNvSpPr>
                <a:spLocks/>
              </p:cNvSpPr>
              <p:nvPr/>
            </p:nvSpPr>
            <p:spPr bwMode="auto">
              <a:xfrm>
                <a:off x="2966" y="3062"/>
                <a:ext cx="263" cy="233"/>
              </a:xfrm>
              <a:custGeom>
                <a:avLst/>
                <a:gdLst>
                  <a:gd name="T0" fmla="*/ 55 w 263"/>
                  <a:gd name="T1" fmla="*/ 115 h 233"/>
                  <a:gd name="T2" fmla="*/ 41 w 263"/>
                  <a:gd name="T3" fmla="*/ 124 h 233"/>
                  <a:gd name="T4" fmla="*/ 25 w 263"/>
                  <a:gd name="T5" fmla="*/ 124 h 233"/>
                  <a:gd name="T6" fmla="*/ 18 w 263"/>
                  <a:gd name="T7" fmla="*/ 120 h 233"/>
                  <a:gd name="T8" fmla="*/ 10 w 263"/>
                  <a:gd name="T9" fmla="*/ 111 h 233"/>
                  <a:gd name="T10" fmla="*/ 3 w 263"/>
                  <a:gd name="T11" fmla="*/ 116 h 233"/>
                  <a:gd name="T12" fmla="*/ 0 w 263"/>
                  <a:gd name="T13" fmla="*/ 118 h 233"/>
                  <a:gd name="T14" fmla="*/ 2 w 263"/>
                  <a:gd name="T15" fmla="*/ 120 h 233"/>
                  <a:gd name="T16" fmla="*/ 28 w 263"/>
                  <a:gd name="T17" fmla="*/ 179 h 233"/>
                  <a:gd name="T18" fmla="*/ 27 w 263"/>
                  <a:gd name="T19" fmla="*/ 195 h 233"/>
                  <a:gd name="T20" fmla="*/ 23 w 263"/>
                  <a:gd name="T21" fmla="*/ 195 h 233"/>
                  <a:gd name="T22" fmla="*/ 23 w 263"/>
                  <a:gd name="T23" fmla="*/ 199 h 233"/>
                  <a:gd name="T24" fmla="*/ 25 w 263"/>
                  <a:gd name="T25" fmla="*/ 202 h 233"/>
                  <a:gd name="T26" fmla="*/ 27 w 263"/>
                  <a:gd name="T27" fmla="*/ 206 h 233"/>
                  <a:gd name="T28" fmla="*/ 32 w 263"/>
                  <a:gd name="T29" fmla="*/ 213 h 233"/>
                  <a:gd name="T30" fmla="*/ 30 w 263"/>
                  <a:gd name="T31" fmla="*/ 217 h 233"/>
                  <a:gd name="T32" fmla="*/ 32 w 263"/>
                  <a:gd name="T33" fmla="*/ 226 h 233"/>
                  <a:gd name="T34" fmla="*/ 32 w 263"/>
                  <a:gd name="T35" fmla="*/ 220 h 233"/>
                  <a:gd name="T36" fmla="*/ 37 w 263"/>
                  <a:gd name="T37" fmla="*/ 220 h 233"/>
                  <a:gd name="T38" fmla="*/ 37 w 263"/>
                  <a:gd name="T39" fmla="*/ 226 h 233"/>
                  <a:gd name="T40" fmla="*/ 44 w 263"/>
                  <a:gd name="T41" fmla="*/ 226 h 233"/>
                  <a:gd name="T42" fmla="*/ 46 w 263"/>
                  <a:gd name="T43" fmla="*/ 229 h 233"/>
                  <a:gd name="T44" fmla="*/ 52 w 263"/>
                  <a:gd name="T45" fmla="*/ 231 h 233"/>
                  <a:gd name="T46" fmla="*/ 57 w 263"/>
                  <a:gd name="T47" fmla="*/ 233 h 233"/>
                  <a:gd name="T48" fmla="*/ 62 w 263"/>
                  <a:gd name="T49" fmla="*/ 227 h 233"/>
                  <a:gd name="T50" fmla="*/ 70 w 263"/>
                  <a:gd name="T51" fmla="*/ 226 h 233"/>
                  <a:gd name="T52" fmla="*/ 77 w 263"/>
                  <a:gd name="T53" fmla="*/ 226 h 233"/>
                  <a:gd name="T54" fmla="*/ 84 w 263"/>
                  <a:gd name="T55" fmla="*/ 226 h 233"/>
                  <a:gd name="T56" fmla="*/ 87 w 263"/>
                  <a:gd name="T57" fmla="*/ 224 h 233"/>
                  <a:gd name="T58" fmla="*/ 93 w 263"/>
                  <a:gd name="T59" fmla="*/ 218 h 233"/>
                  <a:gd name="T60" fmla="*/ 107 w 263"/>
                  <a:gd name="T61" fmla="*/ 220 h 233"/>
                  <a:gd name="T62" fmla="*/ 113 w 263"/>
                  <a:gd name="T63" fmla="*/ 218 h 233"/>
                  <a:gd name="T64" fmla="*/ 134 w 263"/>
                  <a:gd name="T65" fmla="*/ 222 h 233"/>
                  <a:gd name="T66" fmla="*/ 141 w 263"/>
                  <a:gd name="T67" fmla="*/ 218 h 233"/>
                  <a:gd name="T68" fmla="*/ 148 w 263"/>
                  <a:gd name="T69" fmla="*/ 217 h 233"/>
                  <a:gd name="T70" fmla="*/ 150 w 263"/>
                  <a:gd name="T71" fmla="*/ 213 h 233"/>
                  <a:gd name="T72" fmla="*/ 245 w 263"/>
                  <a:gd name="T73" fmla="*/ 124 h 233"/>
                  <a:gd name="T74" fmla="*/ 254 w 263"/>
                  <a:gd name="T75" fmla="*/ 118 h 233"/>
                  <a:gd name="T76" fmla="*/ 263 w 263"/>
                  <a:gd name="T77" fmla="*/ 82 h 233"/>
                  <a:gd name="T78" fmla="*/ 249 w 263"/>
                  <a:gd name="T79" fmla="*/ 84 h 233"/>
                  <a:gd name="T80" fmla="*/ 245 w 263"/>
                  <a:gd name="T81" fmla="*/ 91 h 233"/>
                  <a:gd name="T82" fmla="*/ 231 w 263"/>
                  <a:gd name="T83" fmla="*/ 81 h 233"/>
                  <a:gd name="T84" fmla="*/ 241 w 263"/>
                  <a:gd name="T85" fmla="*/ 65 h 233"/>
                  <a:gd name="T86" fmla="*/ 250 w 263"/>
                  <a:gd name="T87" fmla="*/ 66 h 233"/>
                  <a:gd name="T88" fmla="*/ 241 w 263"/>
                  <a:gd name="T89" fmla="*/ 11 h 233"/>
                  <a:gd name="T90" fmla="*/ 236 w 263"/>
                  <a:gd name="T91" fmla="*/ 6 h 233"/>
                  <a:gd name="T92" fmla="*/ 223 w 263"/>
                  <a:gd name="T93" fmla="*/ 4 h 233"/>
                  <a:gd name="T94" fmla="*/ 207 w 263"/>
                  <a:gd name="T95" fmla="*/ 2 h 233"/>
                  <a:gd name="T96" fmla="*/ 188 w 263"/>
                  <a:gd name="T97" fmla="*/ 13 h 233"/>
                  <a:gd name="T98" fmla="*/ 163 w 263"/>
                  <a:gd name="T99" fmla="*/ 38 h 233"/>
                  <a:gd name="T100" fmla="*/ 152 w 263"/>
                  <a:gd name="T101" fmla="*/ 48 h 233"/>
                  <a:gd name="T102" fmla="*/ 145 w 263"/>
                  <a:gd name="T103" fmla="*/ 61 h 233"/>
                  <a:gd name="T104" fmla="*/ 129 w 263"/>
                  <a:gd name="T105" fmla="*/ 65 h 233"/>
                  <a:gd name="T106" fmla="*/ 114 w 263"/>
                  <a:gd name="T107" fmla="*/ 57 h 233"/>
                  <a:gd name="T108" fmla="*/ 100 w 263"/>
                  <a:gd name="T109" fmla="*/ 74 h 233"/>
                  <a:gd name="T110" fmla="*/ 91 w 263"/>
                  <a:gd name="T111" fmla="*/ 81 h 233"/>
                  <a:gd name="T112" fmla="*/ 70 w 263"/>
                  <a:gd name="T113" fmla="*/ 82 h 233"/>
                  <a:gd name="T114" fmla="*/ 71 w 263"/>
                  <a:gd name="T115" fmla="*/ 70 h 233"/>
                  <a:gd name="T116" fmla="*/ 57 w 263"/>
                  <a:gd name="T117" fmla="*/ 47 h 2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3"/>
                  <a:gd name="T178" fmla="*/ 0 h 233"/>
                  <a:gd name="T179" fmla="*/ 263 w 263"/>
                  <a:gd name="T180" fmla="*/ 233 h 2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3" h="233">
                    <a:moveTo>
                      <a:pt x="55" y="47"/>
                    </a:moveTo>
                    <a:lnTo>
                      <a:pt x="55" y="115"/>
                    </a:lnTo>
                    <a:lnTo>
                      <a:pt x="50" y="116"/>
                    </a:lnTo>
                    <a:lnTo>
                      <a:pt x="41" y="124"/>
                    </a:lnTo>
                    <a:lnTo>
                      <a:pt x="30" y="124"/>
                    </a:lnTo>
                    <a:lnTo>
                      <a:pt x="25" y="124"/>
                    </a:lnTo>
                    <a:lnTo>
                      <a:pt x="21" y="124"/>
                    </a:lnTo>
                    <a:lnTo>
                      <a:pt x="18" y="120"/>
                    </a:lnTo>
                    <a:lnTo>
                      <a:pt x="18" y="116"/>
                    </a:lnTo>
                    <a:lnTo>
                      <a:pt x="10" y="111"/>
                    </a:lnTo>
                    <a:lnTo>
                      <a:pt x="7" y="111"/>
                    </a:lnTo>
                    <a:lnTo>
                      <a:pt x="3" y="116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5" y="125"/>
                    </a:lnTo>
                    <a:lnTo>
                      <a:pt x="28" y="179"/>
                    </a:lnTo>
                    <a:lnTo>
                      <a:pt x="30" y="190"/>
                    </a:lnTo>
                    <a:lnTo>
                      <a:pt x="27" y="195"/>
                    </a:lnTo>
                    <a:lnTo>
                      <a:pt x="23" y="193"/>
                    </a:lnTo>
                    <a:lnTo>
                      <a:pt x="23" y="195"/>
                    </a:lnTo>
                    <a:lnTo>
                      <a:pt x="23" y="199"/>
                    </a:lnTo>
                    <a:lnTo>
                      <a:pt x="25" y="201"/>
                    </a:lnTo>
                    <a:lnTo>
                      <a:pt x="25" y="202"/>
                    </a:lnTo>
                    <a:lnTo>
                      <a:pt x="27" y="206"/>
                    </a:lnTo>
                    <a:lnTo>
                      <a:pt x="28" y="206"/>
                    </a:lnTo>
                    <a:lnTo>
                      <a:pt x="32" y="213"/>
                    </a:lnTo>
                    <a:lnTo>
                      <a:pt x="32" y="215"/>
                    </a:lnTo>
                    <a:lnTo>
                      <a:pt x="30" y="217"/>
                    </a:lnTo>
                    <a:lnTo>
                      <a:pt x="30" y="222"/>
                    </a:lnTo>
                    <a:lnTo>
                      <a:pt x="32" y="226"/>
                    </a:lnTo>
                    <a:lnTo>
                      <a:pt x="32" y="220"/>
                    </a:lnTo>
                    <a:lnTo>
                      <a:pt x="34" y="220"/>
                    </a:lnTo>
                    <a:lnTo>
                      <a:pt x="37" y="220"/>
                    </a:lnTo>
                    <a:lnTo>
                      <a:pt x="37" y="224"/>
                    </a:lnTo>
                    <a:lnTo>
                      <a:pt x="37" y="226"/>
                    </a:lnTo>
                    <a:lnTo>
                      <a:pt x="39" y="226"/>
                    </a:lnTo>
                    <a:lnTo>
                      <a:pt x="44" y="226"/>
                    </a:lnTo>
                    <a:lnTo>
                      <a:pt x="46" y="227"/>
                    </a:lnTo>
                    <a:lnTo>
                      <a:pt x="46" y="229"/>
                    </a:lnTo>
                    <a:lnTo>
                      <a:pt x="50" y="231"/>
                    </a:lnTo>
                    <a:lnTo>
                      <a:pt x="52" y="231"/>
                    </a:lnTo>
                    <a:lnTo>
                      <a:pt x="53" y="233"/>
                    </a:lnTo>
                    <a:lnTo>
                      <a:pt x="57" y="233"/>
                    </a:lnTo>
                    <a:lnTo>
                      <a:pt x="61" y="231"/>
                    </a:lnTo>
                    <a:lnTo>
                      <a:pt x="62" y="227"/>
                    </a:lnTo>
                    <a:lnTo>
                      <a:pt x="68" y="227"/>
                    </a:lnTo>
                    <a:lnTo>
                      <a:pt x="70" y="226"/>
                    </a:lnTo>
                    <a:lnTo>
                      <a:pt x="71" y="226"/>
                    </a:lnTo>
                    <a:lnTo>
                      <a:pt x="77" y="226"/>
                    </a:lnTo>
                    <a:lnTo>
                      <a:pt x="79" y="226"/>
                    </a:lnTo>
                    <a:lnTo>
                      <a:pt x="84" y="226"/>
                    </a:lnTo>
                    <a:lnTo>
                      <a:pt x="86" y="226"/>
                    </a:lnTo>
                    <a:lnTo>
                      <a:pt x="87" y="224"/>
                    </a:lnTo>
                    <a:lnTo>
                      <a:pt x="91" y="220"/>
                    </a:lnTo>
                    <a:lnTo>
                      <a:pt x="93" y="218"/>
                    </a:lnTo>
                    <a:lnTo>
                      <a:pt x="100" y="218"/>
                    </a:lnTo>
                    <a:lnTo>
                      <a:pt x="107" y="220"/>
                    </a:lnTo>
                    <a:lnTo>
                      <a:pt x="109" y="220"/>
                    </a:lnTo>
                    <a:lnTo>
                      <a:pt x="113" y="218"/>
                    </a:lnTo>
                    <a:lnTo>
                      <a:pt x="116" y="218"/>
                    </a:lnTo>
                    <a:lnTo>
                      <a:pt x="134" y="222"/>
                    </a:lnTo>
                    <a:lnTo>
                      <a:pt x="138" y="218"/>
                    </a:lnTo>
                    <a:lnTo>
                      <a:pt x="141" y="218"/>
                    </a:lnTo>
                    <a:lnTo>
                      <a:pt x="148" y="220"/>
                    </a:lnTo>
                    <a:lnTo>
                      <a:pt x="148" y="217"/>
                    </a:lnTo>
                    <a:lnTo>
                      <a:pt x="148" y="215"/>
                    </a:lnTo>
                    <a:lnTo>
                      <a:pt x="150" y="213"/>
                    </a:lnTo>
                    <a:lnTo>
                      <a:pt x="166" y="213"/>
                    </a:lnTo>
                    <a:lnTo>
                      <a:pt x="245" y="124"/>
                    </a:lnTo>
                    <a:lnTo>
                      <a:pt x="249" y="122"/>
                    </a:lnTo>
                    <a:lnTo>
                      <a:pt x="254" y="118"/>
                    </a:lnTo>
                    <a:lnTo>
                      <a:pt x="256" y="115"/>
                    </a:lnTo>
                    <a:lnTo>
                      <a:pt x="263" y="82"/>
                    </a:lnTo>
                    <a:lnTo>
                      <a:pt x="250" y="82"/>
                    </a:lnTo>
                    <a:lnTo>
                      <a:pt x="249" y="84"/>
                    </a:lnTo>
                    <a:lnTo>
                      <a:pt x="247" y="88"/>
                    </a:lnTo>
                    <a:lnTo>
                      <a:pt x="245" y="91"/>
                    </a:lnTo>
                    <a:lnTo>
                      <a:pt x="234" y="90"/>
                    </a:lnTo>
                    <a:lnTo>
                      <a:pt x="231" y="81"/>
                    </a:lnTo>
                    <a:lnTo>
                      <a:pt x="236" y="66"/>
                    </a:lnTo>
                    <a:lnTo>
                      <a:pt x="241" y="65"/>
                    </a:lnTo>
                    <a:lnTo>
                      <a:pt x="247" y="68"/>
                    </a:lnTo>
                    <a:lnTo>
                      <a:pt x="250" y="66"/>
                    </a:lnTo>
                    <a:lnTo>
                      <a:pt x="243" y="11"/>
                    </a:lnTo>
                    <a:lnTo>
                      <a:pt x="241" y="11"/>
                    </a:lnTo>
                    <a:lnTo>
                      <a:pt x="241" y="9"/>
                    </a:lnTo>
                    <a:lnTo>
                      <a:pt x="236" y="6"/>
                    </a:lnTo>
                    <a:lnTo>
                      <a:pt x="231" y="4"/>
                    </a:lnTo>
                    <a:lnTo>
                      <a:pt x="223" y="4"/>
                    </a:lnTo>
                    <a:lnTo>
                      <a:pt x="211" y="0"/>
                    </a:lnTo>
                    <a:lnTo>
                      <a:pt x="207" y="2"/>
                    </a:lnTo>
                    <a:lnTo>
                      <a:pt x="206" y="2"/>
                    </a:lnTo>
                    <a:lnTo>
                      <a:pt x="188" y="13"/>
                    </a:lnTo>
                    <a:lnTo>
                      <a:pt x="172" y="27"/>
                    </a:lnTo>
                    <a:lnTo>
                      <a:pt x="163" y="38"/>
                    </a:lnTo>
                    <a:lnTo>
                      <a:pt x="155" y="43"/>
                    </a:lnTo>
                    <a:lnTo>
                      <a:pt x="152" y="48"/>
                    </a:lnTo>
                    <a:lnTo>
                      <a:pt x="147" y="59"/>
                    </a:lnTo>
                    <a:lnTo>
                      <a:pt x="145" y="61"/>
                    </a:lnTo>
                    <a:lnTo>
                      <a:pt x="132" y="65"/>
                    </a:lnTo>
                    <a:lnTo>
                      <a:pt x="129" y="65"/>
                    </a:lnTo>
                    <a:lnTo>
                      <a:pt x="118" y="59"/>
                    </a:lnTo>
                    <a:lnTo>
                      <a:pt x="114" y="57"/>
                    </a:lnTo>
                    <a:lnTo>
                      <a:pt x="111" y="59"/>
                    </a:lnTo>
                    <a:lnTo>
                      <a:pt x="100" y="74"/>
                    </a:lnTo>
                    <a:lnTo>
                      <a:pt x="96" y="75"/>
                    </a:lnTo>
                    <a:lnTo>
                      <a:pt x="91" y="81"/>
                    </a:lnTo>
                    <a:lnTo>
                      <a:pt x="82" y="84"/>
                    </a:lnTo>
                    <a:lnTo>
                      <a:pt x="70" y="82"/>
                    </a:lnTo>
                    <a:lnTo>
                      <a:pt x="68" y="79"/>
                    </a:lnTo>
                    <a:lnTo>
                      <a:pt x="71" y="70"/>
                    </a:lnTo>
                    <a:lnTo>
                      <a:pt x="70" y="63"/>
                    </a:lnTo>
                    <a:lnTo>
                      <a:pt x="57" y="47"/>
                    </a:lnTo>
                    <a:lnTo>
                      <a:pt x="55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5" name="Freeform 4166"/>
              <p:cNvSpPr>
                <a:spLocks/>
              </p:cNvSpPr>
              <p:nvPr/>
            </p:nvSpPr>
            <p:spPr bwMode="auto">
              <a:xfrm>
                <a:off x="2966" y="3062"/>
                <a:ext cx="263" cy="233"/>
              </a:xfrm>
              <a:custGeom>
                <a:avLst/>
                <a:gdLst>
                  <a:gd name="T0" fmla="*/ 55 w 263"/>
                  <a:gd name="T1" fmla="*/ 115 h 233"/>
                  <a:gd name="T2" fmla="*/ 41 w 263"/>
                  <a:gd name="T3" fmla="*/ 124 h 233"/>
                  <a:gd name="T4" fmla="*/ 25 w 263"/>
                  <a:gd name="T5" fmla="*/ 124 h 233"/>
                  <a:gd name="T6" fmla="*/ 18 w 263"/>
                  <a:gd name="T7" fmla="*/ 120 h 233"/>
                  <a:gd name="T8" fmla="*/ 10 w 263"/>
                  <a:gd name="T9" fmla="*/ 111 h 233"/>
                  <a:gd name="T10" fmla="*/ 3 w 263"/>
                  <a:gd name="T11" fmla="*/ 116 h 233"/>
                  <a:gd name="T12" fmla="*/ 0 w 263"/>
                  <a:gd name="T13" fmla="*/ 118 h 233"/>
                  <a:gd name="T14" fmla="*/ 2 w 263"/>
                  <a:gd name="T15" fmla="*/ 120 h 233"/>
                  <a:gd name="T16" fmla="*/ 28 w 263"/>
                  <a:gd name="T17" fmla="*/ 179 h 233"/>
                  <a:gd name="T18" fmla="*/ 27 w 263"/>
                  <a:gd name="T19" fmla="*/ 195 h 233"/>
                  <a:gd name="T20" fmla="*/ 23 w 263"/>
                  <a:gd name="T21" fmla="*/ 195 h 233"/>
                  <a:gd name="T22" fmla="*/ 23 w 263"/>
                  <a:gd name="T23" fmla="*/ 199 h 233"/>
                  <a:gd name="T24" fmla="*/ 25 w 263"/>
                  <a:gd name="T25" fmla="*/ 202 h 233"/>
                  <a:gd name="T26" fmla="*/ 27 w 263"/>
                  <a:gd name="T27" fmla="*/ 206 h 233"/>
                  <a:gd name="T28" fmla="*/ 32 w 263"/>
                  <a:gd name="T29" fmla="*/ 213 h 233"/>
                  <a:gd name="T30" fmla="*/ 30 w 263"/>
                  <a:gd name="T31" fmla="*/ 217 h 233"/>
                  <a:gd name="T32" fmla="*/ 32 w 263"/>
                  <a:gd name="T33" fmla="*/ 226 h 233"/>
                  <a:gd name="T34" fmla="*/ 32 w 263"/>
                  <a:gd name="T35" fmla="*/ 220 h 233"/>
                  <a:gd name="T36" fmla="*/ 37 w 263"/>
                  <a:gd name="T37" fmla="*/ 220 h 233"/>
                  <a:gd name="T38" fmla="*/ 37 w 263"/>
                  <a:gd name="T39" fmla="*/ 226 h 233"/>
                  <a:gd name="T40" fmla="*/ 44 w 263"/>
                  <a:gd name="T41" fmla="*/ 226 h 233"/>
                  <a:gd name="T42" fmla="*/ 46 w 263"/>
                  <a:gd name="T43" fmla="*/ 229 h 233"/>
                  <a:gd name="T44" fmla="*/ 52 w 263"/>
                  <a:gd name="T45" fmla="*/ 231 h 233"/>
                  <a:gd name="T46" fmla="*/ 57 w 263"/>
                  <a:gd name="T47" fmla="*/ 233 h 233"/>
                  <a:gd name="T48" fmla="*/ 62 w 263"/>
                  <a:gd name="T49" fmla="*/ 227 h 233"/>
                  <a:gd name="T50" fmla="*/ 70 w 263"/>
                  <a:gd name="T51" fmla="*/ 226 h 233"/>
                  <a:gd name="T52" fmla="*/ 77 w 263"/>
                  <a:gd name="T53" fmla="*/ 226 h 233"/>
                  <a:gd name="T54" fmla="*/ 84 w 263"/>
                  <a:gd name="T55" fmla="*/ 226 h 233"/>
                  <a:gd name="T56" fmla="*/ 87 w 263"/>
                  <a:gd name="T57" fmla="*/ 224 h 233"/>
                  <a:gd name="T58" fmla="*/ 93 w 263"/>
                  <a:gd name="T59" fmla="*/ 218 h 233"/>
                  <a:gd name="T60" fmla="*/ 107 w 263"/>
                  <a:gd name="T61" fmla="*/ 220 h 233"/>
                  <a:gd name="T62" fmla="*/ 113 w 263"/>
                  <a:gd name="T63" fmla="*/ 218 h 233"/>
                  <a:gd name="T64" fmla="*/ 134 w 263"/>
                  <a:gd name="T65" fmla="*/ 222 h 233"/>
                  <a:gd name="T66" fmla="*/ 141 w 263"/>
                  <a:gd name="T67" fmla="*/ 218 h 233"/>
                  <a:gd name="T68" fmla="*/ 148 w 263"/>
                  <a:gd name="T69" fmla="*/ 217 h 233"/>
                  <a:gd name="T70" fmla="*/ 150 w 263"/>
                  <a:gd name="T71" fmla="*/ 213 h 233"/>
                  <a:gd name="T72" fmla="*/ 245 w 263"/>
                  <a:gd name="T73" fmla="*/ 124 h 233"/>
                  <a:gd name="T74" fmla="*/ 254 w 263"/>
                  <a:gd name="T75" fmla="*/ 118 h 233"/>
                  <a:gd name="T76" fmla="*/ 263 w 263"/>
                  <a:gd name="T77" fmla="*/ 82 h 233"/>
                  <a:gd name="T78" fmla="*/ 249 w 263"/>
                  <a:gd name="T79" fmla="*/ 84 h 233"/>
                  <a:gd name="T80" fmla="*/ 245 w 263"/>
                  <a:gd name="T81" fmla="*/ 91 h 233"/>
                  <a:gd name="T82" fmla="*/ 231 w 263"/>
                  <a:gd name="T83" fmla="*/ 81 h 233"/>
                  <a:gd name="T84" fmla="*/ 241 w 263"/>
                  <a:gd name="T85" fmla="*/ 65 h 233"/>
                  <a:gd name="T86" fmla="*/ 250 w 263"/>
                  <a:gd name="T87" fmla="*/ 66 h 233"/>
                  <a:gd name="T88" fmla="*/ 241 w 263"/>
                  <a:gd name="T89" fmla="*/ 11 h 233"/>
                  <a:gd name="T90" fmla="*/ 236 w 263"/>
                  <a:gd name="T91" fmla="*/ 6 h 233"/>
                  <a:gd name="T92" fmla="*/ 223 w 263"/>
                  <a:gd name="T93" fmla="*/ 4 h 233"/>
                  <a:gd name="T94" fmla="*/ 207 w 263"/>
                  <a:gd name="T95" fmla="*/ 2 h 233"/>
                  <a:gd name="T96" fmla="*/ 188 w 263"/>
                  <a:gd name="T97" fmla="*/ 13 h 233"/>
                  <a:gd name="T98" fmla="*/ 163 w 263"/>
                  <a:gd name="T99" fmla="*/ 38 h 233"/>
                  <a:gd name="T100" fmla="*/ 152 w 263"/>
                  <a:gd name="T101" fmla="*/ 48 h 233"/>
                  <a:gd name="T102" fmla="*/ 145 w 263"/>
                  <a:gd name="T103" fmla="*/ 61 h 233"/>
                  <a:gd name="T104" fmla="*/ 129 w 263"/>
                  <a:gd name="T105" fmla="*/ 65 h 233"/>
                  <a:gd name="T106" fmla="*/ 114 w 263"/>
                  <a:gd name="T107" fmla="*/ 57 h 233"/>
                  <a:gd name="T108" fmla="*/ 100 w 263"/>
                  <a:gd name="T109" fmla="*/ 74 h 233"/>
                  <a:gd name="T110" fmla="*/ 91 w 263"/>
                  <a:gd name="T111" fmla="*/ 81 h 233"/>
                  <a:gd name="T112" fmla="*/ 70 w 263"/>
                  <a:gd name="T113" fmla="*/ 82 h 233"/>
                  <a:gd name="T114" fmla="*/ 71 w 263"/>
                  <a:gd name="T115" fmla="*/ 70 h 233"/>
                  <a:gd name="T116" fmla="*/ 57 w 263"/>
                  <a:gd name="T117" fmla="*/ 47 h 2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3"/>
                  <a:gd name="T178" fmla="*/ 0 h 233"/>
                  <a:gd name="T179" fmla="*/ 263 w 263"/>
                  <a:gd name="T180" fmla="*/ 233 h 2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3" h="233">
                    <a:moveTo>
                      <a:pt x="55" y="47"/>
                    </a:moveTo>
                    <a:lnTo>
                      <a:pt x="55" y="115"/>
                    </a:lnTo>
                    <a:lnTo>
                      <a:pt x="50" y="116"/>
                    </a:lnTo>
                    <a:lnTo>
                      <a:pt x="41" y="124"/>
                    </a:lnTo>
                    <a:lnTo>
                      <a:pt x="30" y="124"/>
                    </a:lnTo>
                    <a:lnTo>
                      <a:pt x="25" y="124"/>
                    </a:lnTo>
                    <a:lnTo>
                      <a:pt x="21" y="124"/>
                    </a:lnTo>
                    <a:lnTo>
                      <a:pt x="18" y="120"/>
                    </a:lnTo>
                    <a:lnTo>
                      <a:pt x="18" y="116"/>
                    </a:lnTo>
                    <a:lnTo>
                      <a:pt x="10" y="111"/>
                    </a:lnTo>
                    <a:lnTo>
                      <a:pt x="7" y="111"/>
                    </a:lnTo>
                    <a:lnTo>
                      <a:pt x="3" y="116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5" y="125"/>
                    </a:lnTo>
                    <a:lnTo>
                      <a:pt x="28" y="179"/>
                    </a:lnTo>
                    <a:lnTo>
                      <a:pt x="30" y="190"/>
                    </a:lnTo>
                    <a:lnTo>
                      <a:pt x="27" y="195"/>
                    </a:lnTo>
                    <a:lnTo>
                      <a:pt x="23" y="193"/>
                    </a:lnTo>
                    <a:lnTo>
                      <a:pt x="23" y="195"/>
                    </a:lnTo>
                    <a:lnTo>
                      <a:pt x="23" y="199"/>
                    </a:lnTo>
                    <a:lnTo>
                      <a:pt x="25" y="201"/>
                    </a:lnTo>
                    <a:lnTo>
                      <a:pt x="25" y="202"/>
                    </a:lnTo>
                    <a:lnTo>
                      <a:pt x="27" y="206"/>
                    </a:lnTo>
                    <a:lnTo>
                      <a:pt x="28" y="206"/>
                    </a:lnTo>
                    <a:lnTo>
                      <a:pt x="32" y="213"/>
                    </a:lnTo>
                    <a:lnTo>
                      <a:pt x="32" y="215"/>
                    </a:lnTo>
                    <a:lnTo>
                      <a:pt x="30" y="217"/>
                    </a:lnTo>
                    <a:lnTo>
                      <a:pt x="30" y="222"/>
                    </a:lnTo>
                    <a:lnTo>
                      <a:pt x="32" y="226"/>
                    </a:lnTo>
                    <a:lnTo>
                      <a:pt x="32" y="220"/>
                    </a:lnTo>
                    <a:lnTo>
                      <a:pt x="34" y="220"/>
                    </a:lnTo>
                    <a:lnTo>
                      <a:pt x="37" y="220"/>
                    </a:lnTo>
                    <a:lnTo>
                      <a:pt x="37" y="224"/>
                    </a:lnTo>
                    <a:lnTo>
                      <a:pt x="37" y="226"/>
                    </a:lnTo>
                    <a:lnTo>
                      <a:pt x="39" y="226"/>
                    </a:lnTo>
                    <a:lnTo>
                      <a:pt x="44" y="226"/>
                    </a:lnTo>
                    <a:lnTo>
                      <a:pt x="46" y="227"/>
                    </a:lnTo>
                    <a:lnTo>
                      <a:pt x="46" y="229"/>
                    </a:lnTo>
                    <a:lnTo>
                      <a:pt x="50" y="231"/>
                    </a:lnTo>
                    <a:lnTo>
                      <a:pt x="52" y="231"/>
                    </a:lnTo>
                    <a:lnTo>
                      <a:pt x="53" y="233"/>
                    </a:lnTo>
                    <a:lnTo>
                      <a:pt x="57" y="233"/>
                    </a:lnTo>
                    <a:lnTo>
                      <a:pt x="61" y="231"/>
                    </a:lnTo>
                    <a:lnTo>
                      <a:pt x="62" y="227"/>
                    </a:lnTo>
                    <a:lnTo>
                      <a:pt x="68" y="227"/>
                    </a:lnTo>
                    <a:lnTo>
                      <a:pt x="70" y="226"/>
                    </a:lnTo>
                    <a:lnTo>
                      <a:pt x="71" y="226"/>
                    </a:lnTo>
                    <a:lnTo>
                      <a:pt x="77" y="226"/>
                    </a:lnTo>
                    <a:lnTo>
                      <a:pt x="79" y="226"/>
                    </a:lnTo>
                    <a:lnTo>
                      <a:pt x="84" y="226"/>
                    </a:lnTo>
                    <a:lnTo>
                      <a:pt x="86" y="226"/>
                    </a:lnTo>
                    <a:lnTo>
                      <a:pt x="87" y="224"/>
                    </a:lnTo>
                    <a:lnTo>
                      <a:pt x="91" y="220"/>
                    </a:lnTo>
                    <a:lnTo>
                      <a:pt x="93" y="218"/>
                    </a:lnTo>
                    <a:lnTo>
                      <a:pt x="100" y="218"/>
                    </a:lnTo>
                    <a:lnTo>
                      <a:pt x="107" y="220"/>
                    </a:lnTo>
                    <a:lnTo>
                      <a:pt x="109" y="220"/>
                    </a:lnTo>
                    <a:lnTo>
                      <a:pt x="113" y="218"/>
                    </a:lnTo>
                    <a:lnTo>
                      <a:pt x="116" y="218"/>
                    </a:lnTo>
                    <a:lnTo>
                      <a:pt x="134" y="222"/>
                    </a:lnTo>
                    <a:lnTo>
                      <a:pt x="138" y="218"/>
                    </a:lnTo>
                    <a:lnTo>
                      <a:pt x="141" y="218"/>
                    </a:lnTo>
                    <a:lnTo>
                      <a:pt x="148" y="220"/>
                    </a:lnTo>
                    <a:lnTo>
                      <a:pt x="148" y="217"/>
                    </a:lnTo>
                    <a:lnTo>
                      <a:pt x="148" y="215"/>
                    </a:lnTo>
                    <a:lnTo>
                      <a:pt x="150" y="213"/>
                    </a:lnTo>
                    <a:lnTo>
                      <a:pt x="166" y="213"/>
                    </a:lnTo>
                    <a:lnTo>
                      <a:pt x="245" y="124"/>
                    </a:lnTo>
                    <a:lnTo>
                      <a:pt x="249" y="122"/>
                    </a:lnTo>
                    <a:lnTo>
                      <a:pt x="254" y="118"/>
                    </a:lnTo>
                    <a:lnTo>
                      <a:pt x="256" y="115"/>
                    </a:lnTo>
                    <a:lnTo>
                      <a:pt x="263" y="82"/>
                    </a:lnTo>
                    <a:lnTo>
                      <a:pt x="250" y="82"/>
                    </a:lnTo>
                    <a:lnTo>
                      <a:pt x="249" y="84"/>
                    </a:lnTo>
                    <a:lnTo>
                      <a:pt x="247" y="88"/>
                    </a:lnTo>
                    <a:lnTo>
                      <a:pt x="245" y="91"/>
                    </a:lnTo>
                    <a:lnTo>
                      <a:pt x="234" y="90"/>
                    </a:lnTo>
                    <a:lnTo>
                      <a:pt x="231" y="81"/>
                    </a:lnTo>
                    <a:lnTo>
                      <a:pt x="236" y="66"/>
                    </a:lnTo>
                    <a:lnTo>
                      <a:pt x="241" y="65"/>
                    </a:lnTo>
                    <a:lnTo>
                      <a:pt x="247" y="68"/>
                    </a:lnTo>
                    <a:lnTo>
                      <a:pt x="250" y="66"/>
                    </a:lnTo>
                    <a:lnTo>
                      <a:pt x="243" y="11"/>
                    </a:lnTo>
                    <a:lnTo>
                      <a:pt x="241" y="11"/>
                    </a:lnTo>
                    <a:lnTo>
                      <a:pt x="241" y="9"/>
                    </a:lnTo>
                    <a:lnTo>
                      <a:pt x="236" y="6"/>
                    </a:lnTo>
                    <a:lnTo>
                      <a:pt x="231" y="4"/>
                    </a:lnTo>
                    <a:lnTo>
                      <a:pt x="223" y="4"/>
                    </a:lnTo>
                    <a:lnTo>
                      <a:pt x="211" y="0"/>
                    </a:lnTo>
                    <a:lnTo>
                      <a:pt x="207" y="2"/>
                    </a:lnTo>
                    <a:lnTo>
                      <a:pt x="206" y="2"/>
                    </a:lnTo>
                    <a:lnTo>
                      <a:pt x="188" y="13"/>
                    </a:lnTo>
                    <a:lnTo>
                      <a:pt x="172" y="27"/>
                    </a:lnTo>
                    <a:lnTo>
                      <a:pt x="163" y="38"/>
                    </a:lnTo>
                    <a:lnTo>
                      <a:pt x="155" y="43"/>
                    </a:lnTo>
                    <a:lnTo>
                      <a:pt x="152" y="48"/>
                    </a:lnTo>
                    <a:lnTo>
                      <a:pt x="147" y="59"/>
                    </a:lnTo>
                    <a:lnTo>
                      <a:pt x="145" y="61"/>
                    </a:lnTo>
                    <a:lnTo>
                      <a:pt x="132" y="65"/>
                    </a:lnTo>
                    <a:lnTo>
                      <a:pt x="129" y="65"/>
                    </a:lnTo>
                    <a:lnTo>
                      <a:pt x="118" y="59"/>
                    </a:lnTo>
                    <a:lnTo>
                      <a:pt x="114" y="57"/>
                    </a:lnTo>
                    <a:lnTo>
                      <a:pt x="111" y="59"/>
                    </a:lnTo>
                    <a:lnTo>
                      <a:pt x="100" y="74"/>
                    </a:lnTo>
                    <a:lnTo>
                      <a:pt x="96" y="75"/>
                    </a:lnTo>
                    <a:lnTo>
                      <a:pt x="91" y="81"/>
                    </a:lnTo>
                    <a:lnTo>
                      <a:pt x="82" y="84"/>
                    </a:lnTo>
                    <a:lnTo>
                      <a:pt x="70" y="82"/>
                    </a:lnTo>
                    <a:lnTo>
                      <a:pt x="68" y="79"/>
                    </a:lnTo>
                    <a:lnTo>
                      <a:pt x="71" y="70"/>
                    </a:lnTo>
                    <a:lnTo>
                      <a:pt x="70" y="63"/>
                    </a:lnTo>
                    <a:lnTo>
                      <a:pt x="57" y="47"/>
                    </a:lnTo>
                    <a:lnTo>
                      <a:pt x="55" y="4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6" name="Freeform 4167"/>
              <p:cNvSpPr>
                <a:spLocks/>
              </p:cNvSpPr>
              <p:nvPr/>
            </p:nvSpPr>
            <p:spPr bwMode="auto">
              <a:xfrm>
                <a:off x="3395" y="2898"/>
                <a:ext cx="113" cy="227"/>
              </a:xfrm>
              <a:custGeom>
                <a:avLst/>
                <a:gdLst>
                  <a:gd name="T0" fmla="*/ 20 w 113"/>
                  <a:gd name="T1" fmla="*/ 66 h 227"/>
                  <a:gd name="T2" fmla="*/ 27 w 113"/>
                  <a:gd name="T3" fmla="*/ 66 h 227"/>
                  <a:gd name="T4" fmla="*/ 31 w 113"/>
                  <a:gd name="T5" fmla="*/ 62 h 227"/>
                  <a:gd name="T6" fmla="*/ 33 w 113"/>
                  <a:gd name="T7" fmla="*/ 64 h 227"/>
                  <a:gd name="T8" fmla="*/ 36 w 113"/>
                  <a:gd name="T9" fmla="*/ 64 h 227"/>
                  <a:gd name="T10" fmla="*/ 38 w 113"/>
                  <a:gd name="T11" fmla="*/ 60 h 227"/>
                  <a:gd name="T12" fmla="*/ 41 w 113"/>
                  <a:gd name="T13" fmla="*/ 60 h 227"/>
                  <a:gd name="T14" fmla="*/ 47 w 113"/>
                  <a:gd name="T15" fmla="*/ 59 h 227"/>
                  <a:gd name="T16" fmla="*/ 49 w 113"/>
                  <a:gd name="T17" fmla="*/ 64 h 227"/>
                  <a:gd name="T18" fmla="*/ 54 w 113"/>
                  <a:gd name="T19" fmla="*/ 64 h 227"/>
                  <a:gd name="T20" fmla="*/ 50 w 113"/>
                  <a:gd name="T21" fmla="*/ 59 h 227"/>
                  <a:gd name="T22" fmla="*/ 54 w 113"/>
                  <a:gd name="T23" fmla="*/ 53 h 227"/>
                  <a:gd name="T24" fmla="*/ 59 w 113"/>
                  <a:gd name="T25" fmla="*/ 51 h 227"/>
                  <a:gd name="T26" fmla="*/ 61 w 113"/>
                  <a:gd name="T27" fmla="*/ 55 h 227"/>
                  <a:gd name="T28" fmla="*/ 61 w 113"/>
                  <a:gd name="T29" fmla="*/ 50 h 227"/>
                  <a:gd name="T30" fmla="*/ 65 w 113"/>
                  <a:gd name="T31" fmla="*/ 42 h 227"/>
                  <a:gd name="T32" fmla="*/ 67 w 113"/>
                  <a:gd name="T33" fmla="*/ 42 h 227"/>
                  <a:gd name="T34" fmla="*/ 72 w 113"/>
                  <a:gd name="T35" fmla="*/ 41 h 227"/>
                  <a:gd name="T36" fmla="*/ 75 w 113"/>
                  <a:gd name="T37" fmla="*/ 41 h 227"/>
                  <a:gd name="T38" fmla="*/ 72 w 113"/>
                  <a:gd name="T39" fmla="*/ 39 h 227"/>
                  <a:gd name="T40" fmla="*/ 74 w 113"/>
                  <a:gd name="T41" fmla="*/ 32 h 227"/>
                  <a:gd name="T42" fmla="*/ 75 w 113"/>
                  <a:gd name="T43" fmla="*/ 30 h 227"/>
                  <a:gd name="T44" fmla="*/ 74 w 113"/>
                  <a:gd name="T45" fmla="*/ 23 h 227"/>
                  <a:gd name="T46" fmla="*/ 79 w 113"/>
                  <a:gd name="T47" fmla="*/ 26 h 227"/>
                  <a:gd name="T48" fmla="*/ 83 w 113"/>
                  <a:gd name="T49" fmla="*/ 17 h 227"/>
                  <a:gd name="T50" fmla="*/ 88 w 113"/>
                  <a:gd name="T51" fmla="*/ 17 h 227"/>
                  <a:gd name="T52" fmla="*/ 88 w 113"/>
                  <a:gd name="T53" fmla="*/ 5 h 227"/>
                  <a:gd name="T54" fmla="*/ 92 w 113"/>
                  <a:gd name="T55" fmla="*/ 1 h 227"/>
                  <a:gd name="T56" fmla="*/ 102 w 113"/>
                  <a:gd name="T57" fmla="*/ 10 h 227"/>
                  <a:gd name="T58" fmla="*/ 111 w 113"/>
                  <a:gd name="T59" fmla="*/ 60 h 227"/>
                  <a:gd name="T60" fmla="*/ 106 w 113"/>
                  <a:gd name="T61" fmla="*/ 53 h 227"/>
                  <a:gd name="T62" fmla="*/ 102 w 113"/>
                  <a:gd name="T63" fmla="*/ 66 h 227"/>
                  <a:gd name="T64" fmla="*/ 104 w 113"/>
                  <a:gd name="T65" fmla="*/ 73 h 227"/>
                  <a:gd name="T66" fmla="*/ 93 w 113"/>
                  <a:gd name="T67" fmla="*/ 116 h 227"/>
                  <a:gd name="T68" fmla="*/ 61 w 113"/>
                  <a:gd name="T69" fmla="*/ 214 h 227"/>
                  <a:gd name="T70" fmla="*/ 56 w 113"/>
                  <a:gd name="T71" fmla="*/ 220 h 227"/>
                  <a:gd name="T72" fmla="*/ 43 w 113"/>
                  <a:gd name="T73" fmla="*/ 221 h 227"/>
                  <a:gd name="T74" fmla="*/ 31 w 113"/>
                  <a:gd name="T75" fmla="*/ 227 h 227"/>
                  <a:gd name="T76" fmla="*/ 9 w 113"/>
                  <a:gd name="T77" fmla="*/ 209 h 227"/>
                  <a:gd name="T78" fmla="*/ 7 w 113"/>
                  <a:gd name="T79" fmla="*/ 191 h 227"/>
                  <a:gd name="T80" fmla="*/ 2 w 113"/>
                  <a:gd name="T81" fmla="*/ 180 h 227"/>
                  <a:gd name="T82" fmla="*/ 0 w 113"/>
                  <a:gd name="T83" fmla="*/ 162 h 227"/>
                  <a:gd name="T84" fmla="*/ 7 w 113"/>
                  <a:gd name="T85" fmla="*/ 152 h 227"/>
                  <a:gd name="T86" fmla="*/ 18 w 113"/>
                  <a:gd name="T87" fmla="*/ 130 h 227"/>
                  <a:gd name="T88" fmla="*/ 20 w 113"/>
                  <a:gd name="T89" fmla="*/ 125 h 227"/>
                  <a:gd name="T90" fmla="*/ 15 w 113"/>
                  <a:gd name="T91" fmla="*/ 102 h 227"/>
                  <a:gd name="T92" fmla="*/ 11 w 113"/>
                  <a:gd name="T93" fmla="*/ 89 h 227"/>
                  <a:gd name="T94" fmla="*/ 18 w 113"/>
                  <a:gd name="T95" fmla="*/ 68 h 2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3"/>
                  <a:gd name="T145" fmla="*/ 0 h 227"/>
                  <a:gd name="T146" fmla="*/ 113 w 113"/>
                  <a:gd name="T147" fmla="*/ 227 h 2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3" h="227">
                    <a:moveTo>
                      <a:pt x="18" y="68"/>
                    </a:moveTo>
                    <a:lnTo>
                      <a:pt x="20" y="66"/>
                    </a:lnTo>
                    <a:lnTo>
                      <a:pt x="22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5" y="59"/>
                    </a:lnTo>
                    <a:lnTo>
                      <a:pt x="47" y="59"/>
                    </a:lnTo>
                    <a:lnTo>
                      <a:pt x="47" y="62"/>
                    </a:lnTo>
                    <a:lnTo>
                      <a:pt x="49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2" y="62"/>
                    </a:lnTo>
                    <a:lnTo>
                      <a:pt x="50" y="59"/>
                    </a:lnTo>
                    <a:lnTo>
                      <a:pt x="50" y="55"/>
                    </a:lnTo>
                    <a:lnTo>
                      <a:pt x="54" y="53"/>
                    </a:lnTo>
                    <a:lnTo>
                      <a:pt x="58" y="50"/>
                    </a:lnTo>
                    <a:lnTo>
                      <a:pt x="59" y="51"/>
                    </a:lnTo>
                    <a:lnTo>
                      <a:pt x="59" y="55"/>
                    </a:lnTo>
                    <a:lnTo>
                      <a:pt x="61" y="55"/>
                    </a:lnTo>
                    <a:lnTo>
                      <a:pt x="63" y="55"/>
                    </a:lnTo>
                    <a:lnTo>
                      <a:pt x="61" y="50"/>
                    </a:lnTo>
                    <a:lnTo>
                      <a:pt x="65" y="44"/>
                    </a:lnTo>
                    <a:lnTo>
                      <a:pt x="65" y="42"/>
                    </a:lnTo>
                    <a:lnTo>
                      <a:pt x="67" y="41"/>
                    </a:lnTo>
                    <a:lnTo>
                      <a:pt x="67" y="42"/>
                    </a:lnTo>
                    <a:lnTo>
                      <a:pt x="67" y="46"/>
                    </a:lnTo>
                    <a:lnTo>
                      <a:pt x="72" y="41"/>
                    </a:lnTo>
                    <a:lnTo>
                      <a:pt x="74" y="41"/>
                    </a:lnTo>
                    <a:lnTo>
                      <a:pt x="75" y="41"/>
                    </a:lnTo>
                    <a:lnTo>
                      <a:pt x="74" y="39"/>
                    </a:lnTo>
                    <a:lnTo>
                      <a:pt x="72" y="39"/>
                    </a:lnTo>
                    <a:lnTo>
                      <a:pt x="70" y="37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0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7" y="23"/>
                    </a:lnTo>
                    <a:lnTo>
                      <a:pt x="79" y="26"/>
                    </a:lnTo>
                    <a:lnTo>
                      <a:pt x="83" y="21"/>
                    </a:lnTo>
                    <a:lnTo>
                      <a:pt x="83" y="17"/>
                    </a:lnTo>
                    <a:lnTo>
                      <a:pt x="84" y="19"/>
                    </a:lnTo>
                    <a:lnTo>
                      <a:pt x="88" y="17"/>
                    </a:lnTo>
                    <a:lnTo>
                      <a:pt x="90" y="7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2" y="1"/>
                    </a:lnTo>
                    <a:lnTo>
                      <a:pt x="93" y="0"/>
                    </a:lnTo>
                    <a:lnTo>
                      <a:pt x="102" y="10"/>
                    </a:lnTo>
                    <a:lnTo>
                      <a:pt x="113" y="59"/>
                    </a:lnTo>
                    <a:lnTo>
                      <a:pt x="111" y="60"/>
                    </a:lnTo>
                    <a:lnTo>
                      <a:pt x="109" y="62"/>
                    </a:lnTo>
                    <a:lnTo>
                      <a:pt x="106" y="53"/>
                    </a:lnTo>
                    <a:lnTo>
                      <a:pt x="104" y="53"/>
                    </a:lnTo>
                    <a:lnTo>
                      <a:pt x="102" y="66"/>
                    </a:lnTo>
                    <a:lnTo>
                      <a:pt x="104" y="69"/>
                    </a:lnTo>
                    <a:lnTo>
                      <a:pt x="104" y="73"/>
                    </a:lnTo>
                    <a:lnTo>
                      <a:pt x="99" y="82"/>
                    </a:lnTo>
                    <a:lnTo>
                      <a:pt x="93" y="116"/>
                    </a:lnTo>
                    <a:lnTo>
                      <a:pt x="92" y="116"/>
                    </a:lnTo>
                    <a:lnTo>
                      <a:pt x="61" y="214"/>
                    </a:lnTo>
                    <a:lnTo>
                      <a:pt x="58" y="218"/>
                    </a:lnTo>
                    <a:lnTo>
                      <a:pt x="56" y="220"/>
                    </a:lnTo>
                    <a:lnTo>
                      <a:pt x="54" y="218"/>
                    </a:lnTo>
                    <a:lnTo>
                      <a:pt x="43" y="221"/>
                    </a:lnTo>
                    <a:lnTo>
                      <a:pt x="34" y="227"/>
                    </a:lnTo>
                    <a:lnTo>
                      <a:pt x="31" y="227"/>
                    </a:lnTo>
                    <a:lnTo>
                      <a:pt x="13" y="214"/>
                    </a:lnTo>
                    <a:lnTo>
                      <a:pt x="9" y="209"/>
                    </a:lnTo>
                    <a:lnTo>
                      <a:pt x="6" y="195"/>
                    </a:lnTo>
                    <a:lnTo>
                      <a:pt x="7" y="191"/>
                    </a:lnTo>
                    <a:lnTo>
                      <a:pt x="4" y="182"/>
                    </a:lnTo>
                    <a:lnTo>
                      <a:pt x="2" y="180"/>
                    </a:lnTo>
                    <a:lnTo>
                      <a:pt x="0" y="175"/>
                    </a:lnTo>
                    <a:lnTo>
                      <a:pt x="0" y="162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16" y="134"/>
                    </a:lnTo>
                    <a:lnTo>
                      <a:pt x="18" y="130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5" y="102"/>
                    </a:lnTo>
                    <a:lnTo>
                      <a:pt x="13" y="93"/>
                    </a:lnTo>
                    <a:lnTo>
                      <a:pt x="11" y="89"/>
                    </a:lnTo>
                    <a:lnTo>
                      <a:pt x="18" y="71"/>
                    </a:lnTo>
                    <a:lnTo>
                      <a:pt x="18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7" name="Freeform 4168"/>
              <p:cNvSpPr>
                <a:spLocks/>
              </p:cNvSpPr>
              <p:nvPr/>
            </p:nvSpPr>
            <p:spPr bwMode="auto">
              <a:xfrm>
                <a:off x="3395" y="2898"/>
                <a:ext cx="113" cy="227"/>
              </a:xfrm>
              <a:custGeom>
                <a:avLst/>
                <a:gdLst>
                  <a:gd name="T0" fmla="*/ 20 w 113"/>
                  <a:gd name="T1" fmla="*/ 66 h 227"/>
                  <a:gd name="T2" fmla="*/ 27 w 113"/>
                  <a:gd name="T3" fmla="*/ 66 h 227"/>
                  <a:gd name="T4" fmla="*/ 31 w 113"/>
                  <a:gd name="T5" fmla="*/ 62 h 227"/>
                  <a:gd name="T6" fmla="*/ 33 w 113"/>
                  <a:gd name="T7" fmla="*/ 64 h 227"/>
                  <a:gd name="T8" fmla="*/ 36 w 113"/>
                  <a:gd name="T9" fmla="*/ 64 h 227"/>
                  <a:gd name="T10" fmla="*/ 38 w 113"/>
                  <a:gd name="T11" fmla="*/ 60 h 227"/>
                  <a:gd name="T12" fmla="*/ 41 w 113"/>
                  <a:gd name="T13" fmla="*/ 60 h 227"/>
                  <a:gd name="T14" fmla="*/ 47 w 113"/>
                  <a:gd name="T15" fmla="*/ 59 h 227"/>
                  <a:gd name="T16" fmla="*/ 49 w 113"/>
                  <a:gd name="T17" fmla="*/ 64 h 227"/>
                  <a:gd name="T18" fmla="*/ 54 w 113"/>
                  <a:gd name="T19" fmla="*/ 64 h 227"/>
                  <a:gd name="T20" fmla="*/ 50 w 113"/>
                  <a:gd name="T21" fmla="*/ 59 h 227"/>
                  <a:gd name="T22" fmla="*/ 54 w 113"/>
                  <a:gd name="T23" fmla="*/ 53 h 227"/>
                  <a:gd name="T24" fmla="*/ 59 w 113"/>
                  <a:gd name="T25" fmla="*/ 51 h 227"/>
                  <a:gd name="T26" fmla="*/ 61 w 113"/>
                  <a:gd name="T27" fmla="*/ 55 h 227"/>
                  <a:gd name="T28" fmla="*/ 61 w 113"/>
                  <a:gd name="T29" fmla="*/ 50 h 227"/>
                  <a:gd name="T30" fmla="*/ 65 w 113"/>
                  <a:gd name="T31" fmla="*/ 42 h 227"/>
                  <a:gd name="T32" fmla="*/ 67 w 113"/>
                  <a:gd name="T33" fmla="*/ 42 h 227"/>
                  <a:gd name="T34" fmla="*/ 72 w 113"/>
                  <a:gd name="T35" fmla="*/ 41 h 227"/>
                  <a:gd name="T36" fmla="*/ 75 w 113"/>
                  <a:gd name="T37" fmla="*/ 41 h 227"/>
                  <a:gd name="T38" fmla="*/ 72 w 113"/>
                  <a:gd name="T39" fmla="*/ 39 h 227"/>
                  <a:gd name="T40" fmla="*/ 74 w 113"/>
                  <a:gd name="T41" fmla="*/ 32 h 227"/>
                  <a:gd name="T42" fmla="*/ 75 w 113"/>
                  <a:gd name="T43" fmla="*/ 30 h 227"/>
                  <a:gd name="T44" fmla="*/ 74 w 113"/>
                  <a:gd name="T45" fmla="*/ 23 h 227"/>
                  <a:gd name="T46" fmla="*/ 79 w 113"/>
                  <a:gd name="T47" fmla="*/ 26 h 227"/>
                  <a:gd name="T48" fmla="*/ 83 w 113"/>
                  <a:gd name="T49" fmla="*/ 17 h 227"/>
                  <a:gd name="T50" fmla="*/ 88 w 113"/>
                  <a:gd name="T51" fmla="*/ 17 h 227"/>
                  <a:gd name="T52" fmla="*/ 88 w 113"/>
                  <a:gd name="T53" fmla="*/ 5 h 227"/>
                  <a:gd name="T54" fmla="*/ 92 w 113"/>
                  <a:gd name="T55" fmla="*/ 1 h 227"/>
                  <a:gd name="T56" fmla="*/ 102 w 113"/>
                  <a:gd name="T57" fmla="*/ 10 h 227"/>
                  <a:gd name="T58" fmla="*/ 111 w 113"/>
                  <a:gd name="T59" fmla="*/ 60 h 227"/>
                  <a:gd name="T60" fmla="*/ 106 w 113"/>
                  <a:gd name="T61" fmla="*/ 53 h 227"/>
                  <a:gd name="T62" fmla="*/ 102 w 113"/>
                  <a:gd name="T63" fmla="*/ 66 h 227"/>
                  <a:gd name="T64" fmla="*/ 104 w 113"/>
                  <a:gd name="T65" fmla="*/ 73 h 227"/>
                  <a:gd name="T66" fmla="*/ 93 w 113"/>
                  <a:gd name="T67" fmla="*/ 116 h 227"/>
                  <a:gd name="T68" fmla="*/ 61 w 113"/>
                  <a:gd name="T69" fmla="*/ 214 h 227"/>
                  <a:gd name="T70" fmla="*/ 56 w 113"/>
                  <a:gd name="T71" fmla="*/ 220 h 227"/>
                  <a:gd name="T72" fmla="*/ 43 w 113"/>
                  <a:gd name="T73" fmla="*/ 221 h 227"/>
                  <a:gd name="T74" fmla="*/ 31 w 113"/>
                  <a:gd name="T75" fmla="*/ 227 h 227"/>
                  <a:gd name="T76" fmla="*/ 9 w 113"/>
                  <a:gd name="T77" fmla="*/ 209 h 227"/>
                  <a:gd name="T78" fmla="*/ 7 w 113"/>
                  <a:gd name="T79" fmla="*/ 191 h 227"/>
                  <a:gd name="T80" fmla="*/ 2 w 113"/>
                  <a:gd name="T81" fmla="*/ 180 h 227"/>
                  <a:gd name="T82" fmla="*/ 0 w 113"/>
                  <a:gd name="T83" fmla="*/ 162 h 227"/>
                  <a:gd name="T84" fmla="*/ 7 w 113"/>
                  <a:gd name="T85" fmla="*/ 152 h 227"/>
                  <a:gd name="T86" fmla="*/ 18 w 113"/>
                  <a:gd name="T87" fmla="*/ 130 h 227"/>
                  <a:gd name="T88" fmla="*/ 20 w 113"/>
                  <a:gd name="T89" fmla="*/ 125 h 227"/>
                  <a:gd name="T90" fmla="*/ 15 w 113"/>
                  <a:gd name="T91" fmla="*/ 102 h 227"/>
                  <a:gd name="T92" fmla="*/ 11 w 113"/>
                  <a:gd name="T93" fmla="*/ 89 h 227"/>
                  <a:gd name="T94" fmla="*/ 18 w 113"/>
                  <a:gd name="T95" fmla="*/ 68 h 2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3"/>
                  <a:gd name="T145" fmla="*/ 0 h 227"/>
                  <a:gd name="T146" fmla="*/ 113 w 113"/>
                  <a:gd name="T147" fmla="*/ 227 h 2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3" h="227">
                    <a:moveTo>
                      <a:pt x="18" y="68"/>
                    </a:moveTo>
                    <a:lnTo>
                      <a:pt x="20" y="66"/>
                    </a:lnTo>
                    <a:lnTo>
                      <a:pt x="22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5" y="59"/>
                    </a:lnTo>
                    <a:lnTo>
                      <a:pt x="47" y="59"/>
                    </a:lnTo>
                    <a:lnTo>
                      <a:pt x="47" y="62"/>
                    </a:lnTo>
                    <a:lnTo>
                      <a:pt x="49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2" y="62"/>
                    </a:lnTo>
                    <a:lnTo>
                      <a:pt x="50" y="59"/>
                    </a:lnTo>
                    <a:lnTo>
                      <a:pt x="50" y="55"/>
                    </a:lnTo>
                    <a:lnTo>
                      <a:pt x="54" y="53"/>
                    </a:lnTo>
                    <a:lnTo>
                      <a:pt x="58" y="50"/>
                    </a:lnTo>
                    <a:lnTo>
                      <a:pt x="59" y="51"/>
                    </a:lnTo>
                    <a:lnTo>
                      <a:pt x="59" y="55"/>
                    </a:lnTo>
                    <a:lnTo>
                      <a:pt x="61" y="55"/>
                    </a:lnTo>
                    <a:lnTo>
                      <a:pt x="63" y="55"/>
                    </a:lnTo>
                    <a:lnTo>
                      <a:pt x="61" y="50"/>
                    </a:lnTo>
                    <a:lnTo>
                      <a:pt x="65" y="44"/>
                    </a:lnTo>
                    <a:lnTo>
                      <a:pt x="65" y="42"/>
                    </a:lnTo>
                    <a:lnTo>
                      <a:pt x="67" y="41"/>
                    </a:lnTo>
                    <a:lnTo>
                      <a:pt x="67" y="42"/>
                    </a:lnTo>
                    <a:lnTo>
                      <a:pt x="67" y="46"/>
                    </a:lnTo>
                    <a:lnTo>
                      <a:pt x="72" y="41"/>
                    </a:lnTo>
                    <a:lnTo>
                      <a:pt x="74" y="41"/>
                    </a:lnTo>
                    <a:lnTo>
                      <a:pt x="75" y="41"/>
                    </a:lnTo>
                    <a:lnTo>
                      <a:pt x="74" y="39"/>
                    </a:lnTo>
                    <a:lnTo>
                      <a:pt x="72" y="39"/>
                    </a:lnTo>
                    <a:lnTo>
                      <a:pt x="70" y="37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0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7" y="23"/>
                    </a:lnTo>
                    <a:lnTo>
                      <a:pt x="79" y="26"/>
                    </a:lnTo>
                    <a:lnTo>
                      <a:pt x="83" y="21"/>
                    </a:lnTo>
                    <a:lnTo>
                      <a:pt x="83" y="17"/>
                    </a:lnTo>
                    <a:lnTo>
                      <a:pt x="84" y="19"/>
                    </a:lnTo>
                    <a:lnTo>
                      <a:pt x="88" y="17"/>
                    </a:lnTo>
                    <a:lnTo>
                      <a:pt x="90" y="7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2" y="1"/>
                    </a:lnTo>
                    <a:lnTo>
                      <a:pt x="93" y="0"/>
                    </a:lnTo>
                    <a:lnTo>
                      <a:pt x="102" y="10"/>
                    </a:lnTo>
                    <a:lnTo>
                      <a:pt x="113" y="59"/>
                    </a:lnTo>
                    <a:lnTo>
                      <a:pt x="111" y="60"/>
                    </a:lnTo>
                    <a:lnTo>
                      <a:pt x="109" y="62"/>
                    </a:lnTo>
                    <a:lnTo>
                      <a:pt x="106" y="53"/>
                    </a:lnTo>
                    <a:lnTo>
                      <a:pt x="104" y="53"/>
                    </a:lnTo>
                    <a:lnTo>
                      <a:pt x="102" y="66"/>
                    </a:lnTo>
                    <a:lnTo>
                      <a:pt x="104" y="69"/>
                    </a:lnTo>
                    <a:lnTo>
                      <a:pt x="104" y="73"/>
                    </a:lnTo>
                    <a:lnTo>
                      <a:pt x="99" y="82"/>
                    </a:lnTo>
                    <a:lnTo>
                      <a:pt x="93" y="116"/>
                    </a:lnTo>
                    <a:lnTo>
                      <a:pt x="92" y="116"/>
                    </a:lnTo>
                    <a:lnTo>
                      <a:pt x="61" y="214"/>
                    </a:lnTo>
                    <a:lnTo>
                      <a:pt x="58" y="218"/>
                    </a:lnTo>
                    <a:lnTo>
                      <a:pt x="56" y="220"/>
                    </a:lnTo>
                    <a:lnTo>
                      <a:pt x="54" y="218"/>
                    </a:lnTo>
                    <a:lnTo>
                      <a:pt x="43" y="221"/>
                    </a:lnTo>
                    <a:lnTo>
                      <a:pt x="34" y="227"/>
                    </a:lnTo>
                    <a:lnTo>
                      <a:pt x="31" y="227"/>
                    </a:lnTo>
                    <a:lnTo>
                      <a:pt x="13" y="214"/>
                    </a:lnTo>
                    <a:lnTo>
                      <a:pt x="9" y="209"/>
                    </a:lnTo>
                    <a:lnTo>
                      <a:pt x="6" y="195"/>
                    </a:lnTo>
                    <a:lnTo>
                      <a:pt x="7" y="191"/>
                    </a:lnTo>
                    <a:lnTo>
                      <a:pt x="4" y="182"/>
                    </a:lnTo>
                    <a:lnTo>
                      <a:pt x="2" y="180"/>
                    </a:lnTo>
                    <a:lnTo>
                      <a:pt x="0" y="175"/>
                    </a:lnTo>
                    <a:lnTo>
                      <a:pt x="0" y="162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16" y="134"/>
                    </a:lnTo>
                    <a:lnTo>
                      <a:pt x="18" y="130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5" y="102"/>
                    </a:lnTo>
                    <a:lnTo>
                      <a:pt x="13" y="93"/>
                    </a:lnTo>
                    <a:lnTo>
                      <a:pt x="11" y="89"/>
                    </a:lnTo>
                    <a:lnTo>
                      <a:pt x="18" y="71"/>
                    </a:lnTo>
                    <a:lnTo>
                      <a:pt x="18" y="68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8" name="Freeform 4169"/>
              <p:cNvSpPr>
                <a:spLocks/>
              </p:cNvSpPr>
              <p:nvPr/>
            </p:nvSpPr>
            <p:spPr bwMode="auto">
              <a:xfrm>
                <a:off x="2620" y="2461"/>
                <a:ext cx="122" cy="89"/>
              </a:xfrm>
              <a:custGeom>
                <a:avLst/>
                <a:gdLst>
                  <a:gd name="T0" fmla="*/ 75 w 122"/>
                  <a:gd name="T1" fmla="*/ 0 h 89"/>
                  <a:gd name="T2" fmla="*/ 49 w 122"/>
                  <a:gd name="T3" fmla="*/ 18 h 89"/>
                  <a:gd name="T4" fmla="*/ 24 w 122"/>
                  <a:gd name="T5" fmla="*/ 27 h 89"/>
                  <a:gd name="T6" fmla="*/ 13 w 122"/>
                  <a:gd name="T7" fmla="*/ 46 h 89"/>
                  <a:gd name="T8" fmla="*/ 0 w 122"/>
                  <a:gd name="T9" fmla="*/ 64 h 89"/>
                  <a:gd name="T10" fmla="*/ 0 w 122"/>
                  <a:gd name="T11" fmla="*/ 75 h 89"/>
                  <a:gd name="T12" fmla="*/ 0 w 122"/>
                  <a:gd name="T13" fmla="*/ 77 h 89"/>
                  <a:gd name="T14" fmla="*/ 2 w 122"/>
                  <a:gd name="T15" fmla="*/ 79 h 89"/>
                  <a:gd name="T16" fmla="*/ 4 w 122"/>
                  <a:gd name="T17" fmla="*/ 80 h 89"/>
                  <a:gd name="T18" fmla="*/ 4 w 122"/>
                  <a:gd name="T19" fmla="*/ 82 h 89"/>
                  <a:gd name="T20" fmla="*/ 6 w 122"/>
                  <a:gd name="T21" fmla="*/ 84 h 89"/>
                  <a:gd name="T22" fmla="*/ 7 w 122"/>
                  <a:gd name="T23" fmla="*/ 86 h 89"/>
                  <a:gd name="T24" fmla="*/ 9 w 122"/>
                  <a:gd name="T25" fmla="*/ 86 h 89"/>
                  <a:gd name="T26" fmla="*/ 11 w 122"/>
                  <a:gd name="T27" fmla="*/ 84 h 89"/>
                  <a:gd name="T28" fmla="*/ 13 w 122"/>
                  <a:gd name="T29" fmla="*/ 88 h 89"/>
                  <a:gd name="T30" fmla="*/ 15 w 122"/>
                  <a:gd name="T31" fmla="*/ 84 h 89"/>
                  <a:gd name="T32" fmla="*/ 31 w 122"/>
                  <a:gd name="T33" fmla="*/ 82 h 89"/>
                  <a:gd name="T34" fmla="*/ 33 w 122"/>
                  <a:gd name="T35" fmla="*/ 82 h 89"/>
                  <a:gd name="T36" fmla="*/ 36 w 122"/>
                  <a:gd name="T37" fmla="*/ 84 h 89"/>
                  <a:gd name="T38" fmla="*/ 38 w 122"/>
                  <a:gd name="T39" fmla="*/ 89 h 89"/>
                  <a:gd name="T40" fmla="*/ 41 w 122"/>
                  <a:gd name="T41" fmla="*/ 89 h 89"/>
                  <a:gd name="T42" fmla="*/ 40 w 122"/>
                  <a:gd name="T43" fmla="*/ 82 h 89"/>
                  <a:gd name="T44" fmla="*/ 40 w 122"/>
                  <a:gd name="T45" fmla="*/ 75 h 89"/>
                  <a:gd name="T46" fmla="*/ 38 w 122"/>
                  <a:gd name="T47" fmla="*/ 73 h 89"/>
                  <a:gd name="T48" fmla="*/ 36 w 122"/>
                  <a:gd name="T49" fmla="*/ 70 h 89"/>
                  <a:gd name="T50" fmla="*/ 38 w 122"/>
                  <a:gd name="T51" fmla="*/ 64 h 89"/>
                  <a:gd name="T52" fmla="*/ 72 w 122"/>
                  <a:gd name="T53" fmla="*/ 66 h 89"/>
                  <a:gd name="T54" fmla="*/ 79 w 122"/>
                  <a:gd name="T55" fmla="*/ 62 h 89"/>
                  <a:gd name="T56" fmla="*/ 90 w 122"/>
                  <a:gd name="T57" fmla="*/ 64 h 89"/>
                  <a:gd name="T58" fmla="*/ 92 w 122"/>
                  <a:gd name="T59" fmla="*/ 66 h 89"/>
                  <a:gd name="T60" fmla="*/ 97 w 122"/>
                  <a:gd name="T61" fmla="*/ 64 h 89"/>
                  <a:gd name="T62" fmla="*/ 99 w 122"/>
                  <a:gd name="T63" fmla="*/ 64 h 89"/>
                  <a:gd name="T64" fmla="*/ 101 w 122"/>
                  <a:gd name="T65" fmla="*/ 61 h 89"/>
                  <a:gd name="T66" fmla="*/ 102 w 122"/>
                  <a:gd name="T67" fmla="*/ 61 h 89"/>
                  <a:gd name="T68" fmla="*/ 106 w 122"/>
                  <a:gd name="T69" fmla="*/ 57 h 89"/>
                  <a:gd name="T70" fmla="*/ 108 w 122"/>
                  <a:gd name="T71" fmla="*/ 57 h 89"/>
                  <a:gd name="T72" fmla="*/ 113 w 122"/>
                  <a:gd name="T73" fmla="*/ 57 h 89"/>
                  <a:gd name="T74" fmla="*/ 115 w 122"/>
                  <a:gd name="T75" fmla="*/ 57 h 89"/>
                  <a:gd name="T76" fmla="*/ 120 w 122"/>
                  <a:gd name="T77" fmla="*/ 54 h 89"/>
                  <a:gd name="T78" fmla="*/ 120 w 122"/>
                  <a:gd name="T79" fmla="*/ 52 h 89"/>
                  <a:gd name="T80" fmla="*/ 122 w 122"/>
                  <a:gd name="T81" fmla="*/ 50 h 89"/>
                  <a:gd name="T82" fmla="*/ 117 w 122"/>
                  <a:gd name="T83" fmla="*/ 45 h 89"/>
                  <a:gd name="T84" fmla="*/ 117 w 122"/>
                  <a:gd name="T85" fmla="*/ 43 h 89"/>
                  <a:gd name="T86" fmla="*/ 118 w 122"/>
                  <a:gd name="T87" fmla="*/ 41 h 89"/>
                  <a:gd name="T88" fmla="*/ 117 w 122"/>
                  <a:gd name="T89" fmla="*/ 37 h 89"/>
                  <a:gd name="T90" fmla="*/ 113 w 122"/>
                  <a:gd name="T91" fmla="*/ 37 h 89"/>
                  <a:gd name="T92" fmla="*/ 111 w 122"/>
                  <a:gd name="T93" fmla="*/ 39 h 89"/>
                  <a:gd name="T94" fmla="*/ 104 w 122"/>
                  <a:gd name="T95" fmla="*/ 36 h 89"/>
                  <a:gd name="T96" fmla="*/ 88 w 122"/>
                  <a:gd name="T97" fmla="*/ 14 h 89"/>
                  <a:gd name="T98" fmla="*/ 88 w 122"/>
                  <a:gd name="T99" fmla="*/ 11 h 89"/>
                  <a:gd name="T100" fmla="*/ 84 w 122"/>
                  <a:gd name="T101" fmla="*/ 7 h 89"/>
                  <a:gd name="T102" fmla="*/ 84 w 122"/>
                  <a:gd name="T103" fmla="*/ 0 h 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2"/>
                  <a:gd name="T157" fmla="*/ 0 h 89"/>
                  <a:gd name="T158" fmla="*/ 122 w 122"/>
                  <a:gd name="T159" fmla="*/ 89 h 8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2" h="89">
                    <a:moveTo>
                      <a:pt x="86" y="0"/>
                    </a:moveTo>
                    <a:lnTo>
                      <a:pt x="75" y="0"/>
                    </a:lnTo>
                    <a:lnTo>
                      <a:pt x="52" y="14"/>
                    </a:lnTo>
                    <a:lnTo>
                      <a:pt x="49" y="18"/>
                    </a:lnTo>
                    <a:lnTo>
                      <a:pt x="43" y="23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3" y="46"/>
                    </a:lnTo>
                    <a:lnTo>
                      <a:pt x="4" y="54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6" y="84"/>
                    </a:lnTo>
                    <a:lnTo>
                      <a:pt x="7" y="86"/>
                    </a:lnTo>
                    <a:lnTo>
                      <a:pt x="9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3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8" y="89"/>
                    </a:lnTo>
                    <a:lnTo>
                      <a:pt x="40" y="89"/>
                    </a:lnTo>
                    <a:lnTo>
                      <a:pt x="41" y="89"/>
                    </a:lnTo>
                    <a:lnTo>
                      <a:pt x="40" y="86"/>
                    </a:lnTo>
                    <a:lnTo>
                      <a:pt x="40" y="82"/>
                    </a:lnTo>
                    <a:lnTo>
                      <a:pt x="38" y="79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5" y="62"/>
                    </a:lnTo>
                    <a:lnTo>
                      <a:pt x="79" y="62"/>
                    </a:lnTo>
                    <a:lnTo>
                      <a:pt x="90" y="64"/>
                    </a:lnTo>
                    <a:lnTo>
                      <a:pt x="92" y="66"/>
                    </a:lnTo>
                    <a:lnTo>
                      <a:pt x="93" y="64"/>
                    </a:lnTo>
                    <a:lnTo>
                      <a:pt x="97" y="64"/>
                    </a:lnTo>
                    <a:lnTo>
                      <a:pt x="99" y="64"/>
                    </a:lnTo>
                    <a:lnTo>
                      <a:pt x="101" y="62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7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8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0" y="50"/>
                    </a:lnTo>
                    <a:lnTo>
                      <a:pt x="117" y="45"/>
                    </a:lnTo>
                    <a:lnTo>
                      <a:pt x="117" y="43"/>
                    </a:lnTo>
                    <a:lnTo>
                      <a:pt x="117" y="41"/>
                    </a:lnTo>
                    <a:lnTo>
                      <a:pt x="118" y="41"/>
                    </a:lnTo>
                    <a:lnTo>
                      <a:pt x="117" y="37"/>
                    </a:lnTo>
                    <a:lnTo>
                      <a:pt x="115" y="36"/>
                    </a:lnTo>
                    <a:lnTo>
                      <a:pt x="113" y="37"/>
                    </a:lnTo>
                    <a:lnTo>
                      <a:pt x="111" y="39"/>
                    </a:lnTo>
                    <a:lnTo>
                      <a:pt x="109" y="39"/>
                    </a:lnTo>
                    <a:lnTo>
                      <a:pt x="104" y="3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1"/>
                    </a:lnTo>
                    <a:lnTo>
                      <a:pt x="84" y="7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9" name="Freeform 4170"/>
              <p:cNvSpPr>
                <a:spLocks/>
              </p:cNvSpPr>
              <p:nvPr/>
            </p:nvSpPr>
            <p:spPr bwMode="auto">
              <a:xfrm>
                <a:off x="2620" y="2461"/>
                <a:ext cx="122" cy="89"/>
              </a:xfrm>
              <a:custGeom>
                <a:avLst/>
                <a:gdLst>
                  <a:gd name="T0" fmla="*/ 75 w 122"/>
                  <a:gd name="T1" fmla="*/ 0 h 89"/>
                  <a:gd name="T2" fmla="*/ 49 w 122"/>
                  <a:gd name="T3" fmla="*/ 18 h 89"/>
                  <a:gd name="T4" fmla="*/ 24 w 122"/>
                  <a:gd name="T5" fmla="*/ 27 h 89"/>
                  <a:gd name="T6" fmla="*/ 13 w 122"/>
                  <a:gd name="T7" fmla="*/ 46 h 89"/>
                  <a:gd name="T8" fmla="*/ 0 w 122"/>
                  <a:gd name="T9" fmla="*/ 64 h 89"/>
                  <a:gd name="T10" fmla="*/ 0 w 122"/>
                  <a:gd name="T11" fmla="*/ 75 h 89"/>
                  <a:gd name="T12" fmla="*/ 0 w 122"/>
                  <a:gd name="T13" fmla="*/ 77 h 89"/>
                  <a:gd name="T14" fmla="*/ 2 w 122"/>
                  <a:gd name="T15" fmla="*/ 79 h 89"/>
                  <a:gd name="T16" fmla="*/ 4 w 122"/>
                  <a:gd name="T17" fmla="*/ 80 h 89"/>
                  <a:gd name="T18" fmla="*/ 4 w 122"/>
                  <a:gd name="T19" fmla="*/ 82 h 89"/>
                  <a:gd name="T20" fmla="*/ 6 w 122"/>
                  <a:gd name="T21" fmla="*/ 84 h 89"/>
                  <a:gd name="T22" fmla="*/ 7 w 122"/>
                  <a:gd name="T23" fmla="*/ 86 h 89"/>
                  <a:gd name="T24" fmla="*/ 9 w 122"/>
                  <a:gd name="T25" fmla="*/ 86 h 89"/>
                  <a:gd name="T26" fmla="*/ 11 w 122"/>
                  <a:gd name="T27" fmla="*/ 84 h 89"/>
                  <a:gd name="T28" fmla="*/ 13 w 122"/>
                  <a:gd name="T29" fmla="*/ 88 h 89"/>
                  <a:gd name="T30" fmla="*/ 15 w 122"/>
                  <a:gd name="T31" fmla="*/ 84 h 89"/>
                  <a:gd name="T32" fmla="*/ 31 w 122"/>
                  <a:gd name="T33" fmla="*/ 82 h 89"/>
                  <a:gd name="T34" fmla="*/ 33 w 122"/>
                  <a:gd name="T35" fmla="*/ 82 h 89"/>
                  <a:gd name="T36" fmla="*/ 36 w 122"/>
                  <a:gd name="T37" fmla="*/ 84 h 89"/>
                  <a:gd name="T38" fmla="*/ 38 w 122"/>
                  <a:gd name="T39" fmla="*/ 89 h 89"/>
                  <a:gd name="T40" fmla="*/ 41 w 122"/>
                  <a:gd name="T41" fmla="*/ 89 h 89"/>
                  <a:gd name="T42" fmla="*/ 40 w 122"/>
                  <a:gd name="T43" fmla="*/ 82 h 89"/>
                  <a:gd name="T44" fmla="*/ 40 w 122"/>
                  <a:gd name="T45" fmla="*/ 75 h 89"/>
                  <a:gd name="T46" fmla="*/ 38 w 122"/>
                  <a:gd name="T47" fmla="*/ 73 h 89"/>
                  <a:gd name="T48" fmla="*/ 36 w 122"/>
                  <a:gd name="T49" fmla="*/ 70 h 89"/>
                  <a:gd name="T50" fmla="*/ 38 w 122"/>
                  <a:gd name="T51" fmla="*/ 64 h 89"/>
                  <a:gd name="T52" fmla="*/ 72 w 122"/>
                  <a:gd name="T53" fmla="*/ 66 h 89"/>
                  <a:gd name="T54" fmla="*/ 79 w 122"/>
                  <a:gd name="T55" fmla="*/ 62 h 89"/>
                  <a:gd name="T56" fmla="*/ 90 w 122"/>
                  <a:gd name="T57" fmla="*/ 64 h 89"/>
                  <a:gd name="T58" fmla="*/ 92 w 122"/>
                  <a:gd name="T59" fmla="*/ 66 h 89"/>
                  <a:gd name="T60" fmla="*/ 97 w 122"/>
                  <a:gd name="T61" fmla="*/ 64 h 89"/>
                  <a:gd name="T62" fmla="*/ 99 w 122"/>
                  <a:gd name="T63" fmla="*/ 64 h 89"/>
                  <a:gd name="T64" fmla="*/ 101 w 122"/>
                  <a:gd name="T65" fmla="*/ 61 h 89"/>
                  <a:gd name="T66" fmla="*/ 102 w 122"/>
                  <a:gd name="T67" fmla="*/ 61 h 89"/>
                  <a:gd name="T68" fmla="*/ 106 w 122"/>
                  <a:gd name="T69" fmla="*/ 57 h 89"/>
                  <a:gd name="T70" fmla="*/ 108 w 122"/>
                  <a:gd name="T71" fmla="*/ 57 h 89"/>
                  <a:gd name="T72" fmla="*/ 113 w 122"/>
                  <a:gd name="T73" fmla="*/ 57 h 89"/>
                  <a:gd name="T74" fmla="*/ 115 w 122"/>
                  <a:gd name="T75" fmla="*/ 57 h 89"/>
                  <a:gd name="T76" fmla="*/ 120 w 122"/>
                  <a:gd name="T77" fmla="*/ 54 h 89"/>
                  <a:gd name="T78" fmla="*/ 120 w 122"/>
                  <a:gd name="T79" fmla="*/ 52 h 89"/>
                  <a:gd name="T80" fmla="*/ 122 w 122"/>
                  <a:gd name="T81" fmla="*/ 50 h 89"/>
                  <a:gd name="T82" fmla="*/ 117 w 122"/>
                  <a:gd name="T83" fmla="*/ 45 h 89"/>
                  <a:gd name="T84" fmla="*/ 117 w 122"/>
                  <a:gd name="T85" fmla="*/ 43 h 89"/>
                  <a:gd name="T86" fmla="*/ 118 w 122"/>
                  <a:gd name="T87" fmla="*/ 41 h 89"/>
                  <a:gd name="T88" fmla="*/ 117 w 122"/>
                  <a:gd name="T89" fmla="*/ 37 h 89"/>
                  <a:gd name="T90" fmla="*/ 113 w 122"/>
                  <a:gd name="T91" fmla="*/ 37 h 89"/>
                  <a:gd name="T92" fmla="*/ 111 w 122"/>
                  <a:gd name="T93" fmla="*/ 39 h 89"/>
                  <a:gd name="T94" fmla="*/ 104 w 122"/>
                  <a:gd name="T95" fmla="*/ 36 h 89"/>
                  <a:gd name="T96" fmla="*/ 88 w 122"/>
                  <a:gd name="T97" fmla="*/ 14 h 89"/>
                  <a:gd name="T98" fmla="*/ 88 w 122"/>
                  <a:gd name="T99" fmla="*/ 11 h 89"/>
                  <a:gd name="T100" fmla="*/ 84 w 122"/>
                  <a:gd name="T101" fmla="*/ 7 h 89"/>
                  <a:gd name="T102" fmla="*/ 84 w 122"/>
                  <a:gd name="T103" fmla="*/ 0 h 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2"/>
                  <a:gd name="T157" fmla="*/ 0 h 89"/>
                  <a:gd name="T158" fmla="*/ 122 w 122"/>
                  <a:gd name="T159" fmla="*/ 89 h 8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2" h="89">
                    <a:moveTo>
                      <a:pt x="86" y="0"/>
                    </a:moveTo>
                    <a:lnTo>
                      <a:pt x="75" y="0"/>
                    </a:lnTo>
                    <a:lnTo>
                      <a:pt x="52" y="14"/>
                    </a:lnTo>
                    <a:lnTo>
                      <a:pt x="49" y="18"/>
                    </a:lnTo>
                    <a:lnTo>
                      <a:pt x="43" y="23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3" y="46"/>
                    </a:lnTo>
                    <a:lnTo>
                      <a:pt x="4" y="54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6" y="84"/>
                    </a:lnTo>
                    <a:lnTo>
                      <a:pt x="7" y="86"/>
                    </a:lnTo>
                    <a:lnTo>
                      <a:pt x="9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3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8" y="89"/>
                    </a:lnTo>
                    <a:lnTo>
                      <a:pt x="40" y="89"/>
                    </a:lnTo>
                    <a:lnTo>
                      <a:pt x="41" y="89"/>
                    </a:lnTo>
                    <a:lnTo>
                      <a:pt x="40" y="86"/>
                    </a:lnTo>
                    <a:lnTo>
                      <a:pt x="40" y="82"/>
                    </a:lnTo>
                    <a:lnTo>
                      <a:pt x="38" y="79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5" y="62"/>
                    </a:lnTo>
                    <a:lnTo>
                      <a:pt x="79" y="62"/>
                    </a:lnTo>
                    <a:lnTo>
                      <a:pt x="90" y="64"/>
                    </a:lnTo>
                    <a:lnTo>
                      <a:pt x="92" y="66"/>
                    </a:lnTo>
                    <a:lnTo>
                      <a:pt x="93" y="64"/>
                    </a:lnTo>
                    <a:lnTo>
                      <a:pt x="97" y="64"/>
                    </a:lnTo>
                    <a:lnTo>
                      <a:pt x="99" y="64"/>
                    </a:lnTo>
                    <a:lnTo>
                      <a:pt x="101" y="62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7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8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0" y="50"/>
                    </a:lnTo>
                    <a:lnTo>
                      <a:pt x="117" y="45"/>
                    </a:lnTo>
                    <a:lnTo>
                      <a:pt x="117" y="43"/>
                    </a:lnTo>
                    <a:lnTo>
                      <a:pt x="117" y="41"/>
                    </a:lnTo>
                    <a:lnTo>
                      <a:pt x="118" y="41"/>
                    </a:lnTo>
                    <a:lnTo>
                      <a:pt x="117" y="37"/>
                    </a:lnTo>
                    <a:lnTo>
                      <a:pt x="115" y="36"/>
                    </a:lnTo>
                    <a:lnTo>
                      <a:pt x="113" y="37"/>
                    </a:lnTo>
                    <a:lnTo>
                      <a:pt x="111" y="39"/>
                    </a:lnTo>
                    <a:lnTo>
                      <a:pt x="109" y="39"/>
                    </a:lnTo>
                    <a:lnTo>
                      <a:pt x="104" y="3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1"/>
                    </a:lnTo>
                    <a:lnTo>
                      <a:pt x="84" y="7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86" y="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0" name="Freeform 4171"/>
              <p:cNvSpPr>
                <a:spLocks/>
              </p:cNvSpPr>
              <p:nvPr/>
            </p:nvSpPr>
            <p:spPr bwMode="auto">
              <a:xfrm>
                <a:off x="2461" y="2497"/>
                <a:ext cx="118" cy="91"/>
              </a:xfrm>
              <a:custGeom>
                <a:avLst/>
                <a:gdLst>
                  <a:gd name="T0" fmla="*/ 52 w 118"/>
                  <a:gd name="T1" fmla="*/ 5 h 91"/>
                  <a:gd name="T2" fmla="*/ 45 w 118"/>
                  <a:gd name="T3" fmla="*/ 7 h 91"/>
                  <a:gd name="T4" fmla="*/ 38 w 118"/>
                  <a:gd name="T5" fmla="*/ 5 h 91"/>
                  <a:gd name="T6" fmla="*/ 34 w 118"/>
                  <a:gd name="T7" fmla="*/ 5 h 91"/>
                  <a:gd name="T8" fmla="*/ 29 w 118"/>
                  <a:gd name="T9" fmla="*/ 1 h 91"/>
                  <a:gd name="T10" fmla="*/ 23 w 118"/>
                  <a:gd name="T11" fmla="*/ 5 h 91"/>
                  <a:gd name="T12" fmla="*/ 21 w 118"/>
                  <a:gd name="T13" fmla="*/ 9 h 91"/>
                  <a:gd name="T14" fmla="*/ 21 w 118"/>
                  <a:gd name="T15" fmla="*/ 12 h 91"/>
                  <a:gd name="T16" fmla="*/ 14 w 118"/>
                  <a:gd name="T17" fmla="*/ 18 h 91"/>
                  <a:gd name="T18" fmla="*/ 2 w 118"/>
                  <a:gd name="T19" fmla="*/ 28 h 91"/>
                  <a:gd name="T20" fmla="*/ 2 w 118"/>
                  <a:gd name="T21" fmla="*/ 32 h 91"/>
                  <a:gd name="T22" fmla="*/ 5 w 118"/>
                  <a:gd name="T23" fmla="*/ 30 h 91"/>
                  <a:gd name="T24" fmla="*/ 9 w 118"/>
                  <a:gd name="T25" fmla="*/ 39 h 91"/>
                  <a:gd name="T26" fmla="*/ 23 w 118"/>
                  <a:gd name="T27" fmla="*/ 53 h 91"/>
                  <a:gd name="T28" fmla="*/ 27 w 118"/>
                  <a:gd name="T29" fmla="*/ 57 h 91"/>
                  <a:gd name="T30" fmla="*/ 34 w 118"/>
                  <a:gd name="T31" fmla="*/ 60 h 91"/>
                  <a:gd name="T32" fmla="*/ 38 w 118"/>
                  <a:gd name="T33" fmla="*/ 55 h 91"/>
                  <a:gd name="T34" fmla="*/ 41 w 118"/>
                  <a:gd name="T35" fmla="*/ 48 h 91"/>
                  <a:gd name="T36" fmla="*/ 50 w 118"/>
                  <a:gd name="T37" fmla="*/ 46 h 91"/>
                  <a:gd name="T38" fmla="*/ 64 w 118"/>
                  <a:gd name="T39" fmla="*/ 48 h 91"/>
                  <a:gd name="T40" fmla="*/ 68 w 118"/>
                  <a:gd name="T41" fmla="*/ 53 h 91"/>
                  <a:gd name="T42" fmla="*/ 72 w 118"/>
                  <a:gd name="T43" fmla="*/ 55 h 91"/>
                  <a:gd name="T44" fmla="*/ 72 w 118"/>
                  <a:gd name="T45" fmla="*/ 59 h 91"/>
                  <a:gd name="T46" fmla="*/ 73 w 118"/>
                  <a:gd name="T47" fmla="*/ 62 h 91"/>
                  <a:gd name="T48" fmla="*/ 70 w 118"/>
                  <a:gd name="T49" fmla="*/ 71 h 91"/>
                  <a:gd name="T50" fmla="*/ 77 w 118"/>
                  <a:gd name="T51" fmla="*/ 69 h 91"/>
                  <a:gd name="T52" fmla="*/ 79 w 118"/>
                  <a:gd name="T53" fmla="*/ 69 h 91"/>
                  <a:gd name="T54" fmla="*/ 84 w 118"/>
                  <a:gd name="T55" fmla="*/ 69 h 91"/>
                  <a:gd name="T56" fmla="*/ 88 w 118"/>
                  <a:gd name="T57" fmla="*/ 71 h 91"/>
                  <a:gd name="T58" fmla="*/ 91 w 118"/>
                  <a:gd name="T59" fmla="*/ 80 h 91"/>
                  <a:gd name="T60" fmla="*/ 90 w 118"/>
                  <a:gd name="T61" fmla="*/ 87 h 91"/>
                  <a:gd name="T62" fmla="*/ 93 w 118"/>
                  <a:gd name="T63" fmla="*/ 87 h 91"/>
                  <a:gd name="T64" fmla="*/ 98 w 118"/>
                  <a:gd name="T65" fmla="*/ 89 h 91"/>
                  <a:gd name="T66" fmla="*/ 102 w 118"/>
                  <a:gd name="T67" fmla="*/ 84 h 91"/>
                  <a:gd name="T68" fmla="*/ 107 w 118"/>
                  <a:gd name="T69" fmla="*/ 84 h 91"/>
                  <a:gd name="T70" fmla="*/ 113 w 118"/>
                  <a:gd name="T71" fmla="*/ 77 h 91"/>
                  <a:gd name="T72" fmla="*/ 115 w 118"/>
                  <a:gd name="T73" fmla="*/ 75 h 91"/>
                  <a:gd name="T74" fmla="*/ 109 w 118"/>
                  <a:gd name="T75" fmla="*/ 73 h 91"/>
                  <a:gd name="T76" fmla="*/ 109 w 118"/>
                  <a:gd name="T77" fmla="*/ 69 h 91"/>
                  <a:gd name="T78" fmla="*/ 116 w 118"/>
                  <a:gd name="T79" fmla="*/ 71 h 91"/>
                  <a:gd name="T80" fmla="*/ 118 w 118"/>
                  <a:gd name="T81" fmla="*/ 68 h 91"/>
                  <a:gd name="T82" fmla="*/ 116 w 118"/>
                  <a:gd name="T83" fmla="*/ 64 h 91"/>
                  <a:gd name="T84" fmla="*/ 118 w 118"/>
                  <a:gd name="T85" fmla="*/ 60 h 91"/>
                  <a:gd name="T86" fmla="*/ 116 w 118"/>
                  <a:gd name="T87" fmla="*/ 55 h 91"/>
                  <a:gd name="T88" fmla="*/ 111 w 118"/>
                  <a:gd name="T89" fmla="*/ 46 h 91"/>
                  <a:gd name="T90" fmla="*/ 115 w 118"/>
                  <a:gd name="T91" fmla="*/ 41 h 91"/>
                  <a:gd name="T92" fmla="*/ 109 w 118"/>
                  <a:gd name="T93" fmla="*/ 37 h 91"/>
                  <a:gd name="T94" fmla="*/ 106 w 118"/>
                  <a:gd name="T95" fmla="*/ 28 h 91"/>
                  <a:gd name="T96" fmla="*/ 104 w 118"/>
                  <a:gd name="T97" fmla="*/ 26 h 91"/>
                  <a:gd name="T98" fmla="*/ 107 w 118"/>
                  <a:gd name="T99" fmla="*/ 23 h 91"/>
                  <a:gd name="T100" fmla="*/ 106 w 118"/>
                  <a:gd name="T101" fmla="*/ 21 h 91"/>
                  <a:gd name="T102" fmla="*/ 102 w 118"/>
                  <a:gd name="T103" fmla="*/ 18 h 91"/>
                  <a:gd name="T104" fmla="*/ 100 w 118"/>
                  <a:gd name="T105" fmla="*/ 10 h 91"/>
                  <a:gd name="T106" fmla="*/ 98 w 118"/>
                  <a:gd name="T107" fmla="*/ 9 h 91"/>
                  <a:gd name="T108" fmla="*/ 97 w 118"/>
                  <a:gd name="T109" fmla="*/ 3 h 91"/>
                  <a:gd name="T110" fmla="*/ 93 w 118"/>
                  <a:gd name="T111" fmla="*/ 3 h 91"/>
                  <a:gd name="T112" fmla="*/ 88 w 118"/>
                  <a:gd name="T113" fmla="*/ 9 h 91"/>
                  <a:gd name="T114" fmla="*/ 81 w 118"/>
                  <a:gd name="T115" fmla="*/ 9 h 91"/>
                  <a:gd name="T116" fmla="*/ 73 w 118"/>
                  <a:gd name="T117" fmla="*/ 10 h 91"/>
                  <a:gd name="T118" fmla="*/ 66 w 118"/>
                  <a:gd name="T119" fmla="*/ 9 h 91"/>
                  <a:gd name="T120" fmla="*/ 61 w 118"/>
                  <a:gd name="T121" fmla="*/ 12 h 91"/>
                  <a:gd name="T122" fmla="*/ 59 w 118"/>
                  <a:gd name="T123" fmla="*/ 7 h 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8"/>
                  <a:gd name="T187" fmla="*/ 0 h 91"/>
                  <a:gd name="T188" fmla="*/ 118 w 118"/>
                  <a:gd name="T189" fmla="*/ 91 h 9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8" h="91">
                    <a:moveTo>
                      <a:pt x="61" y="5"/>
                    </a:moveTo>
                    <a:lnTo>
                      <a:pt x="57" y="5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20" y="46"/>
                    </a:lnTo>
                    <a:lnTo>
                      <a:pt x="21" y="50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5" y="55"/>
                    </a:lnTo>
                    <a:lnTo>
                      <a:pt x="27" y="55"/>
                    </a:lnTo>
                    <a:lnTo>
                      <a:pt x="27" y="57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9" y="53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3" y="46"/>
                    </a:lnTo>
                    <a:lnTo>
                      <a:pt x="45" y="46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63" y="46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68" y="53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2" y="55"/>
                    </a:lnTo>
                    <a:lnTo>
                      <a:pt x="70" y="57"/>
                    </a:lnTo>
                    <a:lnTo>
                      <a:pt x="72" y="59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3" y="66"/>
                    </a:lnTo>
                    <a:lnTo>
                      <a:pt x="72" y="66"/>
                    </a:lnTo>
                    <a:lnTo>
                      <a:pt x="70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81" y="68"/>
                    </a:lnTo>
                    <a:lnTo>
                      <a:pt x="82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8" y="71"/>
                    </a:lnTo>
                    <a:lnTo>
                      <a:pt x="90" y="71"/>
                    </a:lnTo>
                    <a:lnTo>
                      <a:pt x="90" y="75"/>
                    </a:lnTo>
                    <a:lnTo>
                      <a:pt x="91" y="75"/>
                    </a:lnTo>
                    <a:lnTo>
                      <a:pt x="91" y="80"/>
                    </a:lnTo>
                    <a:lnTo>
                      <a:pt x="91" y="86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3" y="87"/>
                    </a:lnTo>
                    <a:lnTo>
                      <a:pt x="97" y="91"/>
                    </a:lnTo>
                    <a:lnTo>
                      <a:pt x="97" y="89"/>
                    </a:lnTo>
                    <a:lnTo>
                      <a:pt x="98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104" y="82"/>
                    </a:lnTo>
                    <a:lnTo>
                      <a:pt x="106" y="82"/>
                    </a:lnTo>
                    <a:lnTo>
                      <a:pt x="106" y="86"/>
                    </a:lnTo>
                    <a:lnTo>
                      <a:pt x="107" y="84"/>
                    </a:lnTo>
                    <a:lnTo>
                      <a:pt x="111" y="84"/>
                    </a:lnTo>
                    <a:lnTo>
                      <a:pt x="113" y="82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3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1" y="75"/>
                    </a:lnTo>
                    <a:lnTo>
                      <a:pt x="109" y="73"/>
                    </a:lnTo>
                    <a:lnTo>
                      <a:pt x="111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3" y="69"/>
                    </a:lnTo>
                    <a:lnTo>
                      <a:pt x="115" y="69"/>
                    </a:lnTo>
                    <a:lnTo>
                      <a:pt x="116" y="71"/>
                    </a:lnTo>
                    <a:lnTo>
                      <a:pt x="118" y="69"/>
                    </a:lnTo>
                    <a:lnTo>
                      <a:pt x="118" y="71"/>
                    </a:lnTo>
                    <a:lnTo>
                      <a:pt x="118" y="68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6" y="62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16" y="59"/>
                    </a:lnTo>
                    <a:lnTo>
                      <a:pt x="116" y="55"/>
                    </a:lnTo>
                    <a:lnTo>
                      <a:pt x="115" y="55"/>
                    </a:lnTo>
                    <a:lnTo>
                      <a:pt x="111" y="53"/>
                    </a:lnTo>
                    <a:lnTo>
                      <a:pt x="111" y="46"/>
                    </a:lnTo>
                    <a:lnTo>
                      <a:pt x="113" y="44"/>
                    </a:lnTo>
                    <a:lnTo>
                      <a:pt x="115" y="43"/>
                    </a:lnTo>
                    <a:lnTo>
                      <a:pt x="115" y="41"/>
                    </a:lnTo>
                    <a:lnTo>
                      <a:pt x="115" y="39"/>
                    </a:lnTo>
                    <a:lnTo>
                      <a:pt x="113" y="39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35"/>
                    </a:lnTo>
                    <a:lnTo>
                      <a:pt x="109" y="28"/>
                    </a:lnTo>
                    <a:lnTo>
                      <a:pt x="107" y="26"/>
                    </a:lnTo>
                    <a:lnTo>
                      <a:pt x="106" y="28"/>
                    </a:lnTo>
                    <a:lnTo>
                      <a:pt x="104" y="30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06" y="25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6" y="21"/>
                    </a:lnTo>
                    <a:lnTo>
                      <a:pt x="104" y="19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100" y="9"/>
                    </a:lnTo>
                    <a:lnTo>
                      <a:pt x="98" y="9"/>
                    </a:lnTo>
                    <a:lnTo>
                      <a:pt x="98" y="5"/>
                    </a:lnTo>
                    <a:lnTo>
                      <a:pt x="97" y="3"/>
                    </a:lnTo>
                    <a:lnTo>
                      <a:pt x="95" y="5"/>
                    </a:lnTo>
                    <a:lnTo>
                      <a:pt x="93" y="3"/>
                    </a:lnTo>
                    <a:lnTo>
                      <a:pt x="91" y="3"/>
                    </a:lnTo>
                    <a:lnTo>
                      <a:pt x="91" y="7"/>
                    </a:lnTo>
                    <a:lnTo>
                      <a:pt x="88" y="9"/>
                    </a:lnTo>
                    <a:lnTo>
                      <a:pt x="88" y="10"/>
                    </a:lnTo>
                    <a:lnTo>
                      <a:pt x="86" y="12"/>
                    </a:lnTo>
                    <a:lnTo>
                      <a:pt x="82" y="10"/>
                    </a:lnTo>
                    <a:lnTo>
                      <a:pt x="81" y="9"/>
                    </a:lnTo>
                    <a:lnTo>
                      <a:pt x="77" y="9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64" y="10"/>
                    </a:lnTo>
                    <a:lnTo>
                      <a:pt x="63" y="12"/>
                    </a:lnTo>
                    <a:lnTo>
                      <a:pt x="61" y="12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1" name="Freeform 4172"/>
              <p:cNvSpPr>
                <a:spLocks/>
              </p:cNvSpPr>
              <p:nvPr/>
            </p:nvSpPr>
            <p:spPr bwMode="auto">
              <a:xfrm>
                <a:off x="2461" y="2497"/>
                <a:ext cx="118" cy="91"/>
              </a:xfrm>
              <a:custGeom>
                <a:avLst/>
                <a:gdLst>
                  <a:gd name="T0" fmla="*/ 52 w 118"/>
                  <a:gd name="T1" fmla="*/ 5 h 91"/>
                  <a:gd name="T2" fmla="*/ 45 w 118"/>
                  <a:gd name="T3" fmla="*/ 7 h 91"/>
                  <a:gd name="T4" fmla="*/ 38 w 118"/>
                  <a:gd name="T5" fmla="*/ 5 h 91"/>
                  <a:gd name="T6" fmla="*/ 34 w 118"/>
                  <a:gd name="T7" fmla="*/ 5 h 91"/>
                  <a:gd name="T8" fmla="*/ 29 w 118"/>
                  <a:gd name="T9" fmla="*/ 1 h 91"/>
                  <a:gd name="T10" fmla="*/ 23 w 118"/>
                  <a:gd name="T11" fmla="*/ 5 h 91"/>
                  <a:gd name="T12" fmla="*/ 21 w 118"/>
                  <a:gd name="T13" fmla="*/ 9 h 91"/>
                  <a:gd name="T14" fmla="*/ 21 w 118"/>
                  <a:gd name="T15" fmla="*/ 12 h 91"/>
                  <a:gd name="T16" fmla="*/ 14 w 118"/>
                  <a:gd name="T17" fmla="*/ 18 h 91"/>
                  <a:gd name="T18" fmla="*/ 2 w 118"/>
                  <a:gd name="T19" fmla="*/ 28 h 91"/>
                  <a:gd name="T20" fmla="*/ 2 w 118"/>
                  <a:gd name="T21" fmla="*/ 32 h 91"/>
                  <a:gd name="T22" fmla="*/ 5 w 118"/>
                  <a:gd name="T23" fmla="*/ 30 h 91"/>
                  <a:gd name="T24" fmla="*/ 9 w 118"/>
                  <a:gd name="T25" fmla="*/ 39 h 91"/>
                  <a:gd name="T26" fmla="*/ 23 w 118"/>
                  <a:gd name="T27" fmla="*/ 53 h 91"/>
                  <a:gd name="T28" fmla="*/ 27 w 118"/>
                  <a:gd name="T29" fmla="*/ 57 h 91"/>
                  <a:gd name="T30" fmla="*/ 34 w 118"/>
                  <a:gd name="T31" fmla="*/ 60 h 91"/>
                  <a:gd name="T32" fmla="*/ 38 w 118"/>
                  <a:gd name="T33" fmla="*/ 55 h 91"/>
                  <a:gd name="T34" fmla="*/ 41 w 118"/>
                  <a:gd name="T35" fmla="*/ 48 h 91"/>
                  <a:gd name="T36" fmla="*/ 50 w 118"/>
                  <a:gd name="T37" fmla="*/ 46 h 91"/>
                  <a:gd name="T38" fmla="*/ 64 w 118"/>
                  <a:gd name="T39" fmla="*/ 48 h 91"/>
                  <a:gd name="T40" fmla="*/ 68 w 118"/>
                  <a:gd name="T41" fmla="*/ 53 h 91"/>
                  <a:gd name="T42" fmla="*/ 72 w 118"/>
                  <a:gd name="T43" fmla="*/ 55 h 91"/>
                  <a:gd name="T44" fmla="*/ 72 w 118"/>
                  <a:gd name="T45" fmla="*/ 59 h 91"/>
                  <a:gd name="T46" fmla="*/ 73 w 118"/>
                  <a:gd name="T47" fmla="*/ 62 h 91"/>
                  <a:gd name="T48" fmla="*/ 70 w 118"/>
                  <a:gd name="T49" fmla="*/ 71 h 91"/>
                  <a:gd name="T50" fmla="*/ 77 w 118"/>
                  <a:gd name="T51" fmla="*/ 69 h 91"/>
                  <a:gd name="T52" fmla="*/ 79 w 118"/>
                  <a:gd name="T53" fmla="*/ 69 h 91"/>
                  <a:gd name="T54" fmla="*/ 84 w 118"/>
                  <a:gd name="T55" fmla="*/ 69 h 91"/>
                  <a:gd name="T56" fmla="*/ 88 w 118"/>
                  <a:gd name="T57" fmla="*/ 71 h 91"/>
                  <a:gd name="T58" fmla="*/ 91 w 118"/>
                  <a:gd name="T59" fmla="*/ 80 h 91"/>
                  <a:gd name="T60" fmla="*/ 90 w 118"/>
                  <a:gd name="T61" fmla="*/ 87 h 91"/>
                  <a:gd name="T62" fmla="*/ 93 w 118"/>
                  <a:gd name="T63" fmla="*/ 87 h 91"/>
                  <a:gd name="T64" fmla="*/ 98 w 118"/>
                  <a:gd name="T65" fmla="*/ 89 h 91"/>
                  <a:gd name="T66" fmla="*/ 102 w 118"/>
                  <a:gd name="T67" fmla="*/ 84 h 91"/>
                  <a:gd name="T68" fmla="*/ 107 w 118"/>
                  <a:gd name="T69" fmla="*/ 84 h 91"/>
                  <a:gd name="T70" fmla="*/ 113 w 118"/>
                  <a:gd name="T71" fmla="*/ 77 h 91"/>
                  <a:gd name="T72" fmla="*/ 115 w 118"/>
                  <a:gd name="T73" fmla="*/ 75 h 91"/>
                  <a:gd name="T74" fmla="*/ 109 w 118"/>
                  <a:gd name="T75" fmla="*/ 73 h 91"/>
                  <a:gd name="T76" fmla="*/ 109 w 118"/>
                  <a:gd name="T77" fmla="*/ 69 h 91"/>
                  <a:gd name="T78" fmla="*/ 116 w 118"/>
                  <a:gd name="T79" fmla="*/ 71 h 91"/>
                  <a:gd name="T80" fmla="*/ 118 w 118"/>
                  <a:gd name="T81" fmla="*/ 68 h 91"/>
                  <a:gd name="T82" fmla="*/ 116 w 118"/>
                  <a:gd name="T83" fmla="*/ 64 h 91"/>
                  <a:gd name="T84" fmla="*/ 118 w 118"/>
                  <a:gd name="T85" fmla="*/ 60 h 91"/>
                  <a:gd name="T86" fmla="*/ 116 w 118"/>
                  <a:gd name="T87" fmla="*/ 55 h 91"/>
                  <a:gd name="T88" fmla="*/ 111 w 118"/>
                  <a:gd name="T89" fmla="*/ 46 h 91"/>
                  <a:gd name="T90" fmla="*/ 115 w 118"/>
                  <a:gd name="T91" fmla="*/ 41 h 91"/>
                  <a:gd name="T92" fmla="*/ 109 w 118"/>
                  <a:gd name="T93" fmla="*/ 37 h 91"/>
                  <a:gd name="T94" fmla="*/ 106 w 118"/>
                  <a:gd name="T95" fmla="*/ 28 h 91"/>
                  <a:gd name="T96" fmla="*/ 104 w 118"/>
                  <a:gd name="T97" fmla="*/ 26 h 91"/>
                  <a:gd name="T98" fmla="*/ 107 w 118"/>
                  <a:gd name="T99" fmla="*/ 23 h 91"/>
                  <a:gd name="T100" fmla="*/ 106 w 118"/>
                  <a:gd name="T101" fmla="*/ 21 h 91"/>
                  <a:gd name="T102" fmla="*/ 102 w 118"/>
                  <a:gd name="T103" fmla="*/ 18 h 91"/>
                  <a:gd name="T104" fmla="*/ 100 w 118"/>
                  <a:gd name="T105" fmla="*/ 10 h 91"/>
                  <a:gd name="T106" fmla="*/ 98 w 118"/>
                  <a:gd name="T107" fmla="*/ 9 h 91"/>
                  <a:gd name="T108" fmla="*/ 97 w 118"/>
                  <a:gd name="T109" fmla="*/ 3 h 91"/>
                  <a:gd name="T110" fmla="*/ 93 w 118"/>
                  <a:gd name="T111" fmla="*/ 3 h 91"/>
                  <a:gd name="T112" fmla="*/ 88 w 118"/>
                  <a:gd name="T113" fmla="*/ 9 h 91"/>
                  <a:gd name="T114" fmla="*/ 81 w 118"/>
                  <a:gd name="T115" fmla="*/ 9 h 91"/>
                  <a:gd name="T116" fmla="*/ 73 w 118"/>
                  <a:gd name="T117" fmla="*/ 10 h 91"/>
                  <a:gd name="T118" fmla="*/ 66 w 118"/>
                  <a:gd name="T119" fmla="*/ 9 h 91"/>
                  <a:gd name="T120" fmla="*/ 61 w 118"/>
                  <a:gd name="T121" fmla="*/ 12 h 91"/>
                  <a:gd name="T122" fmla="*/ 59 w 118"/>
                  <a:gd name="T123" fmla="*/ 7 h 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8"/>
                  <a:gd name="T187" fmla="*/ 0 h 91"/>
                  <a:gd name="T188" fmla="*/ 118 w 118"/>
                  <a:gd name="T189" fmla="*/ 91 h 9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8" h="91">
                    <a:moveTo>
                      <a:pt x="61" y="5"/>
                    </a:moveTo>
                    <a:lnTo>
                      <a:pt x="57" y="5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20" y="46"/>
                    </a:lnTo>
                    <a:lnTo>
                      <a:pt x="21" y="50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5" y="55"/>
                    </a:lnTo>
                    <a:lnTo>
                      <a:pt x="27" y="55"/>
                    </a:lnTo>
                    <a:lnTo>
                      <a:pt x="27" y="57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9" y="53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3" y="46"/>
                    </a:lnTo>
                    <a:lnTo>
                      <a:pt x="45" y="46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63" y="46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68" y="53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2" y="55"/>
                    </a:lnTo>
                    <a:lnTo>
                      <a:pt x="70" y="57"/>
                    </a:lnTo>
                    <a:lnTo>
                      <a:pt x="72" y="59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3" y="66"/>
                    </a:lnTo>
                    <a:lnTo>
                      <a:pt x="72" y="66"/>
                    </a:lnTo>
                    <a:lnTo>
                      <a:pt x="70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81" y="68"/>
                    </a:lnTo>
                    <a:lnTo>
                      <a:pt x="82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8" y="71"/>
                    </a:lnTo>
                    <a:lnTo>
                      <a:pt x="90" y="71"/>
                    </a:lnTo>
                    <a:lnTo>
                      <a:pt x="90" y="75"/>
                    </a:lnTo>
                    <a:lnTo>
                      <a:pt x="91" y="75"/>
                    </a:lnTo>
                    <a:lnTo>
                      <a:pt x="91" y="80"/>
                    </a:lnTo>
                    <a:lnTo>
                      <a:pt x="91" y="86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3" y="87"/>
                    </a:lnTo>
                    <a:lnTo>
                      <a:pt x="97" y="91"/>
                    </a:lnTo>
                    <a:lnTo>
                      <a:pt x="97" y="89"/>
                    </a:lnTo>
                    <a:lnTo>
                      <a:pt x="98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104" y="82"/>
                    </a:lnTo>
                    <a:lnTo>
                      <a:pt x="106" y="82"/>
                    </a:lnTo>
                    <a:lnTo>
                      <a:pt x="106" y="86"/>
                    </a:lnTo>
                    <a:lnTo>
                      <a:pt x="107" y="84"/>
                    </a:lnTo>
                    <a:lnTo>
                      <a:pt x="111" y="84"/>
                    </a:lnTo>
                    <a:lnTo>
                      <a:pt x="113" y="82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3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1" y="75"/>
                    </a:lnTo>
                    <a:lnTo>
                      <a:pt x="109" y="73"/>
                    </a:lnTo>
                    <a:lnTo>
                      <a:pt x="111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3" y="69"/>
                    </a:lnTo>
                    <a:lnTo>
                      <a:pt x="115" y="69"/>
                    </a:lnTo>
                    <a:lnTo>
                      <a:pt x="116" y="71"/>
                    </a:lnTo>
                    <a:lnTo>
                      <a:pt x="118" y="69"/>
                    </a:lnTo>
                    <a:lnTo>
                      <a:pt x="118" y="71"/>
                    </a:lnTo>
                    <a:lnTo>
                      <a:pt x="118" y="68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6" y="62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16" y="59"/>
                    </a:lnTo>
                    <a:lnTo>
                      <a:pt x="116" y="55"/>
                    </a:lnTo>
                    <a:lnTo>
                      <a:pt x="115" y="55"/>
                    </a:lnTo>
                    <a:lnTo>
                      <a:pt x="111" y="53"/>
                    </a:lnTo>
                    <a:lnTo>
                      <a:pt x="111" y="46"/>
                    </a:lnTo>
                    <a:lnTo>
                      <a:pt x="113" y="44"/>
                    </a:lnTo>
                    <a:lnTo>
                      <a:pt x="115" y="43"/>
                    </a:lnTo>
                    <a:lnTo>
                      <a:pt x="115" y="41"/>
                    </a:lnTo>
                    <a:lnTo>
                      <a:pt x="115" y="39"/>
                    </a:lnTo>
                    <a:lnTo>
                      <a:pt x="113" y="39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35"/>
                    </a:lnTo>
                    <a:lnTo>
                      <a:pt x="109" y="28"/>
                    </a:lnTo>
                    <a:lnTo>
                      <a:pt x="107" y="26"/>
                    </a:lnTo>
                    <a:lnTo>
                      <a:pt x="106" y="28"/>
                    </a:lnTo>
                    <a:lnTo>
                      <a:pt x="104" y="30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06" y="25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6" y="21"/>
                    </a:lnTo>
                    <a:lnTo>
                      <a:pt x="104" y="19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100" y="9"/>
                    </a:lnTo>
                    <a:lnTo>
                      <a:pt x="98" y="9"/>
                    </a:lnTo>
                    <a:lnTo>
                      <a:pt x="98" y="5"/>
                    </a:lnTo>
                    <a:lnTo>
                      <a:pt x="97" y="3"/>
                    </a:lnTo>
                    <a:lnTo>
                      <a:pt x="95" y="5"/>
                    </a:lnTo>
                    <a:lnTo>
                      <a:pt x="93" y="3"/>
                    </a:lnTo>
                    <a:lnTo>
                      <a:pt x="91" y="3"/>
                    </a:lnTo>
                    <a:lnTo>
                      <a:pt x="91" y="7"/>
                    </a:lnTo>
                    <a:lnTo>
                      <a:pt x="88" y="9"/>
                    </a:lnTo>
                    <a:lnTo>
                      <a:pt x="88" y="10"/>
                    </a:lnTo>
                    <a:lnTo>
                      <a:pt x="86" y="12"/>
                    </a:lnTo>
                    <a:lnTo>
                      <a:pt x="82" y="10"/>
                    </a:lnTo>
                    <a:lnTo>
                      <a:pt x="81" y="9"/>
                    </a:lnTo>
                    <a:lnTo>
                      <a:pt x="77" y="9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64" y="10"/>
                    </a:lnTo>
                    <a:lnTo>
                      <a:pt x="63" y="12"/>
                    </a:lnTo>
                    <a:lnTo>
                      <a:pt x="61" y="12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2" name="Freeform 4173"/>
              <p:cNvSpPr>
                <a:spLocks/>
              </p:cNvSpPr>
              <p:nvPr/>
            </p:nvSpPr>
            <p:spPr bwMode="auto">
              <a:xfrm>
                <a:off x="2935" y="2525"/>
                <a:ext cx="210" cy="133"/>
              </a:xfrm>
              <a:custGeom>
                <a:avLst/>
                <a:gdLst>
                  <a:gd name="T0" fmla="*/ 120 w 210"/>
                  <a:gd name="T1" fmla="*/ 2 h 133"/>
                  <a:gd name="T2" fmla="*/ 117 w 210"/>
                  <a:gd name="T3" fmla="*/ 7 h 133"/>
                  <a:gd name="T4" fmla="*/ 115 w 210"/>
                  <a:gd name="T5" fmla="*/ 13 h 133"/>
                  <a:gd name="T6" fmla="*/ 111 w 210"/>
                  <a:gd name="T7" fmla="*/ 16 h 133"/>
                  <a:gd name="T8" fmla="*/ 106 w 210"/>
                  <a:gd name="T9" fmla="*/ 22 h 133"/>
                  <a:gd name="T10" fmla="*/ 104 w 210"/>
                  <a:gd name="T11" fmla="*/ 25 h 133"/>
                  <a:gd name="T12" fmla="*/ 97 w 210"/>
                  <a:gd name="T13" fmla="*/ 31 h 133"/>
                  <a:gd name="T14" fmla="*/ 92 w 210"/>
                  <a:gd name="T15" fmla="*/ 31 h 133"/>
                  <a:gd name="T16" fmla="*/ 84 w 210"/>
                  <a:gd name="T17" fmla="*/ 32 h 133"/>
                  <a:gd name="T18" fmla="*/ 72 w 210"/>
                  <a:gd name="T19" fmla="*/ 34 h 133"/>
                  <a:gd name="T20" fmla="*/ 72 w 210"/>
                  <a:gd name="T21" fmla="*/ 36 h 133"/>
                  <a:gd name="T22" fmla="*/ 74 w 210"/>
                  <a:gd name="T23" fmla="*/ 40 h 133"/>
                  <a:gd name="T24" fmla="*/ 72 w 210"/>
                  <a:gd name="T25" fmla="*/ 41 h 133"/>
                  <a:gd name="T26" fmla="*/ 70 w 210"/>
                  <a:gd name="T27" fmla="*/ 45 h 133"/>
                  <a:gd name="T28" fmla="*/ 68 w 210"/>
                  <a:gd name="T29" fmla="*/ 47 h 133"/>
                  <a:gd name="T30" fmla="*/ 67 w 210"/>
                  <a:gd name="T31" fmla="*/ 49 h 133"/>
                  <a:gd name="T32" fmla="*/ 58 w 210"/>
                  <a:gd name="T33" fmla="*/ 50 h 133"/>
                  <a:gd name="T34" fmla="*/ 45 w 210"/>
                  <a:gd name="T35" fmla="*/ 52 h 133"/>
                  <a:gd name="T36" fmla="*/ 40 w 210"/>
                  <a:gd name="T37" fmla="*/ 54 h 133"/>
                  <a:gd name="T38" fmla="*/ 38 w 210"/>
                  <a:gd name="T39" fmla="*/ 56 h 133"/>
                  <a:gd name="T40" fmla="*/ 36 w 210"/>
                  <a:gd name="T41" fmla="*/ 54 h 133"/>
                  <a:gd name="T42" fmla="*/ 34 w 210"/>
                  <a:gd name="T43" fmla="*/ 52 h 133"/>
                  <a:gd name="T44" fmla="*/ 33 w 210"/>
                  <a:gd name="T45" fmla="*/ 52 h 133"/>
                  <a:gd name="T46" fmla="*/ 31 w 210"/>
                  <a:gd name="T47" fmla="*/ 54 h 133"/>
                  <a:gd name="T48" fmla="*/ 24 w 210"/>
                  <a:gd name="T49" fmla="*/ 58 h 133"/>
                  <a:gd name="T50" fmla="*/ 20 w 210"/>
                  <a:gd name="T51" fmla="*/ 58 h 133"/>
                  <a:gd name="T52" fmla="*/ 15 w 210"/>
                  <a:gd name="T53" fmla="*/ 59 h 133"/>
                  <a:gd name="T54" fmla="*/ 0 w 210"/>
                  <a:gd name="T55" fmla="*/ 86 h 133"/>
                  <a:gd name="T56" fmla="*/ 0 w 210"/>
                  <a:gd name="T57" fmla="*/ 100 h 133"/>
                  <a:gd name="T58" fmla="*/ 24 w 210"/>
                  <a:gd name="T59" fmla="*/ 133 h 133"/>
                  <a:gd name="T60" fmla="*/ 29 w 210"/>
                  <a:gd name="T61" fmla="*/ 127 h 133"/>
                  <a:gd name="T62" fmla="*/ 45 w 210"/>
                  <a:gd name="T63" fmla="*/ 118 h 133"/>
                  <a:gd name="T64" fmla="*/ 65 w 210"/>
                  <a:gd name="T65" fmla="*/ 120 h 133"/>
                  <a:gd name="T66" fmla="*/ 70 w 210"/>
                  <a:gd name="T67" fmla="*/ 117 h 133"/>
                  <a:gd name="T68" fmla="*/ 70 w 210"/>
                  <a:gd name="T69" fmla="*/ 106 h 133"/>
                  <a:gd name="T70" fmla="*/ 75 w 210"/>
                  <a:gd name="T71" fmla="*/ 99 h 133"/>
                  <a:gd name="T72" fmla="*/ 90 w 210"/>
                  <a:gd name="T73" fmla="*/ 95 h 133"/>
                  <a:gd name="T74" fmla="*/ 92 w 210"/>
                  <a:gd name="T75" fmla="*/ 100 h 133"/>
                  <a:gd name="T76" fmla="*/ 101 w 210"/>
                  <a:gd name="T77" fmla="*/ 106 h 133"/>
                  <a:gd name="T78" fmla="*/ 106 w 210"/>
                  <a:gd name="T79" fmla="*/ 106 h 133"/>
                  <a:gd name="T80" fmla="*/ 127 w 210"/>
                  <a:gd name="T81" fmla="*/ 108 h 133"/>
                  <a:gd name="T82" fmla="*/ 131 w 210"/>
                  <a:gd name="T83" fmla="*/ 102 h 133"/>
                  <a:gd name="T84" fmla="*/ 140 w 210"/>
                  <a:gd name="T85" fmla="*/ 100 h 133"/>
                  <a:gd name="T86" fmla="*/ 161 w 210"/>
                  <a:gd name="T87" fmla="*/ 95 h 133"/>
                  <a:gd name="T88" fmla="*/ 165 w 210"/>
                  <a:gd name="T89" fmla="*/ 97 h 133"/>
                  <a:gd name="T90" fmla="*/ 167 w 210"/>
                  <a:gd name="T91" fmla="*/ 99 h 133"/>
                  <a:gd name="T92" fmla="*/ 172 w 210"/>
                  <a:gd name="T93" fmla="*/ 97 h 133"/>
                  <a:gd name="T94" fmla="*/ 179 w 210"/>
                  <a:gd name="T95" fmla="*/ 95 h 133"/>
                  <a:gd name="T96" fmla="*/ 194 w 210"/>
                  <a:gd name="T97" fmla="*/ 97 h 133"/>
                  <a:gd name="T98" fmla="*/ 199 w 210"/>
                  <a:gd name="T99" fmla="*/ 97 h 133"/>
                  <a:gd name="T100" fmla="*/ 210 w 210"/>
                  <a:gd name="T101" fmla="*/ 95 h 133"/>
                  <a:gd name="T102" fmla="*/ 208 w 210"/>
                  <a:gd name="T103" fmla="*/ 90 h 133"/>
                  <a:gd name="T104" fmla="*/ 197 w 210"/>
                  <a:gd name="T105" fmla="*/ 81 h 133"/>
                  <a:gd name="T106" fmla="*/ 194 w 210"/>
                  <a:gd name="T107" fmla="*/ 77 h 133"/>
                  <a:gd name="T108" fmla="*/ 190 w 210"/>
                  <a:gd name="T109" fmla="*/ 68 h 133"/>
                  <a:gd name="T110" fmla="*/ 185 w 210"/>
                  <a:gd name="T111" fmla="*/ 63 h 133"/>
                  <a:gd name="T112" fmla="*/ 172 w 210"/>
                  <a:gd name="T113" fmla="*/ 52 h 133"/>
                  <a:gd name="T114" fmla="*/ 172 w 210"/>
                  <a:gd name="T115" fmla="*/ 49 h 133"/>
                  <a:gd name="T116" fmla="*/ 160 w 210"/>
                  <a:gd name="T117" fmla="*/ 45 h 133"/>
                  <a:gd name="T118" fmla="*/ 154 w 210"/>
                  <a:gd name="T119" fmla="*/ 38 h 133"/>
                  <a:gd name="T120" fmla="*/ 145 w 210"/>
                  <a:gd name="T121" fmla="*/ 34 h 133"/>
                  <a:gd name="T122" fmla="*/ 147 w 210"/>
                  <a:gd name="T123" fmla="*/ 20 h 133"/>
                  <a:gd name="T124" fmla="*/ 133 w 210"/>
                  <a:gd name="T125" fmla="*/ 0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10"/>
                  <a:gd name="T190" fmla="*/ 0 h 133"/>
                  <a:gd name="T191" fmla="*/ 210 w 210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10" h="133">
                    <a:moveTo>
                      <a:pt x="133" y="0"/>
                    </a:moveTo>
                    <a:lnTo>
                      <a:pt x="120" y="2"/>
                    </a:lnTo>
                    <a:lnTo>
                      <a:pt x="118" y="4"/>
                    </a:lnTo>
                    <a:lnTo>
                      <a:pt x="117" y="7"/>
                    </a:lnTo>
                    <a:lnTo>
                      <a:pt x="117" y="13"/>
                    </a:lnTo>
                    <a:lnTo>
                      <a:pt x="115" y="13"/>
                    </a:lnTo>
                    <a:lnTo>
                      <a:pt x="113" y="16"/>
                    </a:lnTo>
                    <a:lnTo>
                      <a:pt x="111" y="16"/>
                    </a:lnTo>
                    <a:lnTo>
                      <a:pt x="106" y="22"/>
                    </a:lnTo>
                    <a:lnTo>
                      <a:pt x="104" y="25"/>
                    </a:lnTo>
                    <a:lnTo>
                      <a:pt x="99" y="27"/>
                    </a:lnTo>
                    <a:lnTo>
                      <a:pt x="97" y="31"/>
                    </a:lnTo>
                    <a:lnTo>
                      <a:pt x="93" y="31"/>
                    </a:lnTo>
                    <a:lnTo>
                      <a:pt x="92" y="31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75" y="32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2" y="41"/>
                    </a:lnTo>
                    <a:lnTo>
                      <a:pt x="72" y="45"/>
                    </a:lnTo>
                    <a:lnTo>
                      <a:pt x="70" y="45"/>
                    </a:lnTo>
                    <a:lnTo>
                      <a:pt x="68" y="45"/>
                    </a:lnTo>
                    <a:lnTo>
                      <a:pt x="68" y="47"/>
                    </a:lnTo>
                    <a:lnTo>
                      <a:pt x="67" y="49"/>
                    </a:lnTo>
                    <a:lnTo>
                      <a:pt x="59" y="49"/>
                    </a:lnTo>
                    <a:lnTo>
                      <a:pt x="58" y="50"/>
                    </a:lnTo>
                    <a:lnTo>
                      <a:pt x="54" y="49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6" y="54"/>
                    </a:lnTo>
                    <a:lnTo>
                      <a:pt x="34" y="52"/>
                    </a:lnTo>
                    <a:lnTo>
                      <a:pt x="33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7" y="56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5" y="58"/>
                    </a:lnTo>
                    <a:lnTo>
                      <a:pt x="15" y="59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6" y="126"/>
                    </a:lnTo>
                    <a:lnTo>
                      <a:pt x="24" y="133"/>
                    </a:lnTo>
                    <a:lnTo>
                      <a:pt x="25" y="133"/>
                    </a:lnTo>
                    <a:lnTo>
                      <a:pt x="29" y="127"/>
                    </a:lnTo>
                    <a:lnTo>
                      <a:pt x="40" y="118"/>
                    </a:lnTo>
                    <a:lnTo>
                      <a:pt x="45" y="118"/>
                    </a:lnTo>
                    <a:lnTo>
                      <a:pt x="56" y="122"/>
                    </a:lnTo>
                    <a:lnTo>
                      <a:pt x="65" y="120"/>
                    </a:lnTo>
                    <a:lnTo>
                      <a:pt x="67" y="118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06"/>
                    </a:lnTo>
                    <a:lnTo>
                      <a:pt x="74" y="104"/>
                    </a:lnTo>
                    <a:lnTo>
                      <a:pt x="75" y="99"/>
                    </a:lnTo>
                    <a:lnTo>
                      <a:pt x="81" y="95"/>
                    </a:lnTo>
                    <a:lnTo>
                      <a:pt x="90" y="95"/>
                    </a:lnTo>
                    <a:lnTo>
                      <a:pt x="92" y="97"/>
                    </a:lnTo>
                    <a:lnTo>
                      <a:pt x="92" y="100"/>
                    </a:lnTo>
                    <a:lnTo>
                      <a:pt x="99" y="106"/>
                    </a:lnTo>
                    <a:lnTo>
                      <a:pt x="101" y="106"/>
                    </a:lnTo>
                    <a:lnTo>
                      <a:pt x="102" y="104"/>
                    </a:lnTo>
                    <a:lnTo>
                      <a:pt x="106" y="106"/>
                    </a:lnTo>
                    <a:lnTo>
                      <a:pt x="113" y="108"/>
                    </a:lnTo>
                    <a:lnTo>
                      <a:pt x="127" y="108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35" y="100"/>
                    </a:lnTo>
                    <a:lnTo>
                      <a:pt x="140" y="100"/>
                    </a:lnTo>
                    <a:lnTo>
                      <a:pt x="144" y="102"/>
                    </a:lnTo>
                    <a:lnTo>
                      <a:pt x="161" y="95"/>
                    </a:lnTo>
                    <a:lnTo>
                      <a:pt x="163" y="95"/>
                    </a:lnTo>
                    <a:lnTo>
                      <a:pt x="165" y="97"/>
                    </a:lnTo>
                    <a:lnTo>
                      <a:pt x="163" y="97"/>
                    </a:lnTo>
                    <a:lnTo>
                      <a:pt x="167" y="99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2" y="93"/>
                    </a:lnTo>
                    <a:lnTo>
                      <a:pt x="179" y="95"/>
                    </a:lnTo>
                    <a:lnTo>
                      <a:pt x="190" y="93"/>
                    </a:lnTo>
                    <a:lnTo>
                      <a:pt x="194" y="97"/>
                    </a:lnTo>
                    <a:lnTo>
                      <a:pt x="195" y="95"/>
                    </a:lnTo>
                    <a:lnTo>
                      <a:pt x="199" y="97"/>
                    </a:lnTo>
                    <a:lnTo>
                      <a:pt x="201" y="95"/>
                    </a:lnTo>
                    <a:lnTo>
                      <a:pt x="210" y="95"/>
                    </a:lnTo>
                    <a:lnTo>
                      <a:pt x="208" y="93"/>
                    </a:lnTo>
                    <a:lnTo>
                      <a:pt x="208" y="90"/>
                    </a:lnTo>
                    <a:lnTo>
                      <a:pt x="206" y="86"/>
                    </a:lnTo>
                    <a:lnTo>
                      <a:pt x="197" y="81"/>
                    </a:lnTo>
                    <a:lnTo>
                      <a:pt x="195" y="81"/>
                    </a:lnTo>
                    <a:lnTo>
                      <a:pt x="194" y="77"/>
                    </a:lnTo>
                    <a:lnTo>
                      <a:pt x="192" y="74"/>
                    </a:lnTo>
                    <a:lnTo>
                      <a:pt x="190" y="68"/>
                    </a:lnTo>
                    <a:lnTo>
                      <a:pt x="186" y="66"/>
                    </a:lnTo>
                    <a:lnTo>
                      <a:pt x="185" y="63"/>
                    </a:lnTo>
                    <a:lnTo>
                      <a:pt x="174" y="56"/>
                    </a:lnTo>
                    <a:lnTo>
                      <a:pt x="172" y="52"/>
                    </a:lnTo>
                    <a:lnTo>
                      <a:pt x="172" y="50"/>
                    </a:lnTo>
                    <a:lnTo>
                      <a:pt x="172" y="49"/>
                    </a:lnTo>
                    <a:lnTo>
                      <a:pt x="167" y="45"/>
                    </a:lnTo>
                    <a:lnTo>
                      <a:pt x="160" y="45"/>
                    </a:lnTo>
                    <a:lnTo>
                      <a:pt x="156" y="43"/>
                    </a:lnTo>
                    <a:lnTo>
                      <a:pt x="154" y="38"/>
                    </a:lnTo>
                    <a:lnTo>
                      <a:pt x="147" y="38"/>
                    </a:lnTo>
                    <a:lnTo>
                      <a:pt x="145" y="34"/>
                    </a:lnTo>
                    <a:lnTo>
                      <a:pt x="144" y="31"/>
                    </a:lnTo>
                    <a:lnTo>
                      <a:pt x="147" y="20"/>
                    </a:lnTo>
                    <a:lnTo>
                      <a:pt x="145" y="16"/>
                    </a:lnTo>
                    <a:lnTo>
                      <a:pt x="13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3" name="Freeform 4174"/>
              <p:cNvSpPr>
                <a:spLocks/>
              </p:cNvSpPr>
              <p:nvPr/>
            </p:nvSpPr>
            <p:spPr bwMode="auto">
              <a:xfrm>
                <a:off x="2935" y="2525"/>
                <a:ext cx="210" cy="133"/>
              </a:xfrm>
              <a:custGeom>
                <a:avLst/>
                <a:gdLst>
                  <a:gd name="T0" fmla="*/ 120 w 210"/>
                  <a:gd name="T1" fmla="*/ 2 h 133"/>
                  <a:gd name="T2" fmla="*/ 117 w 210"/>
                  <a:gd name="T3" fmla="*/ 7 h 133"/>
                  <a:gd name="T4" fmla="*/ 115 w 210"/>
                  <a:gd name="T5" fmla="*/ 13 h 133"/>
                  <a:gd name="T6" fmla="*/ 111 w 210"/>
                  <a:gd name="T7" fmla="*/ 16 h 133"/>
                  <a:gd name="T8" fmla="*/ 106 w 210"/>
                  <a:gd name="T9" fmla="*/ 22 h 133"/>
                  <a:gd name="T10" fmla="*/ 104 w 210"/>
                  <a:gd name="T11" fmla="*/ 25 h 133"/>
                  <a:gd name="T12" fmla="*/ 97 w 210"/>
                  <a:gd name="T13" fmla="*/ 31 h 133"/>
                  <a:gd name="T14" fmla="*/ 92 w 210"/>
                  <a:gd name="T15" fmla="*/ 31 h 133"/>
                  <a:gd name="T16" fmla="*/ 84 w 210"/>
                  <a:gd name="T17" fmla="*/ 32 h 133"/>
                  <a:gd name="T18" fmla="*/ 72 w 210"/>
                  <a:gd name="T19" fmla="*/ 34 h 133"/>
                  <a:gd name="T20" fmla="*/ 72 w 210"/>
                  <a:gd name="T21" fmla="*/ 36 h 133"/>
                  <a:gd name="T22" fmla="*/ 74 w 210"/>
                  <a:gd name="T23" fmla="*/ 40 h 133"/>
                  <a:gd name="T24" fmla="*/ 72 w 210"/>
                  <a:gd name="T25" fmla="*/ 41 h 133"/>
                  <a:gd name="T26" fmla="*/ 70 w 210"/>
                  <a:gd name="T27" fmla="*/ 45 h 133"/>
                  <a:gd name="T28" fmla="*/ 68 w 210"/>
                  <a:gd name="T29" fmla="*/ 47 h 133"/>
                  <a:gd name="T30" fmla="*/ 67 w 210"/>
                  <a:gd name="T31" fmla="*/ 49 h 133"/>
                  <a:gd name="T32" fmla="*/ 58 w 210"/>
                  <a:gd name="T33" fmla="*/ 50 h 133"/>
                  <a:gd name="T34" fmla="*/ 45 w 210"/>
                  <a:gd name="T35" fmla="*/ 52 h 133"/>
                  <a:gd name="T36" fmla="*/ 40 w 210"/>
                  <a:gd name="T37" fmla="*/ 54 h 133"/>
                  <a:gd name="T38" fmla="*/ 38 w 210"/>
                  <a:gd name="T39" fmla="*/ 56 h 133"/>
                  <a:gd name="T40" fmla="*/ 36 w 210"/>
                  <a:gd name="T41" fmla="*/ 54 h 133"/>
                  <a:gd name="T42" fmla="*/ 34 w 210"/>
                  <a:gd name="T43" fmla="*/ 52 h 133"/>
                  <a:gd name="T44" fmla="*/ 33 w 210"/>
                  <a:gd name="T45" fmla="*/ 52 h 133"/>
                  <a:gd name="T46" fmla="*/ 31 w 210"/>
                  <a:gd name="T47" fmla="*/ 54 h 133"/>
                  <a:gd name="T48" fmla="*/ 24 w 210"/>
                  <a:gd name="T49" fmla="*/ 58 h 133"/>
                  <a:gd name="T50" fmla="*/ 20 w 210"/>
                  <a:gd name="T51" fmla="*/ 58 h 133"/>
                  <a:gd name="T52" fmla="*/ 15 w 210"/>
                  <a:gd name="T53" fmla="*/ 59 h 133"/>
                  <a:gd name="T54" fmla="*/ 0 w 210"/>
                  <a:gd name="T55" fmla="*/ 86 h 133"/>
                  <a:gd name="T56" fmla="*/ 0 w 210"/>
                  <a:gd name="T57" fmla="*/ 100 h 133"/>
                  <a:gd name="T58" fmla="*/ 24 w 210"/>
                  <a:gd name="T59" fmla="*/ 133 h 133"/>
                  <a:gd name="T60" fmla="*/ 29 w 210"/>
                  <a:gd name="T61" fmla="*/ 127 h 133"/>
                  <a:gd name="T62" fmla="*/ 45 w 210"/>
                  <a:gd name="T63" fmla="*/ 118 h 133"/>
                  <a:gd name="T64" fmla="*/ 65 w 210"/>
                  <a:gd name="T65" fmla="*/ 120 h 133"/>
                  <a:gd name="T66" fmla="*/ 70 w 210"/>
                  <a:gd name="T67" fmla="*/ 117 h 133"/>
                  <a:gd name="T68" fmla="*/ 70 w 210"/>
                  <a:gd name="T69" fmla="*/ 106 h 133"/>
                  <a:gd name="T70" fmla="*/ 75 w 210"/>
                  <a:gd name="T71" fmla="*/ 99 h 133"/>
                  <a:gd name="T72" fmla="*/ 90 w 210"/>
                  <a:gd name="T73" fmla="*/ 95 h 133"/>
                  <a:gd name="T74" fmla="*/ 92 w 210"/>
                  <a:gd name="T75" fmla="*/ 100 h 133"/>
                  <a:gd name="T76" fmla="*/ 101 w 210"/>
                  <a:gd name="T77" fmla="*/ 106 h 133"/>
                  <a:gd name="T78" fmla="*/ 106 w 210"/>
                  <a:gd name="T79" fmla="*/ 106 h 133"/>
                  <a:gd name="T80" fmla="*/ 127 w 210"/>
                  <a:gd name="T81" fmla="*/ 108 h 133"/>
                  <a:gd name="T82" fmla="*/ 131 w 210"/>
                  <a:gd name="T83" fmla="*/ 102 h 133"/>
                  <a:gd name="T84" fmla="*/ 140 w 210"/>
                  <a:gd name="T85" fmla="*/ 100 h 133"/>
                  <a:gd name="T86" fmla="*/ 161 w 210"/>
                  <a:gd name="T87" fmla="*/ 95 h 133"/>
                  <a:gd name="T88" fmla="*/ 165 w 210"/>
                  <a:gd name="T89" fmla="*/ 97 h 133"/>
                  <a:gd name="T90" fmla="*/ 167 w 210"/>
                  <a:gd name="T91" fmla="*/ 99 h 133"/>
                  <a:gd name="T92" fmla="*/ 172 w 210"/>
                  <a:gd name="T93" fmla="*/ 97 h 133"/>
                  <a:gd name="T94" fmla="*/ 179 w 210"/>
                  <a:gd name="T95" fmla="*/ 95 h 133"/>
                  <a:gd name="T96" fmla="*/ 194 w 210"/>
                  <a:gd name="T97" fmla="*/ 97 h 133"/>
                  <a:gd name="T98" fmla="*/ 199 w 210"/>
                  <a:gd name="T99" fmla="*/ 97 h 133"/>
                  <a:gd name="T100" fmla="*/ 210 w 210"/>
                  <a:gd name="T101" fmla="*/ 95 h 133"/>
                  <a:gd name="T102" fmla="*/ 208 w 210"/>
                  <a:gd name="T103" fmla="*/ 90 h 133"/>
                  <a:gd name="T104" fmla="*/ 197 w 210"/>
                  <a:gd name="T105" fmla="*/ 81 h 133"/>
                  <a:gd name="T106" fmla="*/ 194 w 210"/>
                  <a:gd name="T107" fmla="*/ 77 h 133"/>
                  <a:gd name="T108" fmla="*/ 190 w 210"/>
                  <a:gd name="T109" fmla="*/ 68 h 133"/>
                  <a:gd name="T110" fmla="*/ 185 w 210"/>
                  <a:gd name="T111" fmla="*/ 63 h 133"/>
                  <a:gd name="T112" fmla="*/ 172 w 210"/>
                  <a:gd name="T113" fmla="*/ 52 h 133"/>
                  <a:gd name="T114" fmla="*/ 172 w 210"/>
                  <a:gd name="T115" fmla="*/ 49 h 133"/>
                  <a:gd name="T116" fmla="*/ 160 w 210"/>
                  <a:gd name="T117" fmla="*/ 45 h 133"/>
                  <a:gd name="T118" fmla="*/ 154 w 210"/>
                  <a:gd name="T119" fmla="*/ 38 h 133"/>
                  <a:gd name="T120" fmla="*/ 145 w 210"/>
                  <a:gd name="T121" fmla="*/ 34 h 133"/>
                  <a:gd name="T122" fmla="*/ 147 w 210"/>
                  <a:gd name="T123" fmla="*/ 20 h 133"/>
                  <a:gd name="T124" fmla="*/ 133 w 210"/>
                  <a:gd name="T125" fmla="*/ 0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10"/>
                  <a:gd name="T190" fmla="*/ 0 h 133"/>
                  <a:gd name="T191" fmla="*/ 210 w 210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10" h="133">
                    <a:moveTo>
                      <a:pt x="133" y="0"/>
                    </a:moveTo>
                    <a:lnTo>
                      <a:pt x="120" y="2"/>
                    </a:lnTo>
                    <a:lnTo>
                      <a:pt x="118" y="4"/>
                    </a:lnTo>
                    <a:lnTo>
                      <a:pt x="117" y="7"/>
                    </a:lnTo>
                    <a:lnTo>
                      <a:pt x="117" y="13"/>
                    </a:lnTo>
                    <a:lnTo>
                      <a:pt x="115" y="13"/>
                    </a:lnTo>
                    <a:lnTo>
                      <a:pt x="113" y="16"/>
                    </a:lnTo>
                    <a:lnTo>
                      <a:pt x="111" y="16"/>
                    </a:lnTo>
                    <a:lnTo>
                      <a:pt x="106" y="22"/>
                    </a:lnTo>
                    <a:lnTo>
                      <a:pt x="104" y="25"/>
                    </a:lnTo>
                    <a:lnTo>
                      <a:pt x="99" y="27"/>
                    </a:lnTo>
                    <a:lnTo>
                      <a:pt x="97" y="31"/>
                    </a:lnTo>
                    <a:lnTo>
                      <a:pt x="93" y="31"/>
                    </a:lnTo>
                    <a:lnTo>
                      <a:pt x="92" y="31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75" y="32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2" y="41"/>
                    </a:lnTo>
                    <a:lnTo>
                      <a:pt x="72" y="45"/>
                    </a:lnTo>
                    <a:lnTo>
                      <a:pt x="70" y="45"/>
                    </a:lnTo>
                    <a:lnTo>
                      <a:pt x="68" y="45"/>
                    </a:lnTo>
                    <a:lnTo>
                      <a:pt x="68" y="47"/>
                    </a:lnTo>
                    <a:lnTo>
                      <a:pt x="67" y="49"/>
                    </a:lnTo>
                    <a:lnTo>
                      <a:pt x="59" y="49"/>
                    </a:lnTo>
                    <a:lnTo>
                      <a:pt x="58" y="50"/>
                    </a:lnTo>
                    <a:lnTo>
                      <a:pt x="54" y="49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6" y="54"/>
                    </a:lnTo>
                    <a:lnTo>
                      <a:pt x="34" y="52"/>
                    </a:lnTo>
                    <a:lnTo>
                      <a:pt x="33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7" y="56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5" y="58"/>
                    </a:lnTo>
                    <a:lnTo>
                      <a:pt x="15" y="59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6" y="126"/>
                    </a:lnTo>
                    <a:lnTo>
                      <a:pt x="24" y="133"/>
                    </a:lnTo>
                    <a:lnTo>
                      <a:pt x="25" y="133"/>
                    </a:lnTo>
                    <a:lnTo>
                      <a:pt x="29" y="127"/>
                    </a:lnTo>
                    <a:lnTo>
                      <a:pt x="40" y="118"/>
                    </a:lnTo>
                    <a:lnTo>
                      <a:pt x="45" y="118"/>
                    </a:lnTo>
                    <a:lnTo>
                      <a:pt x="56" y="122"/>
                    </a:lnTo>
                    <a:lnTo>
                      <a:pt x="65" y="120"/>
                    </a:lnTo>
                    <a:lnTo>
                      <a:pt x="67" y="118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06"/>
                    </a:lnTo>
                    <a:lnTo>
                      <a:pt x="74" y="104"/>
                    </a:lnTo>
                    <a:lnTo>
                      <a:pt x="75" y="99"/>
                    </a:lnTo>
                    <a:lnTo>
                      <a:pt x="81" y="95"/>
                    </a:lnTo>
                    <a:lnTo>
                      <a:pt x="90" y="95"/>
                    </a:lnTo>
                    <a:lnTo>
                      <a:pt x="92" y="97"/>
                    </a:lnTo>
                    <a:lnTo>
                      <a:pt x="92" y="100"/>
                    </a:lnTo>
                    <a:lnTo>
                      <a:pt x="99" y="106"/>
                    </a:lnTo>
                    <a:lnTo>
                      <a:pt x="101" y="106"/>
                    </a:lnTo>
                    <a:lnTo>
                      <a:pt x="102" y="104"/>
                    </a:lnTo>
                    <a:lnTo>
                      <a:pt x="106" y="106"/>
                    </a:lnTo>
                    <a:lnTo>
                      <a:pt x="113" y="108"/>
                    </a:lnTo>
                    <a:lnTo>
                      <a:pt x="127" y="108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35" y="100"/>
                    </a:lnTo>
                    <a:lnTo>
                      <a:pt x="140" y="100"/>
                    </a:lnTo>
                    <a:lnTo>
                      <a:pt x="144" y="102"/>
                    </a:lnTo>
                    <a:lnTo>
                      <a:pt x="161" y="95"/>
                    </a:lnTo>
                    <a:lnTo>
                      <a:pt x="163" y="95"/>
                    </a:lnTo>
                    <a:lnTo>
                      <a:pt x="165" y="97"/>
                    </a:lnTo>
                    <a:lnTo>
                      <a:pt x="163" y="97"/>
                    </a:lnTo>
                    <a:lnTo>
                      <a:pt x="167" y="99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2" y="93"/>
                    </a:lnTo>
                    <a:lnTo>
                      <a:pt x="179" y="95"/>
                    </a:lnTo>
                    <a:lnTo>
                      <a:pt x="190" y="93"/>
                    </a:lnTo>
                    <a:lnTo>
                      <a:pt x="194" y="97"/>
                    </a:lnTo>
                    <a:lnTo>
                      <a:pt x="195" y="95"/>
                    </a:lnTo>
                    <a:lnTo>
                      <a:pt x="199" y="97"/>
                    </a:lnTo>
                    <a:lnTo>
                      <a:pt x="201" y="95"/>
                    </a:lnTo>
                    <a:lnTo>
                      <a:pt x="210" y="95"/>
                    </a:lnTo>
                    <a:lnTo>
                      <a:pt x="208" y="93"/>
                    </a:lnTo>
                    <a:lnTo>
                      <a:pt x="208" y="90"/>
                    </a:lnTo>
                    <a:lnTo>
                      <a:pt x="206" y="86"/>
                    </a:lnTo>
                    <a:lnTo>
                      <a:pt x="197" y="81"/>
                    </a:lnTo>
                    <a:lnTo>
                      <a:pt x="195" y="81"/>
                    </a:lnTo>
                    <a:lnTo>
                      <a:pt x="194" y="77"/>
                    </a:lnTo>
                    <a:lnTo>
                      <a:pt x="192" y="74"/>
                    </a:lnTo>
                    <a:lnTo>
                      <a:pt x="190" y="68"/>
                    </a:lnTo>
                    <a:lnTo>
                      <a:pt x="186" y="66"/>
                    </a:lnTo>
                    <a:lnTo>
                      <a:pt x="185" y="63"/>
                    </a:lnTo>
                    <a:lnTo>
                      <a:pt x="174" y="56"/>
                    </a:lnTo>
                    <a:lnTo>
                      <a:pt x="172" y="52"/>
                    </a:lnTo>
                    <a:lnTo>
                      <a:pt x="172" y="50"/>
                    </a:lnTo>
                    <a:lnTo>
                      <a:pt x="172" y="49"/>
                    </a:lnTo>
                    <a:lnTo>
                      <a:pt x="167" y="45"/>
                    </a:lnTo>
                    <a:lnTo>
                      <a:pt x="160" y="45"/>
                    </a:lnTo>
                    <a:lnTo>
                      <a:pt x="156" y="43"/>
                    </a:lnTo>
                    <a:lnTo>
                      <a:pt x="154" y="38"/>
                    </a:lnTo>
                    <a:lnTo>
                      <a:pt x="147" y="38"/>
                    </a:lnTo>
                    <a:lnTo>
                      <a:pt x="145" y="34"/>
                    </a:lnTo>
                    <a:lnTo>
                      <a:pt x="144" y="31"/>
                    </a:lnTo>
                    <a:lnTo>
                      <a:pt x="147" y="20"/>
                    </a:lnTo>
                    <a:lnTo>
                      <a:pt x="145" y="16"/>
                    </a:lnTo>
                    <a:lnTo>
                      <a:pt x="13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4" name="Freeform 4175"/>
              <p:cNvSpPr>
                <a:spLocks/>
              </p:cNvSpPr>
              <p:nvPr/>
            </p:nvSpPr>
            <p:spPr bwMode="auto">
              <a:xfrm>
                <a:off x="3168" y="2719"/>
                <a:ext cx="30" cy="26"/>
              </a:xfrm>
              <a:custGeom>
                <a:avLst/>
                <a:gdLst>
                  <a:gd name="T0" fmla="*/ 2 w 30"/>
                  <a:gd name="T1" fmla="*/ 26 h 26"/>
                  <a:gd name="T2" fmla="*/ 4 w 30"/>
                  <a:gd name="T3" fmla="*/ 26 h 26"/>
                  <a:gd name="T4" fmla="*/ 4 w 30"/>
                  <a:gd name="T5" fmla="*/ 23 h 26"/>
                  <a:gd name="T6" fmla="*/ 4 w 30"/>
                  <a:gd name="T7" fmla="*/ 23 h 26"/>
                  <a:gd name="T8" fmla="*/ 5 w 30"/>
                  <a:gd name="T9" fmla="*/ 23 h 26"/>
                  <a:gd name="T10" fmla="*/ 7 w 30"/>
                  <a:gd name="T11" fmla="*/ 23 h 26"/>
                  <a:gd name="T12" fmla="*/ 9 w 30"/>
                  <a:gd name="T13" fmla="*/ 26 h 26"/>
                  <a:gd name="T14" fmla="*/ 9 w 30"/>
                  <a:gd name="T15" fmla="*/ 26 h 26"/>
                  <a:gd name="T16" fmla="*/ 11 w 30"/>
                  <a:gd name="T17" fmla="*/ 26 h 26"/>
                  <a:gd name="T18" fmla="*/ 13 w 30"/>
                  <a:gd name="T19" fmla="*/ 26 h 26"/>
                  <a:gd name="T20" fmla="*/ 14 w 30"/>
                  <a:gd name="T21" fmla="*/ 26 h 26"/>
                  <a:gd name="T22" fmla="*/ 16 w 30"/>
                  <a:gd name="T23" fmla="*/ 25 h 26"/>
                  <a:gd name="T24" fmla="*/ 16 w 30"/>
                  <a:gd name="T25" fmla="*/ 23 h 26"/>
                  <a:gd name="T26" fmla="*/ 16 w 30"/>
                  <a:gd name="T27" fmla="*/ 21 h 26"/>
                  <a:gd name="T28" fmla="*/ 16 w 30"/>
                  <a:gd name="T29" fmla="*/ 21 h 26"/>
                  <a:gd name="T30" fmla="*/ 20 w 30"/>
                  <a:gd name="T31" fmla="*/ 21 h 26"/>
                  <a:gd name="T32" fmla="*/ 23 w 30"/>
                  <a:gd name="T33" fmla="*/ 19 h 26"/>
                  <a:gd name="T34" fmla="*/ 25 w 30"/>
                  <a:gd name="T35" fmla="*/ 19 h 26"/>
                  <a:gd name="T36" fmla="*/ 25 w 30"/>
                  <a:gd name="T37" fmla="*/ 19 h 26"/>
                  <a:gd name="T38" fmla="*/ 27 w 30"/>
                  <a:gd name="T39" fmla="*/ 21 h 26"/>
                  <a:gd name="T40" fmla="*/ 27 w 30"/>
                  <a:gd name="T41" fmla="*/ 21 h 26"/>
                  <a:gd name="T42" fmla="*/ 30 w 30"/>
                  <a:gd name="T43" fmla="*/ 17 h 26"/>
                  <a:gd name="T44" fmla="*/ 30 w 30"/>
                  <a:gd name="T45" fmla="*/ 14 h 26"/>
                  <a:gd name="T46" fmla="*/ 23 w 30"/>
                  <a:gd name="T47" fmla="*/ 0 h 26"/>
                  <a:gd name="T48" fmla="*/ 23 w 30"/>
                  <a:gd name="T49" fmla="*/ 0 h 26"/>
                  <a:gd name="T50" fmla="*/ 20 w 30"/>
                  <a:gd name="T51" fmla="*/ 1 h 26"/>
                  <a:gd name="T52" fmla="*/ 20 w 30"/>
                  <a:gd name="T53" fmla="*/ 1 h 26"/>
                  <a:gd name="T54" fmla="*/ 18 w 30"/>
                  <a:gd name="T55" fmla="*/ 5 h 26"/>
                  <a:gd name="T56" fmla="*/ 14 w 30"/>
                  <a:gd name="T57" fmla="*/ 5 h 26"/>
                  <a:gd name="T58" fmla="*/ 13 w 30"/>
                  <a:gd name="T59" fmla="*/ 5 h 26"/>
                  <a:gd name="T60" fmla="*/ 13 w 30"/>
                  <a:gd name="T61" fmla="*/ 3 h 26"/>
                  <a:gd name="T62" fmla="*/ 11 w 30"/>
                  <a:gd name="T63" fmla="*/ 5 h 26"/>
                  <a:gd name="T64" fmla="*/ 0 w 30"/>
                  <a:gd name="T65" fmla="*/ 21 h 26"/>
                  <a:gd name="T66" fmla="*/ 0 w 30"/>
                  <a:gd name="T67" fmla="*/ 25 h 26"/>
                  <a:gd name="T68" fmla="*/ 2 w 30"/>
                  <a:gd name="T69" fmla="*/ 2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"/>
                  <a:gd name="T106" fmla="*/ 0 h 26"/>
                  <a:gd name="T107" fmla="*/ 30 w 30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" h="26">
                    <a:moveTo>
                      <a:pt x="2" y="26"/>
                    </a:moveTo>
                    <a:lnTo>
                      <a:pt x="4" y="26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20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0" y="14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5" name="Freeform 4176"/>
              <p:cNvSpPr>
                <a:spLocks/>
              </p:cNvSpPr>
              <p:nvPr/>
            </p:nvSpPr>
            <p:spPr bwMode="auto">
              <a:xfrm>
                <a:off x="3168" y="2719"/>
                <a:ext cx="30" cy="26"/>
              </a:xfrm>
              <a:custGeom>
                <a:avLst/>
                <a:gdLst>
                  <a:gd name="T0" fmla="*/ 2 w 30"/>
                  <a:gd name="T1" fmla="*/ 26 h 26"/>
                  <a:gd name="T2" fmla="*/ 4 w 30"/>
                  <a:gd name="T3" fmla="*/ 26 h 26"/>
                  <a:gd name="T4" fmla="*/ 4 w 30"/>
                  <a:gd name="T5" fmla="*/ 23 h 26"/>
                  <a:gd name="T6" fmla="*/ 4 w 30"/>
                  <a:gd name="T7" fmla="*/ 23 h 26"/>
                  <a:gd name="T8" fmla="*/ 5 w 30"/>
                  <a:gd name="T9" fmla="*/ 23 h 26"/>
                  <a:gd name="T10" fmla="*/ 7 w 30"/>
                  <a:gd name="T11" fmla="*/ 23 h 26"/>
                  <a:gd name="T12" fmla="*/ 9 w 30"/>
                  <a:gd name="T13" fmla="*/ 26 h 26"/>
                  <a:gd name="T14" fmla="*/ 9 w 30"/>
                  <a:gd name="T15" fmla="*/ 26 h 26"/>
                  <a:gd name="T16" fmla="*/ 11 w 30"/>
                  <a:gd name="T17" fmla="*/ 26 h 26"/>
                  <a:gd name="T18" fmla="*/ 13 w 30"/>
                  <a:gd name="T19" fmla="*/ 26 h 26"/>
                  <a:gd name="T20" fmla="*/ 14 w 30"/>
                  <a:gd name="T21" fmla="*/ 26 h 26"/>
                  <a:gd name="T22" fmla="*/ 16 w 30"/>
                  <a:gd name="T23" fmla="*/ 25 h 26"/>
                  <a:gd name="T24" fmla="*/ 16 w 30"/>
                  <a:gd name="T25" fmla="*/ 23 h 26"/>
                  <a:gd name="T26" fmla="*/ 16 w 30"/>
                  <a:gd name="T27" fmla="*/ 21 h 26"/>
                  <a:gd name="T28" fmla="*/ 16 w 30"/>
                  <a:gd name="T29" fmla="*/ 21 h 26"/>
                  <a:gd name="T30" fmla="*/ 20 w 30"/>
                  <a:gd name="T31" fmla="*/ 21 h 26"/>
                  <a:gd name="T32" fmla="*/ 23 w 30"/>
                  <a:gd name="T33" fmla="*/ 19 h 26"/>
                  <a:gd name="T34" fmla="*/ 25 w 30"/>
                  <a:gd name="T35" fmla="*/ 19 h 26"/>
                  <a:gd name="T36" fmla="*/ 25 w 30"/>
                  <a:gd name="T37" fmla="*/ 19 h 26"/>
                  <a:gd name="T38" fmla="*/ 27 w 30"/>
                  <a:gd name="T39" fmla="*/ 21 h 26"/>
                  <a:gd name="T40" fmla="*/ 27 w 30"/>
                  <a:gd name="T41" fmla="*/ 21 h 26"/>
                  <a:gd name="T42" fmla="*/ 30 w 30"/>
                  <a:gd name="T43" fmla="*/ 17 h 26"/>
                  <a:gd name="T44" fmla="*/ 30 w 30"/>
                  <a:gd name="T45" fmla="*/ 14 h 26"/>
                  <a:gd name="T46" fmla="*/ 23 w 30"/>
                  <a:gd name="T47" fmla="*/ 0 h 26"/>
                  <a:gd name="T48" fmla="*/ 23 w 30"/>
                  <a:gd name="T49" fmla="*/ 0 h 26"/>
                  <a:gd name="T50" fmla="*/ 20 w 30"/>
                  <a:gd name="T51" fmla="*/ 1 h 26"/>
                  <a:gd name="T52" fmla="*/ 20 w 30"/>
                  <a:gd name="T53" fmla="*/ 1 h 26"/>
                  <a:gd name="T54" fmla="*/ 18 w 30"/>
                  <a:gd name="T55" fmla="*/ 5 h 26"/>
                  <a:gd name="T56" fmla="*/ 14 w 30"/>
                  <a:gd name="T57" fmla="*/ 5 h 26"/>
                  <a:gd name="T58" fmla="*/ 13 w 30"/>
                  <a:gd name="T59" fmla="*/ 5 h 26"/>
                  <a:gd name="T60" fmla="*/ 13 w 30"/>
                  <a:gd name="T61" fmla="*/ 3 h 26"/>
                  <a:gd name="T62" fmla="*/ 11 w 30"/>
                  <a:gd name="T63" fmla="*/ 5 h 26"/>
                  <a:gd name="T64" fmla="*/ 0 w 30"/>
                  <a:gd name="T65" fmla="*/ 21 h 26"/>
                  <a:gd name="T66" fmla="*/ 0 w 30"/>
                  <a:gd name="T67" fmla="*/ 25 h 26"/>
                  <a:gd name="T68" fmla="*/ 2 w 30"/>
                  <a:gd name="T69" fmla="*/ 2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"/>
                  <a:gd name="T106" fmla="*/ 0 h 26"/>
                  <a:gd name="T107" fmla="*/ 30 w 30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" h="26">
                    <a:moveTo>
                      <a:pt x="2" y="26"/>
                    </a:moveTo>
                    <a:lnTo>
                      <a:pt x="4" y="26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20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0" y="14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6" name="Freeform 4177"/>
              <p:cNvSpPr>
                <a:spLocks/>
              </p:cNvSpPr>
              <p:nvPr/>
            </p:nvSpPr>
            <p:spPr bwMode="auto">
              <a:xfrm>
                <a:off x="2431" y="2251"/>
                <a:ext cx="193" cy="213"/>
              </a:xfrm>
              <a:custGeom>
                <a:avLst/>
                <a:gdLst>
                  <a:gd name="T0" fmla="*/ 5 w 193"/>
                  <a:gd name="T1" fmla="*/ 101 h 213"/>
                  <a:gd name="T2" fmla="*/ 1 w 193"/>
                  <a:gd name="T3" fmla="*/ 108 h 213"/>
                  <a:gd name="T4" fmla="*/ 0 w 193"/>
                  <a:gd name="T5" fmla="*/ 108 h 213"/>
                  <a:gd name="T6" fmla="*/ 0 w 193"/>
                  <a:gd name="T7" fmla="*/ 108 h 213"/>
                  <a:gd name="T8" fmla="*/ 7 w 193"/>
                  <a:gd name="T9" fmla="*/ 115 h 213"/>
                  <a:gd name="T10" fmla="*/ 9 w 193"/>
                  <a:gd name="T11" fmla="*/ 115 h 213"/>
                  <a:gd name="T12" fmla="*/ 12 w 193"/>
                  <a:gd name="T13" fmla="*/ 128 h 213"/>
                  <a:gd name="T14" fmla="*/ 10 w 193"/>
                  <a:gd name="T15" fmla="*/ 135 h 213"/>
                  <a:gd name="T16" fmla="*/ 9 w 193"/>
                  <a:gd name="T17" fmla="*/ 136 h 213"/>
                  <a:gd name="T18" fmla="*/ 16 w 193"/>
                  <a:gd name="T19" fmla="*/ 165 h 213"/>
                  <a:gd name="T20" fmla="*/ 7 w 193"/>
                  <a:gd name="T21" fmla="*/ 190 h 213"/>
                  <a:gd name="T22" fmla="*/ 10 w 193"/>
                  <a:gd name="T23" fmla="*/ 183 h 213"/>
                  <a:gd name="T24" fmla="*/ 12 w 193"/>
                  <a:gd name="T25" fmla="*/ 183 h 213"/>
                  <a:gd name="T26" fmla="*/ 21 w 193"/>
                  <a:gd name="T27" fmla="*/ 185 h 213"/>
                  <a:gd name="T28" fmla="*/ 23 w 193"/>
                  <a:gd name="T29" fmla="*/ 183 h 213"/>
                  <a:gd name="T30" fmla="*/ 30 w 193"/>
                  <a:gd name="T31" fmla="*/ 183 h 213"/>
                  <a:gd name="T32" fmla="*/ 30 w 193"/>
                  <a:gd name="T33" fmla="*/ 181 h 213"/>
                  <a:gd name="T34" fmla="*/ 32 w 193"/>
                  <a:gd name="T35" fmla="*/ 181 h 213"/>
                  <a:gd name="T36" fmla="*/ 39 w 193"/>
                  <a:gd name="T37" fmla="*/ 181 h 213"/>
                  <a:gd name="T38" fmla="*/ 41 w 193"/>
                  <a:gd name="T39" fmla="*/ 181 h 213"/>
                  <a:gd name="T40" fmla="*/ 44 w 193"/>
                  <a:gd name="T41" fmla="*/ 183 h 213"/>
                  <a:gd name="T42" fmla="*/ 48 w 193"/>
                  <a:gd name="T43" fmla="*/ 188 h 213"/>
                  <a:gd name="T44" fmla="*/ 53 w 193"/>
                  <a:gd name="T45" fmla="*/ 188 h 213"/>
                  <a:gd name="T46" fmla="*/ 53 w 193"/>
                  <a:gd name="T47" fmla="*/ 190 h 213"/>
                  <a:gd name="T48" fmla="*/ 57 w 193"/>
                  <a:gd name="T49" fmla="*/ 190 h 213"/>
                  <a:gd name="T50" fmla="*/ 60 w 193"/>
                  <a:gd name="T51" fmla="*/ 197 h 213"/>
                  <a:gd name="T52" fmla="*/ 62 w 193"/>
                  <a:gd name="T53" fmla="*/ 199 h 213"/>
                  <a:gd name="T54" fmla="*/ 64 w 193"/>
                  <a:gd name="T55" fmla="*/ 201 h 213"/>
                  <a:gd name="T56" fmla="*/ 64 w 193"/>
                  <a:gd name="T57" fmla="*/ 201 h 213"/>
                  <a:gd name="T58" fmla="*/ 66 w 193"/>
                  <a:gd name="T59" fmla="*/ 203 h 213"/>
                  <a:gd name="T60" fmla="*/ 66 w 193"/>
                  <a:gd name="T61" fmla="*/ 204 h 213"/>
                  <a:gd name="T62" fmla="*/ 68 w 193"/>
                  <a:gd name="T63" fmla="*/ 204 h 213"/>
                  <a:gd name="T64" fmla="*/ 69 w 193"/>
                  <a:gd name="T65" fmla="*/ 206 h 213"/>
                  <a:gd name="T66" fmla="*/ 71 w 193"/>
                  <a:gd name="T67" fmla="*/ 208 h 213"/>
                  <a:gd name="T68" fmla="*/ 73 w 193"/>
                  <a:gd name="T69" fmla="*/ 210 h 213"/>
                  <a:gd name="T70" fmla="*/ 75 w 193"/>
                  <a:gd name="T71" fmla="*/ 212 h 213"/>
                  <a:gd name="T72" fmla="*/ 84 w 193"/>
                  <a:gd name="T73" fmla="*/ 206 h 213"/>
                  <a:gd name="T74" fmla="*/ 89 w 193"/>
                  <a:gd name="T75" fmla="*/ 194 h 213"/>
                  <a:gd name="T76" fmla="*/ 91 w 193"/>
                  <a:gd name="T77" fmla="*/ 196 h 213"/>
                  <a:gd name="T78" fmla="*/ 93 w 193"/>
                  <a:gd name="T79" fmla="*/ 196 h 213"/>
                  <a:gd name="T80" fmla="*/ 103 w 193"/>
                  <a:gd name="T81" fmla="*/ 206 h 213"/>
                  <a:gd name="T82" fmla="*/ 184 w 193"/>
                  <a:gd name="T83" fmla="*/ 201 h 213"/>
                  <a:gd name="T84" fmla="*/ 180 w 193"/>
                  <a:gd name="T85" fmla="*/ 187 h 213"/>
                  <a:gd name="T86" fmla="*/ 193 w 193"/>
                  <a:gd name="T87" fmla="*/ 40 h 213"/>
                  <a:gd name="T88" fmla="*/ 134 w 193"/>
                  <a:gd name="T89" fmla="*/ 20 h 213"/>
                  <a:gd name="T90" fmla="*/ 82 w 193"/>
                  <a:gd name="T91" fmla="*/ 65 h 213"/>
                  <a:gd name="T92" fmla="*/ 66 w 193"/>
                  <a:gd name="T93" fmla="*/ 70 h 213"/>
                  <a:gd name="T94" fmla="*/ 66 w 193"/>
                  <a:gd name="T95" fmla="*/ 101 h 2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3"/>
                  <a:gd name="T145" fmla="*/ 0 h 213"/>
                  <a:gd name="T146" fmla="*/ 193 w 193"/>
                  <a:gd name="T147" fmla="*/ 213 h 2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3" h="213">
                    <a:moveTo>
                      <a:pt x="59" y="101"/>
                    </a:moveTo>
                    <a:lnTo>
                      <a:pt x="5" y="101"/>
                    </a:lnTo>
                    <a:lnTo>
                      <a:pt x="5" y="104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0" y="108"/>
                    </a:lnTo>
                    <a:lnTo>
                      <a:pt x="3" y="108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12" y="122"/>
                    </a:lnTo>
                    <a:lnTo>
                      <a:pt x="12" y="128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14" y="144"/>
                    </a:lnTo>
                    <a:lnTo>
                      <a:pt x="16" y="165"/>
                    </a:lnTo>
                    <a:lnTo>
                      <a:pt x="7" y="190"/>
                    </a:lnTo>
                    <a:lnTo>
                      <a:pt x="10" y="187"/>
                    </a:lnTo>
                    <a:lnTo>
                      <a:pt x="10" y="183"/>
                    </a:lnTo>
                    <a:lnTo>
                      <a:pt x="12" y="183"/>
                    </a:lnTo>
                    <a:lnTo>
                      <a:pt x="17" y="183"/>
                    </a:lnTo>
                    <a:lnTo>
                      <a:pt x="21" y="185"/>
                    </a:lnTo>
                    <a:lnTo>
                      <a:pt x="23" y="183"/>
                    </a:lnTo>
                    <a:lnTo>
                      <a:pt x="26" y="183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2" y="181"/>
                    </a:lnTo>
                    <a:lnTo>
                      <a:pt x="34" y="181"/>
                    </a:lnTo>
                    <a:lnTo>
                      <a:pt x="39" y="181"/>
                    </a:lnTo>
                    <a:lnTo>
                      <a:pt x="41" y="181"/>
                    </a:lnTo>
                    <a:lnTo>
                      <a:pt x="43" y="183"/>
                    </a:lnTo>
                    <a:lnTo>
                      <a:pt x="44" y="183"/>
                    </a:lnTo>
                    <a:lnTo>
                      <a:pt x="48" y="187"/>
                    </a:lnTo>
                    <a:lnTo>
                      <a:pt x="48" y="188"/>
                    </a:lnTo>
                    <a:lnTo>
                      <a:pt x="50" y="190"/>
                    </a:lnTo>
                    <a:lnTo>
                      <a:pt x="53" y="188"/>
                    </a:lnTo>
                    <a:lnTo>
                      <a:pt x="53" y="190"/>
                    </a:lnTo>
                    <a:lnTo>
                      <a:pt x="55" y="190"/>
                    </a:lnTo>
                    <a:lnTo>
                      <a:pt x="57" y="190"/>
                    </a:lnTo>
                    <a:lnTo>
                      <a:pt x="60" y="197"/>
                    </a:lnTo>
                    <a:lnTo>
                      <a:pt x="62" y="199"/>
                    </a:lnTo>
                    <a:lnTo>
                      <a:pt x="62" y="201"/>
                    </a:lnTo>
                    <a:lnTo>
                      <a:pt x="64" y="201"/>
                    </a:lnTo>
                    <a:lnTo>
                      <a:pt x="66" y="203"/>
                    </a:lnTo>
                    <a:lnTo>
                      <a:pt x="68" y="204"/>
                    </a:lnTo>
                    <a:lnTo>
                      <a:pt x="66" y="204"/>
                    </a:lnTo>
                    <a:lnTo>
                      <a:pt x="68" y="204"/>
                    </a:lnTo>
                    <a:lnTo>
                      <a:pt x="68" y="206"/>
                    </a:lnTo>
                    <a:lnTo>
                      <a:pt x="69" y="206"/>
                    </a:lnTo>
                    <a:lnTo>
                      <a:pt x="71" y="208"/>
                    </a:lnTo>
                    <a:lnTo>
                      <a:pt x="73" y="208"/>
                    </a:lnTo>
                    <a:lnTo>
                      <a:pt x="73" y="210"/>
                    </a:lnTo>
                    <a:lnTo>
                      <a:pt x="75" y="212"/>
                    </a:lnTo>
                    <a:lnTo>
                      <a:pt x="77" y="213"/>
                    </a:lnTo>
                    <a:lnTo>
                      <a:pt x="84" y="206"/>
                    </a:lnTo>
                    <a:lnTo>
                      <a:pt x="89" y="194"/>
                    </a:lnTo>
                    <a:lnTo>
                      <a:pt x="91" y="194"/>
                    </a:lnTo>
                    <a:lnTo>
                      <a:pt x="91" y="196"/>
                    </a:lnTo>
                    <a:lnTo>
                      <a:pt x="93" y="196"/>
                    </a:lnTo>
                    <a:lnTo>
                      <a:pt x="98" y="206"/>
                    </a:lnTo>
                    <a:lnTo>
                      <a:pt x="103" y="206"/>
                    </a:lnTo>
                    <a:lnTo>
                      <a:pt x="111" y="201"/>
                    </a:lnTo>
                    <a:lnTo>
                      <a:pt x="184" y="201"/>
                    </a:lnTo>
                    <a:lnTo>
                      <a:pt x="188" y="188"/>
                    </a:lnTo>
                    <a:lnTo>
                      <a:pt x="180" y="187"/>
                    </a:lnTo>
                    <a:lnTo>
                      <a:pt x="166" y="40"/>
                    </a:lnTo>
                    <a:lnTo>
                      <a:pt x="193" y="40"/>
                    </a:lnTo>
                    <a:lnTo>
                      <a:pt x="134" y="0"/>
                    </a:lnTo>
                    <a:lnTo>
                      <a:pt x="134" y="20"/>
                    </a:lnTo>
                    <a:lnTo>
                      <a:pt x="82" y="20"/>
                    </a:lnTo>
                    <a:lnTo>
                      <a:pt x="82" y="65"/>
                    </a:lnTo>
                    <a:lnTo>
                      <a:pt x="68" y="68"/>
                    </a:lnTo>
                    <a:lnTo>
                      <a:pt x="66" y="70"/>
                    </a:lnTo>
                    <a:lnTo>
                      <a:pt x="64" y="76"/>
                    </a:lnTo>
                    <a:lnTo>
                      <a:pt x="66" y="101"/>
                    </a:lnTo>
                    <a:lnTo>
                      <a:pt x="59" y="10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7" name="Freeform 4178"/>
              <p:cNvSpPr>
                <a:spLocks/>
              </p:cNvSpPr>
              <p:nvPr/>
            </p:nvSpPr>
            <p:spPr bwMode="auto">
              <a:xfrm>
                <a:off x="2431" y="2251"/>
                <a:ext cx="193" cy="213"/>
              </a:xfrm>
              <a:custGeom>
                <a:avLst/>
                <a:gdLst>
                  <a:gd name="T0" fmla="*/ 5 w 193"/>
                  <a:gd name="T1" fmla="*/ 101 h 213"/>
                  <a:gd name="T2" fmla="*/ 1 w 193"/>
                  <a:gd name="T3" fmla="*/ 108 h 213"/>
                  <a:gd name="T4" fmla="*/ 0 w 193"/>
                  <a:gd name="T5" fmla="*/ 108 h 213"/>
                  <a:gd name="T6" fmla="*/ 0 w 193"/>
                  <a:gd name="T7" fmla="*/ 108 h 213"/>
                  <a:gd name="T8" fmla="*/ 7 w 193"/>
                  <a:gd name="T9" fmla="*/ 115 h 213"/>
                  <a:gd name="T10" fmla="*/ 9 w 193"/>
                  <a:gd name="T11" fmla="*/ 115 h 213"/>
                  <a:gd name="T12" fmla="*/ 12 w 193"/>
                  <a:gd name="T13" fmla="*/ 128 h 213"/>
                  <a:gd name="T14" fmla="*/ 10 w 193"/>
                  <a:gd name="T15" fmla="*/ 135 h 213"/>
                  <a:gd name="T16" fmla="*/ 9 w 193"/>
                  <a:gd name="T17" fmla="*/ 136 h 213"/>
                  <a:gd name="T18" fmla="*/ 16 w 193"/>
                  <a:gd name="T19" fmla="*/ 165 h 213"/>
                  <a:gd name="T20" fmla="*/ 7 w 193"/>
                  <a:gd name="T21" fmla="*/ 190 h 213"/>
                  <a:gd name="T22" fmla="*/ 10 w 193"/>
                  <a:gd name="T23" fmla="*/ 183 h 213"/>
                  <a:gd name="T24" fmla="*/ 12 w 193"/>
                  <a:gd name="T25" fmla="*/ 183 h 213"/>
                  <a:gd name="T26" fmla="*/ 21 w 193"/>
                  <a:gd name="T27" fmla="*/ 185 h 213"/>
                  <a:gd name="T28" fmla="*/ 23 w 193"/>
                  <a:gd name="T29" fmla="*/ 183 h 213"/>
                  <a:gd name="T30" fmla="*/ 30 w 193"/>
                  <a:gd name="T31" fmla="*/ 183 h 213"/>
                  <a:gd name="T32" fmla="*/ 30 w 193"/>
                  <a:gd name="T33" fmla="*/ 181 h 213"/>
                  <a:gd name="T34" fmla="*/ 32 w 193"/>
                  <a:gd name="T35" fmla="*/ 181 h 213"/>
                  <a:gd name="T36" fmla="*/ 39 w 193"/>
                  <a:gd name="T37" fmla="*/ 181 h 213"/>
                  <a:gd name="T38" fmla="*/ 41 w 193"/>
                  <a:gd name="T39" fmla="*/ 181 h 213"/>
                  <a:gd name="T40" fmla="*/ 44 w 193"/>
                  <a:gd name="T41" fmla="*/ 183 h 213"/>
                  <a:gd name="T42" fmla="*/ 48 w 193"/>
                  <a:gd name="T43" fmla="*/ 188 h 213"/>
                  <a:gd name="T44" fmla="*/ 53 w 193"/>
                  <a:gd name="T45" fmla="*/ 188 h 213"/>
                  <a:gd name="T46" fmla="*/ 53 w 193"/>
                  <a:gd name="T47" fmla="*/ 190 h 213"/>
                  <a:gd name="T48" fmla="*/ 57 w 193"/>
                  <a:gd name="T49" fmla="*/ 190 h 213"/>
                  <a:gd name="T50" fmla="*/ 60 w 193"/>
                  <a:gd name="T51" fmla="*/ 197 h 213"/>
                  <a:gd name="T52" fmla="*/ 62 w 193"/>
                  <a:gd name="T53" fmla="*/ 199 h 213"/>
                  <a:gd name="T54" fmla="*/ 64 w 193"/>
                  <a:gd name="T55" fmla="*/ 201 h 213"/>
                  <a:gd name="T56" fmla="*/ 64 w 193"/>
                  <a:gd name="T57" fmla="*/ 201 h 213"/>
                  <a:gd name="T58" fmla="*/ 66 w 193"/>
                  <a:gd name="T59" fmla="*/ 203 h 213"/>
                  <a:gd name="T60" fmla="*/ 66 w 193"/>
                  <a:gd name="T61" fmla="*/ 204 h 213"/>
                  <a:gd name="T62" fmla="*/ 68 w 193"/>
                  <a:gd name="T63" fmla="*/ 204 h 213"/>
                  <a:gd name="T64" fmla="*/ 69 w 193"/>
                  <a:gd name="T65" fmla="*/ 206 h 213"/>
                  <a:gd name="T66" fmla="*/ 71 w 193"/>
                  <a:gd name="T67" fmla="*/ 208 h 213"/>
                  <a:gd name="T68" fmla="*/ 73 w 193"/>
                  <a:gd name="T69" fmla="*/ 210 h 213"/>
                  <a:gd name="T70" fmla="*/ 75 w 193"/>
                  <a:gd name="T71" fmla="*/ 212 h 213"/>
                  <a:gd name="T72" fmla="*/ 84 w 193"/>
                  <a:gd name="T73" fmla="*/ 206 h 213"/>
                  <a:gd name="T74" fmla="*/ 89 w 193"/>
                  <a:gd name="T75" fmla="*/ 194 h 213"/>
                  <a:gd name="T76" fmla="*/ 91 w 193"/>
                  <a:gd name="T77" fmla="*/ 196 h 213"/>
                  <a:gd name="T78" fmla="*/ 93 w 193"/>
                  <a:gd name="T79" fmla="*/ 196 h 213"/>
                  <a:gd name="T80" fmla="*/ 103 w 193"/>
                  <a:gd name="T81" fmla="*/ 206 h 213"/>
                  <a:gd name="T82" fmla="*/ 184 w 193"/>
                  <a:gd name="T83" fmla="*/ 201 h 213"/>
                  <a:gd name="T84" fmla="*/ 180 w 193"/>
                  <a:gd name="T85" fmla="*/ 187 h 213"/>
                  <a:gd name="T86" fmla="*/ 193 w 193"/>
                  <a:gd name="T87" fmla="*/ 40 h 213"/>
                  <a:gd name="T88" fmla="*/ 134 w 193"/>
                  <a:gd name="T89" fmla="*/ 20 h 213"/>
                  <a:gd name="T90" fmla="*/ 82 w 193"/>
                  <a:gd name="T91" fmla="*/ 65 h 213"/>
                  <a:gd name="T92" fmla="*/ 66 w 193"/>
                  <a:gd name="T93" fmla="*/ 70 h 213"/>
                  <a:gd name="T94" fmla="*/ 66 w 193"/>
                  <a:gd name="T95" fmla="*/ 101 h 2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3"/>
                  <a:gd name="T145" fmla="*/ 0 h 213"/>
                  <a:gd name="T146" fmla="*/ 193 w 193"/>
                  <a:gd name="T147" fmla="*/ 213 h 2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3" h="213">
                    <a:moveTo>
                      <a:pt x="59" y="101"/>
                    </a:moveTo>
                    <a:lnTo>
                      <a:pt x="5" y="101"/>
                    </a:lnTo>
                    <a:lnTo>
                      <a:pt x="5" y="104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0" y="108"/>
                    </a:lnTo>
                    <a:lnTo>
                      <a:pt x="3" y="108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12" y="122"/>
                    </a:lnTo>
                    <a:lnTo>
                      <a:pt x="12" y="128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14" y="144"/>
                    </a:lnTo>
                    <a:lnTo>
                      <a:pt x="16" y="165"/>
                    </a:lnTo>
                    <a:lnTo>
                      <a:pt x="7" y="190"/>
                    </a:lnTo>
                    <a:lnTo>
                      <a:pt x="10" y="187"/>
                    </a:lnTo>
                    <a:lnTo>
                      <a:pt x="10" y="183"/>
                    </a:lnTo>
                    <a:lnTo>
                      <a:pt x="12" y="183"/>
                    </a:lnTo>
                    <a:lnTo>
                      <a:pt x="17" y="183"/>
                    </a:lnTo>
                    <a:lnTo>
                      <a:pt x="21" y="185"/>
                    </a:lnTo>
                    <a:lnTo>
                      <a:pt x="23" y="183"/>
                    </a:lnTo>
                    <a:lnTo>
                      <a:pt x="26" y="183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2" y="181"/>
                    </a:lnTo>
                    <a:lnTo>
                      <a:pt x="34" y="181"/>
                    </a:lnTo>
                    <a:lnTo>
                      <a:pt x="39" y="181"/>
                    </a:lnTo>
                    <a:lnTo>
                      <a:pt x="41" y="181"/>
                    </a:lnTo>
                    <a:lnTo>
                      <a:pt x="43" y="183"/>
                    </a:lnTo>
                    <a:lnTo>
                      <a:pt x="44" y="183"/>
                    </a:lnTo>
                    <a:lnTo>
                      <a:pt x="48" y="187"/>
                    </a:lnTo>
                    <a:lnTo>
                      <a:pt x="48" y="188"/>
                    </a:lnTo>
                    <a:lnTo>
                      <a:pt x="50" y="190"/>
                    </a:lnTo>
                    <a:lnTo>
                      <a:pt x="53" y="188"/>
                    </a:lnTo>
                    <a:lnTo>
                      <a:pt x="53" y="190"/>
                    </a:lnTo>
                    <a:lnTo>
                      <a:pt x="55" y="190"/>
                    </a:lnTo>
                    <a:lnTo>
                      <a:pt x="57" y="190"/>
                    </a:lnTo>
                    <a:lnTo>
                      <a:pt x="60" y="197"/>
                    </a:lnTo>
                    <a:lnTo>
                      <a:pt x="62" y="199"/>
                    </a:lnTo>
                    <a:lnTo>
                      <a:pt x="62" y="201"/>
                    </a:lnTo>
                    <a:lnTo>
                      <a:pt x="64" y="201"/>
                    </a:lnTo>
                    <a:lnTo>
                      <a:pt x="66" y="203"/>
                    </a:lnTo>
                    <a:lnTo>
                      <a:pt x="68" y="204"/>
                    </a:lnTo>
                    <a:lnTo>
                      <a:pt x="66" y="204"/>
                    </a:lnTo>
                    <a:lnTo>
                      <a:pt x="68" y="204"/>
                    </a:lnTo>
                    <a:lnTo>
                      <a:pt x="68" y="206"/>
                    </a:lnTo>
                    <a:lnTo>
                      <a:pt x="69" y="206"/>
                    </a:lnTo>
                    <a:lnTo>
                      <a:pt x="71" y="208"/>
                    </a:lnTo>
                    <a:lnTo>
                      <a:pt x="73" y="208"/>
                    </a:lnTo>
                    <a:lnTo>
                      <a:pt x="73" y="210"/>
                    </a:lnTo>
                    <a:lnTo>
                      <a:pt x="75" y="212"/>
                    </a:lnTo>
                    <a:lnTo>
                      <a:pt x="77" y="213"/>
                    </a:lnTo>
                    <a:lnTo>
                      <a:pt x="84" y="206"/>
                    </a:lnTo>
                    <a:lnTo>
                      <a:pt x="89" y="194"/>
                    </a:lnTo>
                    <a:lnTo>
                      <a:pt x="91" y="194"/>
                    </a:lnTo>
                    <a:lnTo>
                      <a:pt x="91" y="196"/>
                    </a:lnTo>
                    <a:lnTo>
                      <a:pt x="93" y="196"/>
                    </a:lnTo>
                    <a:lnTo>
                      <a:pt x="98" y="206"/>
                    </a:lnTo>
                    <a:lnTo>
                      <a:pt x="103" y="206"/>
                    </a:lnTo>
                    <a:lnTo>
                      <a:pt x="111" y="201"/>
                    </a:lnTo>
                    <a:lnTo>
                      <a:pt x="184" y="201"/>
                    </a:lnTo>
                    <a:lnTo>
                      <a:pt x="188" y="188"/>
                    </a:lnTo>
                    <a:lnTo>
                      <a:pt x="180" y="187"/>
                    </a:lnTo>
                    <a:lnTo>
                      <a:pt x="166" y="40"/>
                    </a:lnTo>
                    <a:lnTo>
                      <a:pt x="193" y="40"/>
                    </a:lnTo>
                    <a:lnTo>
                      <a:pt x="134" y="0"/>
                    </a:lnTo>
                    <a:lnTo>
                      <a:pt x="134" y="20"/>
                    </a:lnTo>
                    <a:lnTo>
                      <a:pt x="82" y="20"/>
                    </a:lnTo>
                    <a:lnTo>
                      <a:pt x="82" y="65"/>
                    </a:lnTo>
                    <a:lnTo>
                      <a:pt x="68" y="68"/>
                    </a:lnTo>
                    <a:lnTo>
                      <a:pt x="66" y="70"/>
                    </a:lnTo>
                    <a:lnTo>
                      <a:pt x="64" y="76"/>
                    </a:lnTo>
                    <a:lnTo>
                      <a:pt x="66" y="101"/>
                    </a:lnTo>
                    <a:lnTo>
                      <a:pt x="59" y="10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8" name="Freeform 4179"/>
              <p:cNvSpPr>
                <a:spLocks/>
              </p:cNvSpPr>
              <p:nvPr/>
            </p:nvSpPr>
            <p:spPr bwMode="auto">
              <a:xfrm>
                <a:off x="3055" y="2833"/>
                <a:ext cx="188" cy="161"/>
              </a:xfrm>
              <a:custGeom>
                <a:avLst/>
                <a:gdLst>
                  <a:gd name="T0" fmla="*/ 36 w 188"/>
                  <a:gd name="T1" fmla="*/ 77 h 161"/>
                  <a:gd name="T2" fmla="*/ 31 w 188"/>
                  <a:gd name="T3" fmla="*/ 75 h 161"/>
                  <a:gd name="T4" fmla="*/ 34 w 188"/>
                  <a:gd name="T5" fmla="*/ 45 h 161"/>
                  <a:gd name="T6" fmla="*/ 32 w 188"/>
                  <a:gd name="T7" fmla="*/ 43 h 161"/>
                  <a:gd name="T8" fmla="*/ 40 w 188"/>
                  <a:gd name="T9" fmla="*/ 45 h 161"/>
                  <a:gd name="T10" fmla="*/ 41 w 188"/>
                  <a:gd name="T11" fmla="*/ 50 h 161"/>
                  <a:gd name="T12" fmla="*/ 52 w 188"/>
                  <a:gd name="T13" fmla="*/ 47 h 161"/>
                  <a:gd name="T14" fmla="*/ 56 w 188"/>
                  <a:gd name="T15" fmla="*/ 54 h 161"/>
                  <a:gd name="T16" fmla="*/ 81 w 188"/>
                  <a:gd name="T17" fmla="*/ 57 h 161"/>
                  <a:gd name="T18" fmla="*/ 95 w 188"/>
                  <a:gd name="T19" fmla="*/ 66 h 161"/>
                  <a:gd name="T20" fmla="*/ 102 w 188"/>
                  <a:gd name="T21" fmla="*/ 73 h 161"/>
                  <a:gd name="T22" fmla="*/ 118 w 188"/>
                  <a:gd name="T23" fmla="*/ 81 h 161"/>
                  <a:gd name="T24" fmla="*/ 122 w 188"/>
                  <a:gd name="T25" fmla="*/ 82 h 161"/>
                  <a:gd name="T26" fmla="*/ 126 w 188"/>
                  <a:gd name="T27" fmla="*/ 82 h 161"/>
                  <a:gd name="T28" fmla="*/ 122 w 188"/>
                  <a:gd name="T29" fmla="*/ 65 h 161"/>
                  <a:gd name="T30" fmla="*/ 111 w 188"/>
                  <a:gd name="T31" fmla="*/ 65 h 161"/>
                  <a:gd name="T32" fmla="*/ 111 w 188"/>
                  <a:gd name="T33" fmla="*/ 29 h 161"/>
                  <a:gd name="T34" fmla="*/ 117 w 188"/>
                  <a:gd name="T35" fmla="*/ 5 h 161"/>
                  <a:gd name="T36" fmla="*/ 138 w 188"/>
                  <a:gd name="T37" fmla="*/ 4 h 161"/>
                  <a:gd name="T38" fmla="*/ 142 w 188"/>
                  <a:gd name="T39" fmla="*/ 7 h 161"/>
                  <a:gd name="T40" fmla="*/ 149 w 188"/>
                  <a:gd name="T41" fmla="*/ 5 h 161"/>
                  <a:gd name="T42" fmla="*/ 176 w 188"/>
                  <a:gd name="T43" fmla="*/ 18 h 161"/>
                  <a:gd name="T44" fmla="*/ 177 w 188"/>
                  <a:gd name="T45" fmla="*/ 20 h 161"/>
                  <a:gd name="T46" fmla="*/ 177 w 188"/>
                  <a:gd name="T47" fmla="*/ 23 h 161"/>
                  <a:gd name="T48" fmla="*/ 185 w 188"/>
                  <a:gd name="T49" fmla="*/ 31 h 161"/>
                  <a:gd name="T50" fmla="*/ 188 w 188"/>
                  <a:gd name="T51" fmla="*/ 39 h 161"/>
                  <a:gd name="T52" fmla="*/ 186 w 188"/>
                  <a:gd name="T53" fmla="*/ 43 h 161"/>
                  <a:gd name="T54" fmla="*/ 183 w 188"/>
                  <a:gd name="T55" fmla="*/ 50 h 161"/>
                  <a:gd name="T56" fmla="*/ 183 w 188"/>
                  <a:gd name="T57" fmla="*/ 68 h 161"/>
                  <a:gd name="T58" fmla="*/ 185 w 188"/>
                  <a:gd name="T59" fmla="*/ 70 h 161"/>
                  <a:gd name="T60" fmla="*/ 179 w 188"/>
                  <a:gd name="T61" fmla="*/ 73 h 161"/>
                  <a:gd name="T62" fmla="*/ 174 w 188"/>
                  <a:gd name="T63" fmla="*/ 88 h 161"/>
                  <a:gd name="T64" fmla="*/ 176 w 188"/>
                  <a:gd name="T65" fmla="*/ 93 h 161"/>
                  <a:gd name="T66" fmla="*/ 179 w 188"/>
                  <a:gd name="T67" fmla="*/ 95 h 161"/>
                  <a:gd name="T68" fmla="*/ 133 w 188"/>
                  <a:gd name="T69" fmla="*/ 120 h 161"/>
                  <a:gd name="T70" fmla="*/ 131 w 188"/>
                  <a:gd name="T71" fmla="*/ 122 h 161"/>
                  <a:gd name="T72" fmla="*/ 126 w 188"/>
                  <a:gd name="T73" fmla="*/ 122 h 161"/>
                  <a:gd name="T74" fmla="*/ 115 w 188"/>
                  <a:gd name="T75" fmla="*/ 124 h 161"/>
                  <a:gd name="T76" fmla="*/ 108 w 188"/>
                  <a:gd name="T77" fmla="*/ 127 h 161"/>
                  <a:gd name="T78" fmla="*/ 99 w 188"/>
                  <a:gd name="T79" fmla="*/ 138 h 161"/>
                  <a:gd name="T80" fmla="*/ 95 w 188"/>
                  <a:gd name="T81" fmla="*/ 141 h 161"/>
                  <a:gd name="T82" fmla="*/ 92 w 188"/>
                  <a:gd name="T83" fmla="*/ 141 h 161"/>
                  <a:gd name="T84" fmla="*/ 88 w 188"/>
                  <a:gd name="T85" fmla="*/ 147 h 161"/>
                  <a:gd name="T86" fmla="*/ 84 w 188"/>
                  <a:gd name="T87" fmla="*/ 154 h 161"/>
                  <a:gd name="T88" fmla="*/ 74 w 188"/>
                  <a:gd name="T89" fmla="*/ 161 h 161"/>
                  <a:gd name="T90" fmla="*/ 72 w 188"/>
                  <a:gd name="T91" fmla="*/ 159 h 161"/>
                  <a:gd name="T92" fmla="*/ 63 w 188"/>
                  <a:gd name="T93" fmla="*/ 159 h 161"/>
                  <a:gd name="T94" fmla="*/ 52 w 188"/>
                  <a:gd name="T95" fmla="*/ 158 h 161"/>
                  <a:gd name="T96" fmla="*/ 47 w 188"/>
                  <a:gd name="T97" fmla="*/ 154 h 161"/>
                  <a:gd name="T98" fmla="*/ 34 w 188"/>
                  <a:gd name="T99" fmla="*/ 150 h 161"/>
                  <a:gd name="T100" fmla="*/ 16 w 188"/>
                  <a:gd name="T101" fmla="*/ 150 h 161"/>
                  <a:gd name="T102" fmla="*/ 0 w 188"/>
                  <a:gd name="T103" fmla="*/ 138 h 16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8"/>
                  <a:gd name="T157" fmla="*/ 0 h 161"/>
                  <a:gd name="T158" fmla="*/ 188 w 188"/>
                  <a:gd name="T159" fmla="*/ 161 h 16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8" h="161">
                    <a:moveTo>
                      <a:pt x="0" y="136"/>
                    </a:moveTo>
                    <a:lnTo>
                      <a:pt x="0" y="77"/>
                    </a:lnTo>
                    <a:lnTo>
                      <a:pt x="36" y="77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1" y="75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8" y="41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7" y="48"/>
                    </a:lnTo>
                    <a:lnTo>
                      <a:pt x="49" y="48"/>
                    </a:lnTo>
                    <a:lnTo>
                      <a:pt x="52" y="47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6" y="54"/>
                    </a:lnTo>
                    <a:lnTo>
                      <a:pt x="68" y="59"/>
                    </a:lnTo>
                    <a:lnTo>
                      <a:pt x="72" y="61"/>
                    </a:lnTo>
                    <a:lnTo>
                      <a:pt x="81" y="57"/>
                    </a:lnTo>
                    <a:lnTo>
                      <a:pt x="83" y="57"/>
                    </a:lnTo>
                    <a:lnTo>
                      <a:pt x="88" y="63"/>
                    </a:lnTo>
                    <a:lnTo>
                      <a:pt x="95" y="66"/>
                    </a:lnTo>
                    <a:lnTo>
                      <a:pt x="99" y="66"/>
                    </a:lnTo>
                    <a:lnTo>
                      <a:pt x="100" y="68"/>
                    </a:lnTo>
                    <a:lnTo>
                      <a:pt x="102" y="73"/>
                    </a:lnTo>
                    <a:lnTo>
                      <a:pt x="111" y="79"/>
                    </a:lnTo>
                    <a:lnTo>
                      <a:pt x="117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2" y="82"/>
                    </a:lnTo>
                    <a:lnTo>
                      <a:pt x="124" y="82"/>
                    </a:lnTo>
                    <a:lnTo>
                      <a:pt x="126" y="82"/>
                    </a:lnTo>
                    <a:lnTo>
                      <a:pt x="124" y="68"/>
                    </a:lnTo>
                    <a:lnTo>
                      <a:pt x="124" y="66"/>
                    </a:lnTo>
                    <a:lnTo>
                      <a:pt x="122" y="65"/>
                    </a:lnTo>
                    <a:lnTo>
                      <a:pt x="120" y="66"/>
                    </a:lnTo>
                    <a:lnTo>
                      <a:pt x="113" y="66"/>
                    </a:lnTo>
                    <a:lnTo>
                      <a:pt x="111" y="65"/>
                    </a:lnTo>
                    <a:lnTo>
                      <a:pt x="106" y="57"/>
                    </a:lnTo>
                    <a:lnTo>
                      <a:pt x="106" y="56"/>
                    </a:lnTo>
                    <a:lnTo>
                      <a:pt x="111" y="29"/>
                    </a:lnTo>
                    <a:lnTo>
                      <a:pt x="109" y="16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5" y="9"/>
                    </a:lnTo>
                    <a:lnTo>
                      <a:pt x="147" y="5"/>
                    </a:lnTo>
                    <a:lnTo>
                      <a:pt x="149" y="5"/>
                    </a:lnTo>
                    <a:lnTo>
                      <a:pt x="152" y="7"/>
                    </a:lnTo>
                    <a:lnTo>
                      <a:pt x="158" y="13"/>
                    </a:lnTo>
                    <a:lnTo>
                      <a:pt x="176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7" y="23"/>
                    </a:lnTo>
                    <a:lnTo>
                      <a:pt x="181" y="23"/>
                    </a:lnTo>
                    <a:lnTo>
                      <a:pt x="183" y="29"/>
                    </a:lnTo>
                    <a:lnTo>
                      <a:pt x="185" y="31"/>
                    </a:lnTo>
                    <a:lnTo>
                      <a:pt x="186" y="32"/>
                    </a:lnTo>
                    <a:lnTo>
                      <a:pt x="186" y="38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86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3" y="50"/>
                    </a:lnTo>
                    <a:lnTo>
                      <a:pt x="181" y="54"/>
                    </a:lnTo>
                    <a:lnTo>
                      <a:pt x="183" y="66"/>
                    </a:lnTo>
                    <a:lnTo>
                      <a:pt x="183" y="68"/>
                    </a:lnTo>
                    <a:lnTo>
                      <a:pt x="185" y="68"/>
                    </a:lnTo>
                    <a:lnTo>
                      <a:pt x="185" y="70"/>
                    </a:lnTo>
                    <a:lnTo>
                      <a:pt x="181" y="72"/>
                    </a:lnTo>
                    <a:lnTo>
                      <a:pt x="179" y="73"/>
                    </a:lnTo>
                    <a:lnTo>
                      <a:pt x="177" y="73"/>
                    </a:lnTo>
                    <a:lnTo>
                      <a:pt x="176" y="86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4" y="91"/>
                    </a:lnTo>
                    <a:lnTo>
                      <a:pt x="176" y="93"/>
                    </a:lnTo>
                    <a:lnTo>
                      <a:pt x="176" y="95"/>
                    </a:lnTo>
                    <a:lnTo>
                      <a:pt x="179" y="95"/>
                    </a:lnTo>
                    <a:lnTo>
                      <a:pt x="129" y="113"/>
                    </a:lnTo>
                    <a:lnTo>
                      <a:pt x="133" y="120"/>
                    </a:lnTo>
                    <a:lnTo>
                      <a:pt x="133" y="122"/>
                    </a:lnTo>
                    <a:lnTo>
                      <a:pt x="131" y="122"/>
                    </a:lnTo>
                    <a:lnTo>
                      <a:pt x="129" y="122"/>
                    </a:lnTo>
                    <a:lnTo>
                      <a:pt x="127" y="122"/>
                    </a:lnTo>
                    <a:lnTo>
                      <a:pt x="126" y="122"/>
                    </a:lnTo>
                    <a:lnTo>
                      <a:pt x="124" y="120"/>
                    </a:lnTo>
                    <a:lnTo>
                      <a:pt x="120" y="122"/>
                    </a:lnTo>
                    <a:lnTo>
                      <a:pt x="115" y="124"/>
                    </a:lnTo>
                    <a:lnTo>
                      <a:pt x="111" y="125"/>
                    </a:lnTo>
                    <a:lnTo>
                      <a:pt x="109" y="127"/>
                    </a:lnTo>
                    <a:lnTo>
                      <a:pt x="108" y="127"/>
                    </a:lnTo>
                    <a:lnTo>
                      <a:pt x="108" y="136"/>
                    </a:lnTo>
                    <a:lnTo>
                      <a:pt x="100" y="136"/>
                    </a:lnTo>
                    <a:lnTo>
                      <a:pt x="99" y="138"/>
                    </a:lnTo>
                    <a:lnTo>
                      <a:pt x="97" y="138"/>
                    </a:lnTo>
                    <a:lnTo>
                      <a:pt x="95" y="141"/>
                    </a:lnTo>
                    <a:lnTo>
                      <a:pt x="93" y="141"/>
                    </a:lnTo>
                    <a:lnTo>
                      <a:pt x="92" y="141"/>
                    </a:lnTo>
                    <a:lnTo>
                      <a:pt x="90" y="143"/>
                    </a:lnTo>
                    <a:lnTo>
                      <a:pt x="88" y="147"/>
                    </a:lnTo>
                    <a:lnTo>
                      <a:pt x="84" y="150"/>
                    </a:lnTo>
                    <a:lnTo>
                      <a:pt x="84" y="152"/>
                    </a:lnTo>
                    <a:lnTo>
                      <a:pt x="84" y="154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4" y="161"/>
                    </a:lnTo>
                    <a:lnTo>
                      <a:pt x="72" y="159"/>
                    </a:lnTo>
                    <a:lnTo>
                      <a:pt x="68" y="159"/>
                    </a:lnTo>
                    <a:lnTo>
                      <a:pt x="63" y="159"/>
                    </a:lnTo>
                    <a:lnTo>
                      <a:pt x="59" y="158"/>
                    </a:lnTo>
                    <a:lnTo>
                      <a:pt x="54" y="159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49" y="158"/>
                    </a:lnTo>
                    <a:lnTo>
                      <a:pt x="47" y="154"/>
                    </a:lnTo>
                    <a:lnTo>
                      <a:pt x="45" y="152"/>
                    </a:lnTo>
                    <a:lnTo>
                      <a:pt x="36" y="152"/>
                    </a:lnTo>
                    <a:lnTo>
                      <a:pt x="34" y="150"/>
                    </a:lnTo>
                    <a:lnTo>
                      <a:pt x="20" y="154"/>
                    </a:lnTo>
                    <a:lnTo>
                      <a:pt x="18" y="152"/>
                    </a:lnTo>
                    <a:lnTo>
                      <a:pt x="16" y="150"/>
                    </a:lnTo>
                    <a:lnTo>
                      <a:pt x="4" y="141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9" name="Freeform 4180"/>
              <p:cNvSpPr>
                <a:spLocks/>
              </p:cNvSpPr>
              <p:nvPr/>
            </p:nvSpPr>
            <p:spPr bwMode="auto">
              <a:xfrm>
                <a:off x="3055" y="2833"/>
                <a:ext cx="188" cy="161"/>
              </a:xfrm>
              <a:custGeom>
                <a:avLst/>
                <a:gdLst>
                  <a:gd name="T0" fmla="*/ 36 w 188"/>
                  <a:gd name="T1" fmla="*/ 77 h 161"/>
                  <a:gd name="T2" fmla="*/ 31 w 188"/>
                  <a:gd name="T3" fmla="*/ 75 h 161"/>
                  <a:gd name="T4" fmla="*/ 34 w 188"/>
                  <a:gd name="T5" fmla="*/ 45 h 161"/>
                  <a:gd name="T6" fmla="*/ 32 w 188"/>
                  <a:gd name="T7" fmla="*/ 43 h 161"/>
                  <a:gd name="T8" fmla="*/ 40 w 188"/>
                  <a:gd name="T9" fmla="*/ 45 h 161"/>
                  <a:gd name="T10" fmla="*/ 41 w 188"/>
                  <a:gd name="T11" fmla="*/ 50 h 161"/>
                  <a:gd name="T12" fmla="*/ 52 w 188"/>
                  <a:gd name="T13" fmla="*/ 47 h 161"/>
                  <a:gd name="T14" fmla="*/ 56 w 188"/>
                  <a:gd name="T15" fmla="*/ 54 h 161"/>
                  <a:gd name="T16" fmla="*/ 81 w 188"/>
                  <a:gd name="T17" fmla="*/ 57 h 161"/>
                  <a:gd name="T18" fmla="*/ 95 w 188"/>
                  <a:gd name="T19" fmla="*/ 66 h 161"/>
                  <a:gd name="T20" fmla="*/ 102 w 188"/>
                  <a:gd name="T21" fmla="*/ 73 h 161"/>
                  <a:gd name="T22" fmla="*/ 118 w 188"/>
                  <a:gd name="T23" fmla="*/ 81 h 161"/>
                  <a:gd name="T24" fmla="*/ 122 w 188"/>
                  <a:gd name="T25" fmla="*/ 82 h 161"/>
                  <a:gd name="T26" fmla="*/ 126 w 188"/>
                  <a:gd name="T27" fmla="*/ 82 h 161"/>
                  <a:gd name="T28" fmla="*/ 122 w 188"/>
                  <a:gd name="T29" fmla="*/ 65 h 161"/>
                  <a:gd name="T30" fmla="*/ 111 w 188"/>
                  <a:gd name="T31" fmla="*/ 65 h 161"/>
                  <a:gd name="T32" fmla="*/ 111 w 188"/>
                  <a:gd name="T33" fmla="*/ 29 h 161"/>
                  <a:gd name="T34" fmla="*/ 117 w 188"/>
                  <a:gd name="T35" fmla="*/ 5 h 161"/>
                  <a:gd name="T36" fmla="*/ 138 w 188"/>
                  <a:gd name="T37" fmla="*/ 4 h 161"/>
                  <a:gd name="T38" fmla="*/ 142 w 188"/>
                  <a:gd name="T39" fmla="*/ 7 h 161"/>
                  <a:gd name="T40" fmla="*/ 149 w 188"/>
                  <a:gd name="T41" fmla="*/ 5 h 161"/>
                  <a:gd name="T42" fmla="*/ 176 w 188"/>
                  <a:gd name="T43" fmla="*/ 18 h 161"/>
                  <a:gd name="T44" fmla="*/ 177 w 188"/>
                  <a:gd name="T45" fmla="*/ 20 h 161"/>
                  <a:gd name="T46" fmla="*/ 177 w 188"/>
                  <a:gd name="T47" fmla="*/ 23 h 161"/>
                  <a:gd name="T48" fmla="*/ 185 w 188"/>
                  <a:gd name="T49" fmla="*/ 31 h 161"/>
                  <a:gd name="T50" fmla="*/ 188 w 188"/>
                  <a:gd name="T51" fmla="*/ 39 h 161"/>
                  <a:gd name="T52" fmla="*/ 186 w 188"/>
                  <a:gd name="T53" fmla="*/ 43 h 161"/>
                  <a:gd name="T54" fmla="*/ 183 w 188"/>
                  <a:gd name="T55" fmla="*/ 50 h 161"/>
                  <a:gd name="T56" fmla="*/ 183 w 188"/>
                  <a:gd name="T57" fmla="*/ 68 h 161"/>
                  <a:gd name="T58" fmla="*/ 185 w 188"/>
                  <a:gd name="T59" fmla="*/ 70 h 161"/>
                  <a:gd name="T60" fmla="*/ 179 w 188"/>
                  <a:gd name="T61" fmla="*/ 73 h 161"/>
                  <a:gd name="T62" fmla="*/ 174 w 188"/>
                  <a:gd name="T63" fmla="*/ 88 h 161"/>
                  <a:gd name="T64" fmla="*/ 176 w 188"/>
                  <a:gd name="T65" fmla="*/ 93 h 161"/>
                  <a:gd name="T66" fmla="*/ 179 w 188"/>
                  <a:gd name="T67" fmla="*/ 95 h 161"/>
                  <a:gd name="T68" fmla="*/ 133 w 188"/>
                  <a:gd name="T69" fmla="*/ 120 h 161"/>
                  <a:gd name="T70" fmla="*/ 131 w 188"/>
                  <a:gd name="T71" fmla="*/ 122 h 161"/>
                  <a:gd name="T72" fmla="*/ 126 w 188"/>
                  <a:gd name="T73" fmla="*/ 122 h 161"/>
                  <a:gd name="T74" fmla="*/ 115 w 188"/>
                  <a:gd name="T75" fmla="*/ 124 h 161"/>
                  <a:gd name="T76" fmla="*/ 108 w 188"/>
                  <a:gd name="T77" fmla="*/ 127 h 161"/>
                  <a:gd name="T78" fmla="*/ 99 w 188"/>
                  <a:gd name="T79" fmla="*/ 138 h 161"/>
                  <a:gd name="T80" fmla="*/ 95 w 188"/>
                  <a:gd name="T81" fmla="*/ 141 h 161"/>
                  <a:gd name="T82" fmla="*/ 92 w 188"/>
                  <a:gd name="T83" fmla="*/ 141 h 161"/>
                  <a:gd name="T84" fmla="*/ 88 w 188"/>
                  <a:gd name="T85" fmla="*/ 147 h 161"/>
                  <a:gd name="T86" fmla="*/ 84 w 188"/>
                  <a:gd name="T87" fmla="*/ 154 h 161"/>
                  <a:gd name="T88" fmla="*/ 74 w 188"/>
                  <a:gd name="T89" fmla="*/ 161 h 161"/>
                  <a:gd name="T90" fmla="*/ 72 w 188"/>
                  <a:gd name="T91" fmla="*/ 159 h 161"/>
                  <a:gd name="T92" fmla="*/ 63 w 188"/>
                  <a:gd name="T93" fmla="*/ 159 h 161"/>
                  <a:gd name="T94" fmla="*/ 52 w 188"/>
                  <a:gd name="T95" fmla="*/ 158 h 161"/>
                  <a:gd name="T96" fmla="*/ 47 w 188"/>
                  <a:gd name="T97" fmla="*/ 154 h 161"/>
                  <a:gd name="T98" fmla="*/ 34 w 188"/>
                  <a:gd name="T99" fmla="*/ 150 h 161"/>
                  <a:gd name="T100" fmla="*/ 16 w 188"/>
                  <a:gd name="T101" fmla="*/ 150 h 161"/>
                  <a:gd name="T102" fmla="*/ 0 w 188"/>
                  <a:gd name="T103" fmla="*/ 138 h 16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8"/>
                  <a:gd name="T157" fmla="*/ 0 h 161"/>
                  <a:gd name="T158" fmla="*/ 188 w 188"/>
                  <a:gd name="T159" fmla="*/ 161 h 16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8" h="161">
                    <a:moveTo>
                      <a:pt x="0" y="136"/>
                    </a:moveTo>
                    <a:lnTo>
                      <a:pt x="0" y="77"/>
                    </a:lnTo>
                    <a:lnTo>
                      <a:pt x="36" y="77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1" y="75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8" y="41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7" y="48"/>
                    </a:lnTo>
                    <a:lnTo>
                      <a:pt x="49" y="48"/>
                    </a:lnTo>
                    <a:lnTo>
                      <a:pt x="52" y="47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6" y="54"/>
                    </a:lnTo>
                    <a:lnTo>
                      <a:pt x="68" y="59"/>
                    </a:lnTo>
                    <a:lnTo>
                      <a:pt x="72" y="61"/>
                    </a:lnTo>
                    <a:lnTo>
                      <a:pt x="81" y="57"/>
                    </a:lnTo>
                    <a:lnTo>
                      <a:pt x="83" y="57"/>
                    </a:lnTo>
                    <a:lnTo>
                      <a:pt x="88" y="63"/>
                    </a:lnTo>
                    <a:lnTo>
                      <a:pt x="95" y="66"/>
                    </a:lnTo>
                    <a:lnTo>
                      <a:pt x="99" y="66"/>
                    </a:lnTo>
                    <a:lnTo>
                      <a:pt x="100" y="68"/>
                    </a:lnTo>
                    <a:lnTo>
                      <a:pt x="102" y="73"/>
                    </a:lnTo>
                    <a:lnTo>
                      <a:pt x="111" y="79"/>
                    </a:lnTo>
                    <a:lnTo>
                      <a:pt x="117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2" y="82"/>
                    </a:lnTo>
                    <a:lnTo>
                      <a:pt x="124" y="82"/>
                    </a:lnTo>
                    <a:lnTo>
                      <a:pt x="126" y="82"/>
                    </a:lnTo>
                    <a:lnTo>
                      <a:pt x="124" y="68"/>
                    </a:lnTo>
                    <a:lnTo>
                      <a:pt x="124" y="66"/>
                    </a:lnTo>
                    <a:lnTo>
                      <a:pt x="122" y="65"/>
                    </a:lnTo>
                    <a:lnTo>
                      <a:pt x="120" y="66"/>
                    </a:lnTo>
                    <a:lnTo>
                      <a:pt x="113" y="66"/>
                    </a:lnTo>
                    <a:lnTo>
                      <a:pt x="111" y="65"/>
                    </a:lnTo>
                    <a:lnTo>
                      <a:pt x="106" y="57"/>
                    </a:lnTo>
                    <a:lnTo>
                      <a:pt x="106" y="56"/>
                    </a:lnTo>
                    <a:lnTo>
                      <a:pt x="111" y="29"/>
                    </a:lnTo>
                    <a:lnTo>
                      <a:pt x="109" y="16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5" y="9"/>
                    </a:lnTo>
                    <a:lnTo>
                      <a:pt x="147" y="5"/>
                    </a:lnTo>
                    <a:lnTo>
                      <a:pt x="149" y="5"/>
                    </a:lnTo>
                    <a:lnTo>
                      <a:pt x="152" y="7"/>
                    </a:lnTo>
                    <a:lnTo>
                      <a:pt x="158" y="13"/>
                    </a:lnTo>
                    <a:lnTo>
                      <a:pt x="176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7" y="23"/>
                    </a:lnTo>
                    <a:lnTo>
                      <a:pt x="181" y="23"/>
                    </a:lnTo>
                    <a:lnTo>
                      <a:pt x="183" y="29"/>
                    </a:lnTo>
                    <a:lnTo>
                      <a:pt x="185" y="31"/>
                    </a:lnTo>
                    <a:lnTo>
                      <a:pt x="186" y="32"/>
                    </a:lnTo>
                    <a:lnTo>
                      <a:pt x="186" y="38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86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3" y="50"/>
                    </a:lnTo>
                    <a:lnTo>
                      <a:pt x="181" y="54"/>
                    </a:lnTo>
                    <a:lnTo>
                      <a:pt x="183" y="66"/>
                    </a:lnTo>
                    <a:lnTo>
                      <a:pt x="183" y="68"/>
                    </a:lnTo>
                    <a:lnTo>
                      <a:pt x="185" y="68"/>
                    </a:lnTo>
                    <a:lnTo>
                      <a:pt x="185" y="70"/>
                    </a:lnTo>
                    <a:lnTo>
                      <a:pt x="181" y="72"/>
                    </a:lnTo>
                    <a:lnTo>
                      <a:pt x="179" y="73"/>
                    </a:lnTo>
                    <a:lnTo>
                      <a:pt x="177" y="73"/>
                    </a:lnTo>
                    <a:lnTo>
                      <a:pt x="176" y="86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4" y="91"/>
                    </a:lnTo>
                    <a:lnTo>
                      <a:pt x="176" y="93"/>
                    </a:lnTo>
                    <a:lnTo>
                      <a:pt x="176" y="95"/>
                    </a:lnTo>
                    <a:lnTo>
                      <a:pt x="179" y="95"/>
                    </a:lnTo>
                    <a:lnTo>
                      <a:pt x="129" y="113"/>
                    </a:lnTo>
                    <a:lnTo>
                      <a:pt x="133" y="120"/>
                    </a:lnTo>
                    <a:lnTo>
                      <a:pt x="133" y="122"/>
                    </a:lnTo>
                    <a:lnTo>
                      <a:pt x="131" y="122"/>
                    </a:lnTo>
                    <a:lnTo>
                      <a:pt x="129" y="122"/>
                    </a:lnTo>
                    <a:lnTo>
                      <a:pt x="127" y="122"/>
                    </a:lnTo>
                    <a:lnTo>
                      <a:pt x="126" y="122"/>
                    </a:lnTo>
                    <a:lnTo>
                      <a:pt x="124" y="120"/>
                    </a:lnTo>
                    <a:lnTo>
                      <a:pt x="120" y="122"/>
                    </a:lnTo>
                    <a:lnTo>
                      <a:pt x="115" y="124"/>
                    </a:lnTo>
                    <a:lnTo>
                      <a:pt x="111" y="125"/>
                    </a:lnTo>
                    <a:lnTo>
                      <a:pt x="109" y="127"/>
                    </a:lnTo>
                    <a:lnTo>
                      <a:pt x="108" y="127"/>
                    </a:lnTo>
                    <a:lnTo>
                      <a:pt x="108" y="136"/>
                    </a:lnTo>
                    <a:lnTo>
                      <a:pt x="100" y="136"/>
                    </a:lnTo>
                    <a:lnTo>
                      <a:pt x="99" y="138"/>
                    </a:lnTo>
                    <a:lnTo>
                      <a:pt x="97" y="138"/>
                    </a:lnTo>
                    <a:lnTo>
                      <a:pt x="95" y="141"/>
                    </a:lnTo>
                    <a:lnTo>
                      <a:pt x="93" y="141"/>
                    </a:lnTo>
                    <a:lnTo>
                      <a:pt x="92" y="141"/>
                    </a:lnTo>
                    <a:lnTo>
                      <a:pt x="90" y="143"/>
                    </a:lnTo>
                    <a:lnTo>
                      <a:pt x="88" y="147"/>
                    </a:lnTo>
                    <a:lnTo>
                      <a:pt x="84" y="150"/>
                    </a:lnTo>
                    <a:lnTo>
                      <a:pt x="84" y="152"/>
                    </a:lnTo>
                    <a:lnTo>
                      <a:pt x="84" y="154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4" y="161"/>
                    </a:lnTo>
                    <a:lnTo>
                      <a:pt x="72" y="159"/>
                    </a:lnTo>
                    <a:lnTo>
                      <a:pt x="68" y="159"/>
                    </a:lnTo>
                    <a:lnTo>
                      <a:pt x="63" y="159"/>
                    </a:lnTo>
                    <a:lnTo>
                      <a:pt x="59" y="158"/>
                    </a:lnTo>
                    <a:lnTo>
                      <a:pt x="54" y="159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49" y="158"/>
                    </a:lnTo>
                    <a:lnTo>
                      <a:pt x="47" y="154"/>
                    </a:lnTo>
                    <a:lnTo>
                      <a:pt x="45" y="152"/>
                    </a:lnTo>
                    <a:lnTo>
                      <a:pt x="36" y="152"/>
                    </a:lnTo>
                    <a:lnTo>
                      <a:pt x="34" y="150"/>
                    </a:lnTo>
                    <a:lnTo>
                      <a:pt x="20" y="154"/>
                    </a:lnTo>
                    <a:lnTo>
                      <a:pt x="18" y="152"/>
                    </a:lnTo>
                    <a:lnTo>
                      <a:pt x="16" y="150"/>
                    </a:lnTo>
                    <a:lnTo>
                      <a:pt x="4" y="141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0" name="Freeform 4181"/>
              <p:cNvSpPr>
                <a:spLocks/>
              </p:cNvSpPr>
              <p:nvPr/>
            </p:nvSpPr>
            <p:spPr bwMode="auto">
              <a:xfrm>
                <a:off x="2819" y="267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2 h 3"/>
                  <a:gd name="T12" fmla="*/ 0 w 2"/>
                  <a:gd name="T13" fmla="*/ 0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1" name="Freeform 4182"/>
              <p:cNvSpPr>
                <a:spLocks/>
              </p:cNvSpPr>
              <p:nvPr/>
            </p:nvSpPr>
            <p:spPr bwMode="auto">
              <a:xfrm>
                <a:off x="2819" y="267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2 h 3"/>
                  <a:gd name="T12" fmla="*/ 0 w 2"/>
                  <a:gd name="T13" fmla="*/ 0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2" name="Freeform 4183"/>
              <p:cNvSpPr>
                <a:spLocks/>
              </p:cNvSpPr>
              <p:nvPr/>
            </p:nvSpPr>
            <p:spPr bwMode="auto">
              <a:xfrm>
                <a:off x="2806" y="2695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4 w 6"/>
                  <a:gd name="T3" fmla="*/ 0 h 6"/>
                  <a:gd name="T4" fmla="*/ 4 w 6"/>
                  <a:gd name="T5" fmla="*/ 0 h 6"/>
                  <a:gd name="T6" fmla="*/ 6 w 6"/>
                  <a:gd name="T7" fmla="*/ 2 h 6"/>
                  <a:gd name="T8" fmla="*/ 2 w 6"/>
                  <a:gd name="T9" fmla="*/ 6 h 6"/>
                  <a:gd name="T10" fmla="*/ 2 w 6"/>
                  <a:gd name="T11" fmla="*/ 6 h 6"/>
                  <a:gd name="T12" fmla="*/ 0 w 6"/>
                  <a:gd name="T13" fmla="*/ 4 h 6"/>
                  <a:gd name="T14" fmla="*/ 0 w 6"/>
                  <a:gd name="T15" fmla="*/ 2 h 6"/>
                  <a:gd name="T16" fmla="*/ 0 w 6"/>
                  <a:gd name="T17" fmla="*/ 2 h 6"/>
                  <a:gd name="T18" fmla="*/ 0 w 6"/>
                  <a:gd name="T19" fmla="*/ 0 h 6"/>
                  <a:gd name="T20" fmla="*/ 2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3" name="Freeform 4184"/>
              <p:cNvSpPr>
                <a:spLocks/>
              </p:cNvSpPr>
              <p:nvPr/>
            </p:nvSpPr>
            <p:spPr bwMode="auto">
              <a:xfrm>
                <a:off x="2806" y="2695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4 w 6"/>
                  <a:gd name="T3" fmla="*/ 0 h 6"/>
                  <a:gd name="T4" fmla="*/ 4 w 6"/>
                  <a:gd name="T5" fmla="*/ 0 h 6"/>
                  <a:gd name="T6" fmla="*/ 6 w 6"/>
                  <a:gd name="T7" fmla="*/ 2 h 6"/>
                  <a:gd name="T8" fmla="*/ 2 w 6"/>
                  <a:gd name="T9" fmla="*/ 6 h 6"/>
                  <a:gd name="T10" fmla="*/ 2 w 6"/>
                  <a:gd name="T11" fmla="*/ 6 h 6"/>
                  <a:gd name="T12" fmla="*/ 0 w 6"/>
                  <a:gd name="T13" fmla="*/ 4 h 6"/>
                  <a:gd name="T14" fmla="*/ 0 w 6"/>
                  <a:gd name="T15" fmla="*/ 2 h 6"/>
                  <a:gd name="T16" fmla="*/ 0 w 6"/>
                  <a:gd name="T17" fmla="*/ 2 h 6"/>
                  <a:gd name="T18" fmla="*/ 0 w 6"/>
                  <a:gd name="T19" fmla="*/ 0 h 6"/>
                  <a:gd name="T20" fmla="*/ 2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4" name="Freeform 4185"/>
              <p:cNvSpPr>
                <a:spLocks/>
              </p:cNvSpPr>
              <p:nvPr/>
            </p:nvSpPr>
            <p:spPr bwMode="auto">
              <a:xfrm>
                <a:off x="3249" y="2629"/>
                <a:ext cx="127" cy="147"/>
              </a:xfrm>
              <a:custGeom>
                <a:avLst/>
                <a:gdLst>
                  <a:gd name="T0" fmla="*/ 112 w 127"/>
                  <a:gd name="T1" fmla="*/ 75 h 147"/>
                  <a:gd name="T2" fmla="*/ 112 w 127"/>
                  <a:gd name="T3" fmla="*/ 29 h 147"/>
                  <a:gd name="T4" fmla="*/ 112 w 127"/>
                  <a:gd name="T5" fmla="*/ 29 h 147"/>
                  <a:gd name="T6" fmla="*/ 125 w 127"/>
                  <a:gd name="T7" fmla="*/ 13 h 147"/>
                  <a:gd name="T8" fmla="*/ 127 w 127"/>
                  <a:gd name="T9" fmla="*/ 11 h 147"/>
                  <a:gd name="T10" fmla="*/ 118 w 127"/>
                  <a:gd name="T11" fmla="*/ 11 h 147"/>
                  <a:gd name="T12" fmla="*/ 109 w 127"/>
                  <a:gd name="T13" fmla="*/ 5 h 147"/>
                  <a:gd name="T14" fmla="*/ 96 w 127"/>
                  <a:gd name="T15" fmla="*/ 9 h 147"/>
                  <a:gd name="T16" fmla="*/ 93 w 127"/>
                  <a:gd name="T17" fmla="*/ 14 h 147"/>
                  <a:gd name="T18" fmla="*/ 85 w 127"/>
                  <a:gd name="T19" fmla="*/ 18 h 147"/>
                  <a:gd name="T20" fmla="*/ 60 w 127"/>
                  <a:gd name="T21" fmla="*/ 13 h 147"/>
                  <a:gd name="T22" fmla="*/ 43 w 127"/>
                  <a:gd name="T23" fmla="*/ 0 h 147"/>
                  <a:gd name="T24" fmla="*/ 34 w 127"/>
                  <a:gd name="T25" fmla="*/ 2 h 147"/>
                  <a:gd name="T26" fmla="*/ 28 w 127"/>
                  <a:gd name="T27" fmla="*/ 0 h 147"/>
                  <a:gd name="T28" fmla="*/ 7 w 127"/>
                  <a:gd name="T29" fmla="*/ 0 h 147"/>
                  <a:gd name="T30" fmla="*/ 3 w 127"/>
                  <a:gd name="T31" fmla="*/ 2 h 147"/>
                  <a:gd name="T32" fmla="*/ 0 w 127"/>
                  <a:gd name="T33" fmla="*/ 9 h 147"/>
                  <a:gd name="T34" fmla="*/ 0 w 127"/>
                  <a:gd name="T35" fmla="*/ 9 h 147"/>
                  <a:gd name="T36" fmla="*/ 0 w 127"/>
                  <a:gd name="T37" fmla="*/ 9 h 147"/>
                  <a:gd name="T38" fmla="*/ 3 w 127"/>
                  <a:gd name="T39" fmla="*/ 9 h 147"/>
                  <a:gd name="T40" fmla="*/ 5 w 127"/>
                  <a:gd name="T41" fmla="*/ 11 h 147"/>
                  <a:gd name="T42" fmla="*/ 5 w 127"/>
                  <a:gd name="T43" fmla="*/ 13 h 147"/>
                  <a:gd name="T44" fmla="*/ 5 w 127"/>
                  <a:gd name="T45" fmla="*/ 13 h 147"/>
                  <a:gd name="T46" fmla="*/ 5 w 127"/>
                  <a:gd name="T47" fmla="*/ 14 h 147"/>
                  <a:gd name="T48" fmla="*/ 8 w 127"/>
                  <a:gd name="T49" fmla="*/ 23 h 147"/>
                  <a:gd name="T50" fmla="*/ 8 w 127"/>
                  <a:gd name="T51" fmla="*/ 25 h 147"/>
                  <a:gd name="T52" fmla="*/ 12 w 127"/>
                  <a:gd name="T53" fmla="*/ 27 h 147"/>
                  <a:gd name="T54" fmla="*/ 14 w 127"/>
                  <a:gd name="T55" fmla="*/ 29 h 147"/>
                  <a:gd name="T56" fmla="*/ 16 w 127"/>
                  <a:gd name="T57" fmla="*/ 45 h 147"/>
                  <a:gd name="T58" fmla="*/ 14 w 127"/>
                  <a:gd name="T59" fmla="*/ 48 h 147"/>
                  <a:gd name="T60" fmla="*/ 0 w 127"/>
                  <a:gd name="T61" fmla="*/ 70 h 147"/>
                  <a:gd name="T62" fmla="*/ 0 w 127"/>
                  <a:gd name="T63" fmla="*/ 73 h 147"/>
                  <a:gd name="T64" fmla="*/ 1 w 127"/>
                  <a:gd name="T65" fmla="*/ 77 h 147"/>
                  <a:gd name="T66" fmla="*/ 1 w 127"/>
                  <a:gd name="T67" fmla="*/ 79 h 147"/>
                  <a:gd name="T68" fmla="*/ 5 w 127"/>
                  <a:gd name="T69" fmla="*/ 79 h 147"/>
                  <a:gd name="T70" fmla="*/ 7 w 127"/>
                  <a:gd name="T71" fmla="*/ 77 h 147"/>
                  <a:gd name="T72" fmla="*/ 12 w 127"/>
                  <a:gd name="T73" fmla="*/ 77 h 147"/>
                  <a:gd name="T74" fmla="*/ 12 w 127"/>
                  <a:gd name="T75" fmla="*/ 79 h 147"/>
                  <a:gd name="T76" fmla="*/ 8 w 127"/>
                  <a:gd name="T77" fmla="*/ 81 h 147"/>
                  <a:gd name="T78" fmla="*/ 7 w 127"/>
                  <a:gd name="T79" fmla="*/ 82 h 147"/>
                  <a:gd name="T80" fmla="*/ 3 w 127"/>
                  <a:gd name="T81" fmla="*/ 82 h 147"/>
                  <a:gd name="T82" fmla="*/ 1 w 127"/>
                  <a:gd name="T83" fmla="*/ 86 h 147"/>
                  <a:gd name="T84" fmla="*/ 3 w 127"/>
                  <a:gd name="T85" fmla="*/ 88 h 147"/>
                  <a:gd name="T86" fmla="*/ 59 w 127"/>
                  <a:gd name="T87" fmla="*/ 122 h 147"/>
                  <a:gd name="T88" fmla="*/ 62 w 127"/>
                  <a:gd name="T89" fmla="*/ 134 h 147"/>
                  <a:gd name="T90" fmla="*/ 85 w 127"/>
                  <a:gd name="T91" fmla="*/ 147 h 147"/>
                  <a:gd name="T92" fmla="*/ 89 w 127"/>
                  <a:gd name="T93" fmla="*/ 145 h 147"/>
                  <a:gd name="T94" fmla="*/ 100 w 127"/>
                  <a:gd name="T95" fmla="*/ 125 h 147"/>
                  <a:gd name="T96" fmla="*/ 100 w 127"/>
                  <a:gd name="T97" fmla="*/ 120 h 147"/>
                  <a:gd name="T98" fmla="*/ 103 w 127"/>
                  <a:gd name="T99" fmla="*/ 115 h 147"/>
                  <a:gd name="T100" fmla="*/ 109 w 127"/>
                  <a:gd name="T101" fmla="*/ 111 h 147"/>
                  <a:gd name="T102" fmla="*/ 111 w 127"/>
                  <a:gd name="T103" fmla="*/ 107 h 147"/>
                  <a:gd name="T104" fmla="*/ 112 w 127"/>
                  <a:gd name="T105" fmla="*/ 106 h 147"/>
                  <a:gd name="T106" fmla="*/ 114 w 127"/>
                  <a:gd name="T107" fmla="*/ 104 h 147"/>
                  <a:gd name="T108" fmla="*/ 116 w 127"/>
                  <a:gd name="T109" fmla="*/ 104 h 147"/>
                  <a:gd name="T110" fmla="*/ 119 w 127"/>
                  <a:gd name="T111" fmla="*/ 100 h 147"/>
                  <a:gd name="T112" fmla="*/ 121 w 127"/>
                  <a:gd name="T113" fmla="*/ 100 h 147"/>
                  <a:gd name="T114" fmla="*/ 121 w 127"/>
                  <a:gd name="T115" fmla="*/ 98 h 147"/>
                  <a:gd name="T116" fmla="*/ 112 w 127"/>
                  <a:gd name="T117" fmla="*/ 88 h 147"/>
                  <a:gd name="T118" fmla="*/ 112 w 127"/>
                  <a:gd name="T119" fmla="*/ 75 h 1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7"/>
                  <a:gd name="T181" fmla="*/ 0 h 147"/>
                  <a:gd name="T182" fmla="*/ 127 w 127"/>
                  <a:gd name="T183" fmla="*/ 147 h 14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7" h="147">
                    <a:moveTo>
                      <a:pt x="112" y="75"/>
                    </a:moveTo>
                    <a:lnTo>
                      <a:pt x="112" y="29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18" y="11"/>
                    </a:lnTo>
                    <a:lnTo>
                      <a:pt x="109" y="5"/>
                    </a:lnTo>
                    <a:lnTo>
                      <a:pt x="96" y="9"/>
                    </a:lnTo>
                    <a:lnTo>
                      <a:pt x="93" y="14"/>
                    </a:lnTo>
                    <a:lnTo>
                      <a:pt x="85" y="18"/>
                    </a:lnTo>
                    <a:lnTo>
                      <a:pt x="60" y="13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45"/>
                    </a:lnTo>
                    <a:lnTo>
                      <a:pt x="14" y="4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1" y="79"/>
                    </a:lnTo>
                    <a:lnTo>
                      <a:pt x="5" y="79"/>
                    </a:lnTo>
                    <a:lnTo>
                      <a:pt x="7" y="77"/>
                    </a:lnTo>
                    <a:lnTo>
                      <a:pt x="12" y="77"/>
                    </a:lnTo>
                    <a:lnTo>
                      <a:pt x="12" y="79"/>
                    </a:lnTo>
                    <a:lnTo>
                      <a:pt x="8" y="81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1" y="86"/>
                    </a:lnTo>
                    <a:lnTo>
                      <a:pt x="3" y="88"/>
                    </a:lnTo>
                    <a:lnTo>
                      <a:pt x="59" y="122"/>
                    </a:lnTo>
                    <a:lnTo>
                      <a:pt x="62" y="134"/>
                    </a:lnTo>
                    <a:lnTo>
                      <a:pt x="85" y="147"/>
                    </a:lnTo>
                    <a:lnTo>
                      <a:pt x="89" y="145"/>
                    </a:lnTo>
                    <a:lnTo>
                      <a:pt x="100" y="125"/>
                    </a:lnTo>
                    <a:lnTo>
                      <a:pt x="100" y="120"/>
                    </a:lnTo>
                    <a:lnTo>
                      <a:pt x="103" y="115"/>
                    </a:lnTo>
                    <a:lnTo>
                      <a:pt x="109" y="111"/>
                    </a:lnTo>
                    <a:lnTo>
                      <a:pt x="111" y="107"/>
                    </a:lnTo>
                    <a:lnTo>
                      <a:pt x="112" y="106"/>
                    </a:lnTo>
                    <a:lnTo>
                      <a:pt x="114" y="104"/>
                    </a:lnTo>
                    <a:lnTo>
                      <a:pt x="116" y="104"/>
                    </a:lnTo>
                    <a:lnTo>
                      <a:pt x="119" y="100"/>
                    </a:lnTo>
                    <a:lnTo>
                      <a:pt x="121" y="100"/>
                    </a:lnTo>
                    <a:lnTo>
                      <a:pt x="121" y="98"/>
                    </a:lnTo>
                    <a:lnTo>
                      <a:pt x="112" y="88"/>
                    </a:lnTo>
                    <a:lnTo>
                      <a:pt x="112" y="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5" name="Freeform 4186"/>
              <p:cNvSpPr>
                <a:spLocks/>
              </p:cNvSpPr>
              <p:nvPr/>
            </p:nvSpPr>
            <p:spPr bwMode="auto">
              <a:xfrm>
                <a:off x="3249" y="2629"/>
                <a:ext cx="127" cy="147"/>
              </a:xfrm>
              <a:custGeom>
                <a:avLst/>
                <a:gdLst>
                  <a:gd name="T0" fmla="*/ 112 w 127"/>
                  <a:gd name="T1" fmla="*/ 75 h 147"/>
                  <a:gd name="T2" fmla="*/ 112 w 127"/>
                  <a:gd name="T3" fmla="*/ 29 h 147"/>
                  <a:gd name="T4" fmla="*/ 112 w 127"/>
                  <a:gd name="T5" fmla="*/ 29 h 147"/>
                  <a:gd name="T6" fmla="*/ 125 w 127"/>
                  <a:gd name="T7" fmla="*/ 13 h 147"/>
                  <a:gd name="T8" fmla="*/ 127 w 127"/>
                  <a:gd name="T9" fmla="*/ 11 h 147"/>
                  <a:gd name="T10" fmla="*/ 118 w 127"/>
                  <a:gd name="T11" fmla="*/ 11 h 147"/>
                  <a:gd name="T12" fmla="*/ 109 w 127"/>
                  <a:gd name="T13" fmla="*/ 5 h 147"/>
                  <a:gd name="T14" fmla="*/ 96 w 127"/>
                  <a:gd name="T15" fmla="*/ 9 h 147"/>
                  <a:gd name="T16" fmla="*/ 93 w 127"/>
                  <a:gd name="T17" fmla="*/ 14 h 147"/>
                  <a:gd name="T18" fmla="*/ 85 w 127"/>
                  <a:gd name="T19" fmla="*/ 18 h 147"/>
                  <a:gd name="T20" fmla="*/ 60 w 127"/>
                  <a:gd name="T21" fmla="*/ 13 h 147"/>
                  <a:gd name="T22" fmla="*/ 43 w 127"/>
                  <a:gd name="T23" fmla="*/ 0 h 147"/>
                  <a:gd name="T24" fmla="*/ 34 w 127"/>
                  <a:gd name="T25" fmla="*/ 2 h 147"/>
                  <a:gd name="T26" fmla="*/ 28 w 127"/>
                  <a:gd name="T27" fmla="*/ 0 h 147"/>
                  <a:gd name="T28" fmla="*/ 7 w 127"/>
                  <a:gd name="T29" fmla="*/ 0 h 147"/>
                  <a:gd name="T30" fmla="*/ 3 w 127"/>
                  <a:gd name="T31" fmla="*/ 2 h 147"/>
                  <a:gd name="T32" fmla="*/ 0 w 127"/>
                  <a:gd name="T33" fmla="*/ 9 h 147"/>
                  <a:gd name="T34" fmla="*/ 0 w 127"/>
                  <a:gd name="T35" fmla="*/ 9 h 147"/>
                  <a:gd name="T36" fmla="*/ 0 w 127"/>
                  <a:gd name="T37" fmla="*/ 9 h 147"/>
                  <a:gd name="T38" fmla="*/ 3 w 127"/>
                  <a:gd name="T39" fmla="*/ 9 h 147"/>
                  <a:gd name="T40" fmla="*/ 5 w 127"/>
                  <a:gd name="T41" fmla="*/ 11 h 147"/>
                  <a:gd name="T42" fmla="*/ 5 w 127"/>
                  <a:gd name="T43" fmla="*/ 13 h 147"/>
                  <a:gd name="T44" fmla="*/ 5 w 127"/>
                  <a:gd name="T45" fmla="*/ 13 h 147"/>
                  <a:gd name="T46" fmla="*/ 5 w 127"/>
                  <a:gd name="T47" fmla="*/ 14 h 147"/>
                  <a:gd name="T48" fmla="*/ 8 w 127"/>
                  <a:gd name="T49" fmla="*/ 23 h 147"/>
                  <a:gd name="T50" fmla="*/ 8 w 127"/>
                  <a:gd name="T51" fmla="*/ 25 h 147"/>
                  <a:gd name="T52" fmla="*/ 12 w 127"/>
                  <a:gd name="T53" fmla="*/ 27 h 147"/>
                  <a:gd name="T54" fmla="*/ 14 w 127"/>
                  <a:gd name="T55" fmla="*/ 29 h 147"/>
                  <a:gd name="T56" fmla="*/ 16 w 127"/>
                  <a:gd name="T57" fmla="*/ 45 h 147"/>
                  <a:gd name="T58" fmla="*/ 14 w 127"/>
                  <a:gd name="T59" fmla="*/ 48 h 147"/>
                  <a:gd name="T60" fmla="*/ 0 w 127"/>
                  <a:gd name="T61" fmla="*/ 70 h 147"/>
                  <a:gd name="T62" fmla="*/ 0 w 127"/>
                  <a:gd name="T63" fmla="*/ 73 h 147"/>
                  <a:gd name="T64" fmla="*/ 1 w 127"/>
                  <a:gd name="T65" fmla="*/ 77 h 147"/>
                  <a:gd name="T66" fmla="*/ 1 w 127"/>
                  <a:gd name="T67" fmla="*/ 79 h 147"/>
                  <a:gd name="T68" fmla="*/ 5 w 127"/>
                  <a:gd name="T69" fmla="*/ 79 h 147"/>
                  <a:gd name="T70" fmla="*/ 7 w 127"/>
                  <a:gd name="T71" fmla="*/ 77 h 147"/>
                  <a:gd name="T72" fmla="*/ 12 w 127"/>
                  <a:gd name="T73" fmla="*/ 77 h 147"/>
                  <a:gd name="T74" fmla="*/ 12 w 127"/>
                  <a:gd name="T75" fmla="*/ 79 h 147"/>
                  <a:gd name="T76" fmla="*/ 8 w 127"/>
                  <a:gd name="T77" fmla="*/ 81 h 147"/>
                  <a:gd name="T78" fmla="*/ 7 w 127"/>
                  <a:gd name="T79" fmla="*/ 82 h 147"/>
                  <a:gd name="T80" fmla="*/ 3 w 127"/>
                  <a:gd name="T81" fmla="*/ 82 h 147"/>
                  <a:gd name="T82" fmla="*/ 1 w 127"/>
                  <a:gd name="T83" fmla="*/ 86 h 147"/>
                  <a:gd name="T84" fmla="*/ 3 w 127"/>
                  <a:gd name="T85" fmla="*/ 88 h 147"/>
                  <a:gd name="T86" fmla="*/ 59 w 127"/>
                  <a:gd name="T87" fmla="*/ 122 h 147"/>
                  <a:gd name="T88" fmla="*/ 62 w 127"/>
                  <a:gd name="T89" fmla="*/ 134 h 147"/>
                  <a:gd name="T90" fmla="*/ 85 w 127"/>
                  <a:gd name="T91" fmla="*/ 147 h 147"/>
                  <a:gd name="T92" fmla="*/ 89 w 127"/>
                  <a:gd name="T93" fmla="*/ 145 h 147"/>
                  <a:gd name="T94" fmla="*/ 100 w 127"/>
                  <a:gd name="T95" fmla="*/ 125 h 147"/>
                  <a:gd name="T96" fmla="*/ 100 w 127"/>
                  <a:gd name="T97" fmla="*/ 120 h 147"/>
                  <a:gd name="T98" fmla="*/ 103 w 127"/>
                  <a:gd name="T99" fmla="*/ 115 h 147"/>
                  <a:gd name="T100" fmla="*/ 109 w 127"/>
                  <a:gd name="T101" fmla="*/ 111 h 147"/>
                  <a:gd name="T102" fmla="*/ 111 w 127"/>
                  <a:gd name="T103" fmla="*/ 107 h 147"/>
                  <a:gd name="T104" fmla="*/ 112 w 127"/>
                  <a:gd name="T105" fmla="*/ 106 h 147"/>
                  <a:gd name="T106" fmla="*/ 114 w 127"/>
                  <a:gd name="T107" fmla="*/ 104 h 147"/>
                  <a:gd name="T108" fmla="*/ 116 w 127"/>
                  <a:gd name="T109" fmla="*/ 104 h 147"/>
                  <a:gd name="T110" fmla="*/ 119 w 127"/>
                  <a:gd name="T111" fmla="*/ 100 h 147"/>
                  <a:gd name="T112" fmla="*/ 121 w 127"/>
                  <a:gd name="T113" fmla="*/ 100 h 147"/>
                  <a:gd name="T114" fmla="*/ 121 w 127"/>
                  <a:gd name="T115" fmla="*/ 98 h 147"/>
                  <a:gd name="T116" fmla="*/ 112 w 127"/>
                  <a:gd name="T117" fmla="*/ 88 h 147"/>
                  <a:gd name="T118" fmla="*/ 112 w 127"/>
                  <a:gd name="T119" fmla="*/ 75 h 1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7"/>
                  <a:gd name="T181" fmla="*/ 0 h 147"/>
                  <a:gd name="T182" fmla="*/ 127 w 127"/>
                  <a:gd name="T183" fmla="*/ 147 h 14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7" h="147">
                    <a:moveTo>
                      <a:pt x="112" y="75"/>
                    </a:moveTo>
                    <a:lnTo>
                      <a:pt x="112" y="29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18" y="11"/>
                    </a:lnTo>
                    <a:lnTo>
                      <a:pt x="109" y="5"/>
                    </a:lnTo>
                    <a:lnTo>
                      <a:pt x="96" y="9"/>
                    </a:lnTo>
                    <a:lnTo>
                      <a:pt x="93" y="14"/>
                    </a:lnTo>
                    <a:lnTo>
                      <a:pt x="85" y="18"/>
                    </a:lnTo>
                    <a:lnTo>
                      <a:pt x="60" y="13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45"/>
                    </a:lnTo>
                    <a:lnTo>
                      <a:pt x="14" y="4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1" y="79"/>
                    </a:lnTo>
                    <a:lnTo>
                      <a:pt x="5" y="79"/>
                    </a:lnTo>
                    <a:lnTo>
                      <a:pt x="7" y="77"/>
                    </a:lnTo>
                    <a:lnTo>
                      <a:pt x="12" y="77"/>
                    </a:lnTo>
                    <a:lnTo>
                      <a:pt x="12" y="79"/>
                    </a:lnTo>
                    <a:lnTo>
                      <a:pt x="8" y="81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1" y="86"/>
                    </a:lnTo>
                    <a:lnTo>
                      <a:pt x="3" y="88"/>
                    </a:lnTo>
                    <a:lnTo>
                      <a:pt x="59" y="122"/>
                    </a:lnTo>
                    <a:lnTo>
                      <a:pt x="62" y="134"/>
                    </a:lnTo>
                    <a:lnTo>
                      <a:pt x="85" y="147"/>
                    </a:lnTo>
                    <a:lnTo>
                      <a:pt x="89" y="145"/>
                    </a:lnTo>
                    <a:lnTo>
                      <a:pt x="100" y="125"/>
                    </a:lnTo>
                    <a:lnTo>
                      <a:pt x="100" y="120"/>
                    </a:lnTo>
                    <a:lnTo>
                      <a:pt x="103" y="115"/>
                    </a:lnTo>
                    <a:lnTo>
                      <a:pt x="109" y="111"/>
                    </a:lnTo>
                    <a:lnTo>
                      <a:pt x="111" y="107"/>
                    </a:lnTo>
                    <a:lnTo>
                      <a:pt x="112" y="106"/>
                    </a:lnTo>
                    <a:lnTo>
                      <a:pt x="114" y="104"/>
                    </a:lnTo>
                    <a:lnTo>
                      <a:pt x="116" y="104"/>
                    </a:lnTo>
                    <a:lnTo>
                      <a:pt x="119" y="100"/>
                    </a:lnTo>
                    <a:lnTo>
                      <a:pt x="121" y="100"/>
                    </a:lnTo>
                    <a:lnTo>
                      <a:pt x="121" y="98"/>
                    </a:lnTo>
                    <a:lnTo>
                      <a:pt x="112" y="88"/>
                    </a:lnTo>
                    <a:lnTo>
                      <a:pt x="112" y="7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6" name="Freeform 4187"/>
              <p:cNvSpPr>
                <a:spLocks/>
              </p:cNvSpPr>
              <p:nvPr/>
            </p:nvSpPr>
            <p:spPr bwMode="auto">
              <a:xfrm>
                <a:off x="2715" y="2504"/>
                <a:ext cx="49" cy="98"/>
              </a:xfrm>
              <a:custGeom>
                <a:avLst/>
                <a:gdLst>
                  <a:gd name="T0" fmla="*/ 45 w 49"/>
                  <a:gd name="T1" fmla="*/ 11 h 98"/>
                  <a:gd name="T2" fmla="*/ 32 w 49"/>
                  <a:gd name="T3" fmla="*/ 0 h 98"/>
                  <a:gd name="T4" fmla="*/ 31 w 49"/>
                  <a:gd name="T5" fmla="*/ 0 h 98"/>
                  <a:gd name="T6" fmla="*/ 25 w 49"/>
                  <a:gd name="T7" fmla="*/ 2 h 98"/>
                  <a:gd name="T8" fmla="*/ 27 w 49"/>
                  <a:gd name="T9" fmla="*/ 3 h 98"/>
                  <a:gd name="T10" fmla="*/ 29 w 49"/>
                  <a:gd name="T11" fmla="*/ 5 h 98"/>
                  <a:gd name="T12" fmla="*/ 25 w 49"/>
                  <a:gd name="T13" fmla="*/ 7 h 98"/>
                  <a:gd name="T14" fmla="*/ 27 w 49"/>
                  <a:gd name="T15" fmla="*/ 7 h 98"/>
                  <a:gd name="T16" fmla="*/ 27 w 49"/>
                  <a:gd name="T17" fmla="*/ 7 h 98"/>
                  <a:gd name="T18" fmla="*/ 25 w 49"/>
                  <a:gd name="T19" fmla="*/ 9 h 98"/>
                  <a:gd name="T20" fmla="*/ 25 w 49"/>
                  <a:gd name="T21" fmla="*/ 9 h 98"/>
                  <a:gd name="T22" fmla="*/ 25 w 49"/>
                  <a:gd name="T23" fmla="*/ 11 h 98"/>
                  <a:gd name="T24" fmla="*/ 23 w 49"/>
                  <a:gd name="T25" fmla="*/ 11 h 98"/>
                  <a:gd name="T26" fmla="*/ 20 w 49"/>
                  <a:gd name="T27" fmla="*/ 14 h 98"/>
                  <a:gd name="T28" fmla="*/ 20 w 49"/>
                  <a:gd name="T29" fmla="*/ 14 h 98"/>
                  <a:gd name="T30" fmla="*/ 18 w 49"/>
                  <a:gd name="T31" fmla="*/ 14 h 98"/>
                  <a:gd name="T32" fmla="*/ 14 w 49"/>
                  <a:gd name="T33" fmla="*/ 14 h 98"/>
                  <a:gd name="T34" fmla="*/ 13 w 49"/>
                  <a:gd name="T35" fmla="*/ 14 h 98"/>
                  <a:gd name="T36" fmla="*/ 11 w 49"/>
                  <a:gd name="T37" fmla="*/ 14 h 98"/>
                  <a:gd name="T38" fmla="*/ 11 w 49"/>
                  <a:gd name="T39" fmla="*/ 14 h 98"/>
                  <a:gd name="T40" fmla="*/ 7 w 49"/>
                  <a:gd name="T41" fmla="*/ 18 h 98"/>
                  <a:gd name="T42" fmla="*/ 7 w 49"/>
                  <a:gd name="T43" fmla="*/ 18 h 98"/>
                  <a:gd name="T44" fmla="*/ 6 w 49"/>
                  <a:gd name="T45" fmla="*/ 18 h 98"/>
                  <a:gd name="T46" fmla="*/ 6 w 49"/>
                  <a:gd name="T47" fmla="*/ 18 h 98"/>
                  <a:gd name="T48" fmla="*/ 6 w 49"/>
                  <a:gd name="T49" fmla="*/ 19 h 98"/>
                  <a:gd name="T50" fmla="*/ 4 w 49"/>
                  <a:gd name="T51" fmla="*/ 21 h 98"/>
                  <a:gd name="T52" fmla="*/ 4 w 49"/>
                  <a:gd name="T53" fmla="*/ 21 h 98"/>
                  <a:gd name="T54" fmla="*/ 2 w 49"/>
                  <a:gd name="T55" fmla="*/ 23 h 98"/>
                  <a:gd name="T56" fmla="*/ 2 w 49"/>
                  <a:gd name="T57" fmla="*/ 25 h 98"/>
                  <a:gd name="T58" fmla="*/ 0 w 49"/>
                  <a:gd name="T59" fmla="*/ 27 h 98"/>
                  <a:gd name="T60" fmla="*/ 0 w 49"/>
                  <a:gd name="T61" fmla="*/ 30 h 98"/>
                  <a:gd name="T62" fmla="*/ 0 w 49"/>
                  <a:gd name="T63" fmla="*/ 32 h 98"/>
                  <a:gd name="T64" fmla="*/ 2 w 49"/>
                  <a:gd name="T65" fmla="*/ 34 h 98"/>
                  <a:gd name="T66" fmla="*/ 4 w 49"/>
                  <a:gd name="T67" fmla="*/ 34 h 98"/>
                  <a:gd name="T68" fmla="*/ 4 w 49"/>
                  <a:gd name="T69" fmla="*/ 34 h 98"/>
                  <a:gd name="T70" fmla="*/ 6 w 49"/>
                  <a:gd name="T71" fmla="*/ 36 h 98"/>
                  <a:gd name="T72" fmla="*/ 9 w 49"/>
                  <a:gd name="T73" fmla="*/ 39 h 98"/>
                  <a:gd name="T74" fmla="*/ 16 w 49"/>
                  <a:gd name="T75" fmla="*/ 96 h 98"/>
                  <a:gd name="T76" fmla="*/ 18 w 49"/>
                  <a:gd name="T77" fmla="*/ 98 h 98"/>
                  <a:gd name="T78" fmla="*/ 32 w 49"/>
                  <a:gd name="T79" fmla="*/ 98 h 98"/>
                  <a:gd name="T80" fmla="*/ 32 w 49"/>
                  <a:gd name="T81" fmla="*/ 96 h 98"/>
                  <a:gd name="T82" fmla="*/ 32 w 49"/>
                  <a:gd name="T83" fmla="*/ 62 h 98"/>
                  <a:gd name="T84" fmla="*/ 38 w 49"/>
                  <a:gd name="T85" fmla="*/ 53 h 98"/>
                  <a:gd name="T86" fmla="*/ 40 w 49"/>
                  <a:gd name="T87" fmla="*/ 45 h 98"/>
                  <a:gd name="T88" fmla="*/ 45 w 49"/>
                  <a:gd name="T89" fmla="*/ 39 h 98"/>
                  <a:gd name="T90" fmla="*/ 45 w 49"/>
                  <a:gd name="T91" fmla="*/ 37 h 98"/>
                  <a:gd name="T92" fmla="*/ 47 w 49"/>
                  <a:gd name="T93" fmla="*/ 37 h 98"/>
                  <a:gd name="T94" fmla="*/ 47 w 49"/>
                  <a:gd name="T95" fmla="*/ 36 h 98"/>
                  <a:gd name="T96" fmla="*/ 47 w 49"/>
                  <a:gd name="T97" fmla="*/ 36 h 98"/>
                  <a:gd name="T98" fmla="*/ 45 w 49"/>
                  <a:gd name="T99" fmla="*/ 34 h 98"/>
                  <a:gd name="T100" fmla="*/ 45 w 49"/>
                  <a:gd name="T101" fmla="*/ 34 h 98"/>
                  <a:gd name="T102" fmla="*/ 45 w 49"/>
                  <a:gd name="T103" fmla="*/ 32 h 98"/>
                  <a:gd name="T104" fmla="*/ 47 w 49"/>
                  <a:gd name="T105" fmla="*/ 30 h 98"/>
                  <a:gd name="T106" fmla="*/ 49 w 49"/>
                  <a:gd name="T107" fmla="*/ 30 h 98"/>
                  <a:gd name="T108" fmla="*/ 49 w 49"/>
                  <a:gd name="T109" fmla="*/ 30 h 98"/>
                  <a:gd name="T110" fmla="*/ 47 w 49"/>
                  <a:gd name="T111" fmla="*/ 19 h 98"/>
                  <a:gd name="T112" fmla="*/ 45 w 49"/>
                  <a:gd name="T113" fmla="*/ 16 h 98"/>
                  <a:gd name="T114" fmla="*/ 43 w 49"/>
                  <a:gd name="T115" fmla="*/ 16 h 98"/>
                  <a:gd name="T116" fmla="*/ 45 w 49"/>
                  <a:gd name="T117" fmla="*/ 12 h 98"/>
                  <a:gd name="T118" fmla="*/ 45 w 49"/>
                  <a:gd name="T119" fmla="*/ 11 h 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"/>
                  <a:gd name="T181" fmla="*/ 0 h 98"/>
                  <a:gd name="T182" fmla="*/ 49 w 49"/>
                  <a:gd name="T183" fmla="*/ 98 h 9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" h="98">
                    <a:moveTo>
                      <a:pt x="45" y="11"/>
                    </a:moveTo>
                    <a:lnTo>
                      <a:pt x="32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6" y="96"/>
                    </a:lnTo>
                    <a:lnTo>
                      <a:pt x="18" y="98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2" y="62"/>
                    </a:lnTo>
                    <a:lnTo>
                      <a:pt x="38" y="53"/>
                    </a:lnTo>
                    <a:lnTo>
                      <a:pt x="40" y="45"/>
                    </a:lnTo>
                    <a:lnTo>
                      <a:pt x="45" y="39"/>
                    </a:lnTo>
                    <a:lnTo>
                      <a:pt x="45" y="37"/>
                    </a:lnTo>
                    <a:lnTo>
                      <a:pt x="47" y="37"/>
                    </a:lnTo>
                    <a:lnTo>
                      <a:pt x="47" y="36"/>
                    </a:lnTo>
                    <a:lnTo>
                      <a:pt x="45" y="34"/>
                    </a:lnTo>
                    <a:lnTo>
                      <a:pt x="45" y="32"/>
                    </a:lnTo>
                    <a:lnTo>
                      <a:pt x="47" y="30"/>
                    </a:lnTo>
                    <a:lnTo>
                      <a:pt x="49" y="30"/>
                    </a:lnTo>
                    <a:lnTo>
                      <a:pt x="47" y="19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5" y="12"/>
                    </a:lnTo>
                    <a:lnTo>
                      <a:pt x="4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7" name="Freeform 4188"/>
              <p:cNvSpPr>
                <a:spLocks/>
              </p:cNvSpPr>
              <p:nvPr/>
            </p:nvSpPr>
            <p:spPr bwMode="auto">
              <a:xfrm>
                <a:off x="2715" y="2504"/>
                <a:ext cx="49" cy="98"/>
              </a:xfrm>
              <a:custGeom>
                <a:avLst/>
                <a:gdLst>
                  <a:gd name="T0" fmla="*/ 45 w 49"/>
                  <a:gd name="T1" fmla="*/ 11 h 98"/>
                  <a:gd name="T2" fmla="*/ 32 w 49"/>
                  <a:gd name="T3" fmla="*/ 0 h 98"/>
                  <a:gd name="T4" fmla="*/ 31 w 49"/>
                  <a:gd name="T5" fmla="*/ 0 h 98"/>
                  <a:gd name="T6" fmla="*/ 25 w 49"/>
                  <a:gd name="T7" fmla="*/ 2 h 98"/>
                  <a:gd name="T8" fmla="*/ 27 w 49"/>
                  <a:gd name="T9" fmla="*/ 3 h 98"/>
                  <a:gd name="T10" fmla="*/ 29 w 49"/>
                  <a:gd name="T11" fmla="*/ 5 h 98"/>
                  <a:gd name="T12" fmla="*/ 25 w 49"/>
                  <a:gd name="T13" fmla="*/ 7 h 98"/>
                  <a:gd name="T14" fmla="*/ 27 w 49"/>
                  <a:gd name="T15" fmla="*/ 7 h 98"/>
                  <a:gd name="T16" fmla="*/ 27 w 49"/>
                  <a:gd name="T17" fmla="*/ 7 h 98"/>
                  <a:gd name="T18" fmla="*/ 25 w 49"/>
                  <a:gd name="T19" fmla="*/ 9 h 98"/>
                  <a:gd name="T20" fmla="*/ 25 w 49"/>
                  <a:gd name="T21" fmla="*/ 9 h 98"/>
                  <a:gd name="T22" fmla="*/ 25 w 49"/>
                  <a:gd name="T23" fmla="*/ 11 h 98"/>
                  <a:gd name="T24" fmla="*/ 23 w 49"/>
                  <a:gd name="T25" fmla="*/ 11 h 98"/>
                  <a:gd name="T26" fmla="*/ 20 w 49"/>
                  <a:gd name="T27" fmla="*/ 14 h 98"/>
                  <a:gd name="T28" fmla="*/ 20 w 49"/>
                  <a:gd name="T29" fmla="*/ 14 h 98"/>
                  <a:gd name="T30" fmla="*/ 18 w 49"/>
                  <a:gd name="T31" fmla="*/ 14 h 98"/>
                  <a:gd name="T32" fmla="*/ 14 w 49"/>
                  <a:gd name="T33" fmla="*/ 14 h 98"/>
                  <a:gd name="T34" fmla="*/ 13 w 49"/>
                  <a:gd name="T35" fmla="*/ 14 h 98"/>
                  <a:gd name="T36" fmla="*/ 11 w 49"/>
                  <a:gd name="T37" fmla="*/ 14 h 98"/>
                  <a:gd name="T38" fmla="*/ 11 w 49"/>
                  <a:gd name="T39" fmla="*/ 14 h 98"/>
                  <a:gd name="T40" fmla="*/ 7 w 49"/>
                  <a:gd name="T41" fmla="*/ 18 h 98"/>
                  <a:gd name="T42" fmla="*/ 7 w 49"/>
                  <a:gd name="T43" fmla="*/ 18 h 98"/>
                  <a:gd name="T44" fmla="*/ 6 w 49"/>
                  <a:gd name="T45" fmla="*/ 18 h 98"/>
                  <a:gd name="T46" fmla="*/ 6 w 49"/>
                  <a:gd name="T47" fmla="*/ 18 h 98"/>
                  <a:gd name="T48" fmla="*/ 6 w 49"/>
                  <a:gd name="T49" fmla="*/ 19 h 98"/>
                  <a:gd name="T50" fmla="*/ 4 w 49"/>
                  <a:gd name="T51" fmla="*/ 21 h 98"/>
                  <a:gd name="T52" fmla="*/ 4 w 49"/>
                  <a:gd name="T53" fmla="*/ 21 h 98"/>
                  <a:gd name="T54" fmla="*/ 2 w 49"/>
                  <a:gd name="T55" fmla="*/ 23 h 98"/>
                  <a:gd name="T56" fmla="*/ 2 w 49"/>
                  <a:gd name="T57" fmla="*/ 25 h 98"/>
                  <a:gd name="T58" fmla="*/ 0 w 49"/>
                  <a:gd name="T59" fmla="*/ 27 h 98"/>
                  <a:gd name="T60" fmla="*/ 0 w 49"/>
                  <a:gd name="T61" fmla="*/ 30 h 98"/>
                  <a:gd name="T62" fmla="*/ 0 w 49"/>
                  <a:gd name="T63" fmla="*/ 32 h 98"/>
                  <a:gd name="T64" fmla="*/ 2 w 49"/>
                  <a:gd name="T65" fmla="*/ 34 h 98"/>
                  <a:gd name="T66" fmla="*/ 4 w 49"/>
                  <a:gd name="T67" fmla="*/ 34 h 98"/>
                  <a:gd name="T68" fmla="*/ 4 w 49"/>
                  <a:gd name="T69" fmla="*/ 34 h 98"/>
                  <a:gd name="T70" fmla="*/ 6 w 49"/>
                  <a:gd name="T71" fmla="*/ 36 h 98"/>
                  <a:gd name="T72" fmla="*/ 9 w 49"/>
                  <a:gd name="T73" fmla="*/ 39 h 98"/>
                  <a:gd name="T74" fmla="*/ 16 w 49"/>
                  <a:gd name="T75" fmla="*/ 96 h 98"/>
                  <a:gd name="T76" fmla="*/ 18 w 49"/>
                  <a:gd name="T77" fmla="*/ 98 h 98"/>
                  <a:gd name="T78" fmla="*/ 32 w 49"/>
                  <a:gd name="T79" fmla="*/ 98 h 98"/>
                  <a:gd name="T80" fmla="*/ 32 w 49"/>
                  <a:gd name="T81" fmla="*/ 96 h 98"/>
                  <a:gd name="T82" fmla="*/ 32 w 49"/>
                  <a:gd name="T83" fmla="*/ 62 h 98"/>
                  <a:gd name="T84" fmla="*/ 38 w 49"/>
                  <a:gd name="T85" fmla="*/ 53 h 98"/>
                  <a:gd name="T86" fmla="*/ 40 w 49"/>
                  <a:gd name="T87" fmla="*/ 45 h 98"/>
                  <a:gd name="T88" fmla="*/ 45 w 49"/>
                  <a:gd name="T89" fmla="*/ 39 h 98"/>
                  <a:gd name="T90" fmla="*/ 45 w 49"/>
                  <a:gd name="T91" fmla="*/ 37 h 98"/>
                  <a:gd name="T92" fmla="*/ 47 w 49"/>
                  <a:gd name="T93" fmla="*/ 37 h 98"/>
                  <a:gd name="T94" fmla="*/ 47 w 49"/>
                  <a:gd name="T95" fmla="*/ 36 h 98"/>
                  <a:gd name="T96" fmla="*/ 47 w 49"/>
                  <a:gd name="T97" fmla="*/ 36 h 98"/>
                  <a:gd name="T98" fmla="*/ 45 w 49"/>
                  <a:gd name="T99" fmla="*/ 34 h 98"/>
                  <a:gd name="T100" fmla="*/ 45 w 49"/>
                  <a:gd name="T101" fmla="*/ 34 h 98"/>
                  <a:gd name="T102" fmla="*/ 45 w 49"/>
                  <a:gd name="T103" fmla="*/ 32 h 98"/>
                  <a:gd name="T104" fmla="*/ 47 w 49"/>
                  <a:gd name="T105" fmla="*/ 30 h 98"/>
                  <a:gd name="T106" fmla="*/ 49 w 49"/>
                  <a:gd name="T107" fmla="*/ 30 h 98"/>
                  <a:gd name="T108" fmla="*/ 49 w 49"/>
                  <a:gd name="T109" fmla="*/ 30 h 98"/>
                  <a:gd name="T110" fmla="*/ 47 w 49"/>
                  <a:gd name="T111" fmla="*/ 19 h 98"/>
                  <a:gd name="T112" fmla="*/ 45 w 49"/>
                  <a:gd name="T113" fmla="*/ 16 h 98"/>
                  <a:gd name="T114" fmla="*/ 43 w 49"/>
                  <a:gd name="T115" fmla="*/ 16 h 98"/>
                  <a:gd name="T116" fmla="*/ 45 w 49"/>
                  <a:gd name="T117" fmla="*/ 12 h 98"/>
                  <a:gd name="T118" fmla="*/ 45 w 49"/>
                  <a:gd name="T119" fmla="*/ 11 h 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"/>
                  <a:gd name="T181" fmla="*/ 0 h 98"/>
                  <a:gd name="T182" fmla="*/ 49 w 49"/>
                  <a:gd name="T183" fmla="*/ 98 h 9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" h="98">
                    <a:moveTo>
                      <a:pt x="45" y="11"/>
                    </a:moveTo>
                    <a:lnTo>
                      <a:pt x="32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6" y="96"/>
                    </a:lnTo>
                    <a:lnTo>
                      <a:pt x="18" y="98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2" y="62"/>
                    </a:lnTo>
                    <a:lnTo>
                      <a:pt x="38" y="53"/>
                    </a:lnTo>
                    <a:lnTo>
                      <a:pt x="40" y="45"/>
                    </a:lnTo>
                    <a:lnTo>
                      <a:pt x="45" y="39"/>
                    </a:lnTo>
                    <a:lnTo>
                      <a:pt x="45" y="37"/>
                    </a:lnTo>
                    <a:lnTo>
                      <a:pt x="47" y="37"/>
                    </a:lnTo>
                    <a:lnTo>
                      <a:pt x="47" y="36"/>
                    </a:lnTo>
                    <a:lnTo>
                      <a:pt x="45" y="34"/>
                    </a:lnTo>
                    <a:lnTo>
                      <a:pt x="45" y="32"/>
                    </a:lnTo>
                    <a:lnTo>
                      <a:pt x="47" y="30"/>
                    </a:lnTo>
                    <a:lnTo>
                      <a:pt x="49" y="30"/>
                    </a:lnTo>
                    <a:lnTo>
                      <a:pt x="47" y="19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5" y="12"/>
                    </a:lnTo>
                    <a:lnTo>
                      <a:pt x="45" y="11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8" name="Freeform 4189"/>
              <p:cNvSpPr>
                <a:spLocks/>
              </p:cNvSpPr>
              <p:nvPr/>
            </p:nvSpPr>
            <p:spPr bwMode="auto">
              <a:xfrm>
                <a:off x="2844" y="2667"/>
                <a:ext cx="88" cy="98"/>
              </a:xfrm>
              <a:custGeom>
                <a:avLst/>
                <a:gdLst>
                  <a:gd name="T0" fmla="*/ 36 w 88"/>
                  <a:gd name="T1" fmla="*/ 98 h 98"/>
                  <a:gd name="T2" fmla="*/ 34 w 88"/>
                  <a:gd name="T3" fmla="*/ 94 h 98"/>
                  <a:gd name="T4" fmla="*/ 7 w 88"/>
                  <a:gd name="T5" fmla="*/ 66 h 98"/>
                  <a:gd name="T6" fmla="*/ 0 w 88"/>
                  <a:gd name="T7" fmla="*/ 48 h 98"/>
                  <a:gd name="T8" fmla="*/ 2 w 88"/>
                  <a:gd name="T9" fmla="*/ 46 h 98"/>
                  <a:gd name="T10" fmla="*/ 4 w 88"/>
                  <a:gd name="T11" fmla="*/ 44 h 98"/>
                  <a:gd name="T12" fmla="*/ 7 w 88"/>
                  <a:gd name="T13" fmla="*/ 43 h 98"/>
                  <a:gd name="T14" fmla="*/ 7 w 88"/>
                  <a:gd name="T15" fmla="*/ 32 h 98"/>
                  <a:gd name="T16" fmla="*/ 9 w 88"/>
                  <a:gd name="T17" fmla="*/ 32 h 98"/>
                  <a:gd name="T18" fmla="*/ 11 w 88"/>
                  <a:gd name="T19" fmla="*/ 34 h 98"/>
                  <a:gd name="T20" fmla="*/ 13 w 88"/>
                  <a:gd name="T21" fmla="*/ 34 h 98"/>
                  <a:gd name="T22" fmla="*/ 16 w 88"/>
                  <a:gd name="T23" fmla="*/ 34 h 98"/>
                  <a:gd name="T24" fmla="*/ 16 w 88"/>
                  <a:gd name="T25" fmla="*/ 34 h 98"/>
                  <a:gd name="T26" fmla="*/ 16 w 88"/>
                  <a:gd name="T27" fmla="*/ 32 h 98"/>
                  <a:gd name="T28" fmla="*/ 13 w 88"/>
                  <a:gd name="T29" fmla="*/ 32 h 98"/>
                  <a:gd name="T30" fmla="*/ 9 w 88"/>
                  <a:gd name="T31" fmla="*/ 28 h 98"/>
                  <a:gd name="T32" fmla="*/ 9 w 88"/>
                  <a:gd name="T33" fmla="*/ 26 h 98"/>
                  <a:gd name="T34" fmla="*/ 9 w 88"/>
                  <a:gd name="T35" fmla="*/ 26 h 98"/>
                  <a:gd name="T36" fmla="*/ 11 w 88"/>
                  <a:gd name="T37" fmla="*/ 26 h 98"/>
                  <a:gd name="T38" fmla="*/ 13 w 88"/>
                  <a:gd name="T39" fmla="*/ 25 h 98"/>
                  <a:gd name="T40" fmla="*/ 11 w 88"/>
                  <a:gd name="T41" fmla="*/ 19 h 98"/>
                  <a:gd name="T42" fmla="*/ 39 w 88"/>
                  <a:gd name="T43" fmla="*/ 18 h 98"/>
                  <a:gd name="T44" fmla="*/ 39 w 88"/>
                  <a:gd name="T45" fmla="*/ 18 h 98"/>
                  <a:gd name="T46" fmla="*/ 38 w 88"/>
                  <a:gd name="T47" fmla="*/ 3 h 98"/>
                  <a:gd name="T48" fmla="*/ 39 w 88"/>
                  <a:gd name="T49" fmla="*/ 0 h 98"/>
                  <a:gd name="T50" fmla="*/ 68 w 88"/>
                  <a:gd name="T51" fmla="*/ 0 h 98"/>
                  <a:gd name="T52" fmla="*/ 72 w 88"/>
                  <a:gd name="T53" fmla="*/ 1 h 98"/>
                  <a:gd name="T54" fmla="*/ 70 w 88"/>
                  <a:gd name="T55" fmla="*/ 5 h 98"/>
                  <a:gd name="T56" fmla="*/ 70 w 88"/>
                  <a:gd name="T57" fmla="*/ 16 h 98"/>
                  <a:gd name="T58" fmla="*/ 72 w 88"/>
                  <a:gd name="T59" fmla="*/ 18 h 98"/>
                  <a:gd name="T60" fmla="*/ 77 w 88"/>
                  <a:gd name="T61" fmla="*/ 10 h 98"/>
                  <a:gd name="T62" fmla="*/ 84 w 88"/>
                  <a:gd name="T63" fmla="*/ 12 h 98"/>
                  <a:gd name="T64" fmla="*/ 88 w 88"/>
                  <a:gd name="T65" fmla="*/ 16 h 98"/>
                  <a:gd name="T66" fmla="*/ 88 w 88"/>
                  <a:gd name="T67" fmla="*/ 23 h 98"/>
                  <a:gd name="T68" fmla="*/ 82 w 88"/>
                  <a:gd name="T69" fmla="*/ 32 h 98"/>
                  <a:gd name="T70" fmla="*/ 82 w 88"/>
                  <a:gd name="T71" fmla="*/ 35 h 98"/>
                  <a:gd name="T72" fmla="*/ 88 w 88"/>
                  <a:gd name="T73" fmla="*/ 48 h 98"/>
                  <a:gd name="T74" fmla="*/ 84 w 88"/>
                  <a:gd name="T75" fmla="*/ 73 h 98"/>
                  <a:gd name="T76" fmla="*/ 79 w 88"/>
                  <a:gd name="T77" fmla="*/ 75 h 98"/>
                  <a:gd name="T78" fmla="*/ 73 w 88"/>
                  <a:gd name="T79" fmla="*/ 69 h 98"/>
                  <a:gd name="T80" fmla="*/ 66 w 88"/>
                  <a:gd name="T81" fmla="*/ 69 h 98"/>
                  <a:gd name="T82" fmla="*/ 63 w 88"/>
                  <a:gd name="T83" fmla="*/ 66 h 98"/>
                  <a:gd name="T84" fmla="*/ 61 w 88"/>
                  <a:gd name="T85" fmla="*/ 66 h 98"/>
                  <a:gd name="T86" fmla="*/ 56 w 88"/>
                  <a:gd name="T87" fmla="*/ 71 h 98"/>
                  <a:gd name="T88" fmla="*/ 47 w 88"/>
                  <a:gd name="T89" fmla="*/ 77 h 98"/>
                  <a:gd name="T90" fmla="*/ 45 w 88"/>
                  <a:gd name="T91" fmla="*/ 78 h 98"/>
                  <a:gd name="T92" fmla="*/ 45 w 88"/>
                  <a:gd name="T93" fmla="*/ 82 h 98"/>
                  <a:gd name="T94" fmla="*/ 47 w 88"/>
                  <a:gd name="T95" fmla="*/ 89 h 98"/>
                  <a:gd name="T96" fmla="*/ 45 w 88"/>
                  <a:gd name="T97" fmla="*/ 91 h 98"/>
                  <a:gd name="T98" fmla="*/ 41 w 88"/>
                  <a:gd name="T99" fmla="*/ 91 h 98"/>
                  <a:gd name="T100" fmla="*/ 39 w 88"/>
                  <a:gd name="T101" fmla="*/ 93 h 98"/>
                  <a:gd name="T102" fmla="*/ 38 w 88"/>
                  <a:gd name="T103" fmla="*/ 94 h 98"/>
                  <a:gd name="T104" fmla="*/ 36 w 88"/>
                  <a:gd name="T105" fmla="*/ 98 h 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8"/>
                  <a:gd name="T160" fmla="*/ 0 h 98"/>
                  <a:gd name="T161" fmla="*/ 88 w 88"/>
                  <a:gd name="T162" fmla="*/ 98 h 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8" h="98">
                    <a:moveTo>
                      <a:pt x="36" y="98"/>
                    </a:moveTo>
                    <a:lnTo>
                      <a:pt x="34" y="94"/>
                    </a:lnTo>
                    <a:lnTo>
                      <a:pt x="7" y="66"/>
                    </a:lnTo>
                    <a:lnTo>
                      <a:pt x="0" y="48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7" y="43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5"/>
                    </a:lnTo>
                    <a:lnTo>
                      <a:pt x="11" y="19"/>
                    </a:lnTo>
                    <a:lnTo>
                      <a:pt x="39" y="18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0" y="5"/>
                    </a:lnTo>
                    <a:lnTo>
                      <a:pt x="70" y="16"/>
                    </a:lnTo>
                    <a:lnTo>
                      <a:pt x="72" y="18"/>
                    </a:lnTo>
                    <a:lnTo>
                      <a:pt x="77" y="10"/>
                    </a:lnTo>
                    <a:lnTo>
                      <a:pt x="84" y="12"/>
                    </a:lnTo>
                    <a:lnTo>
                      <a:pt x="88" y="16"/>
                    </a:lnTo>
                    <a:lnTo>
                      <a:pt x="88" y="23"/>
                    </a:lnTo>
                    <a:lnTo>
                      <a:pt x="82" y="32"/>
                    </a:lnTo>
                    <a:lnTo>
                      <a:pt x="82" y="35"/>
                    </a:lnTo>
                    <a:lnTo>
                      <a:pt x="88" y="48"/>
                    </a:lnTo>
                    <a:lnTo>
                      <a:pt x="84" y="73"/>
                    </a:lnTo>
                    <a:lnTo>
                      <a:pt x="79" y="75"/>
                    </a:lnTo>
                    <a:lnTo>
                      <a:pt x="73" y="69"/>
                    </a:lnTo>
                    <a:lnTo>
                      <a:pt x="66" y="69"/>
                    </a:lnTo>
                    <a:lnTo>
                      <a:pt x="63" y="66"/>
                    </a:lnTo>
                    <a:lnTo>
                      <a:pt x="61" y="66"/>
                    </a:lnTo>
                    <a:lnTo>
                      <a:pt x="56" y="71"/>
                    </a:lnTo>
                    <a:lnTo>
                      <a:pt x="47" y="77"/>
                    </a:lnTo>
                    <a:lnTo>
                      <a:pt x="45" y="78"/>
                    </a:lnTo>
                    <a:lnTo>
                      <a:pt x="45" y="82"/>
                    </a:lnTo>
                    <a:lnTo>
                      <a:pt x="47" y="89"/>
                    </a:lnTo>
                    <a:lnTo>
                      <a:pt x="45" y="91"/>
                    </a:lnTo>
                    <a:lnTo>
                      <a:pt x="41" y="91"/>
                    </a:lnTo>
                    <a:lnTo>
                      <a:pt x="39" y="93"/>
                    </a:lnTo>
                    <a:lnTo>
                      <a:pt x="38" y="94"/>
                    </a:lnTo>
                    <a:lnTo>
                      <a:pt x="36" y="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9" name="Freeform 4190"/>
              <p:cNvSpPr>
                <a:spLocks/>
              </p:cNvSpPr>
              <p:nvPr/>
            </p:nvSpPr>
            <p:spPr bwMode="auto">
              <a:xfrm>
                <a:off x="2844" y="2667"/>
                <a:ext cx="88" cy="98"/>
              </a:xfrm>
              <a:custGeom>
                <a:avLst/>
                <a:gdLst>
                  <a:gd name="T0" fmla="*/ 36 w 88"/>
                  <a:gd name="T1" fmla="*/ 98 h 98"/>
                  <a:gd name="T2" fmla="*/ 34 w 88"/>
                  <a:gd name="T3" fmla="*/ 94 h 98"/>
                  <a:gd name="T4" fmla="*/ 7 w 88"/>
                  <a:gd name="T5" fmla="*/ 66 h 98"/>
                  <a:gd name="T6" fmla="*/ 0 w 88"/>
                  <a:gd name="T7" fmla="*/ 48 h 98"/>
                  <a:gd name="T8" fmla="*/ 2 w 88"/>
                  <a:gd name="T9" fmla="*/ 46 h 98"/>
                  <a:gd name="T10" fmla="*/ 4 w 88"/>
                  <a:gd name="T11" fmla="*/ 44 h 98"/>
                  <a:gd name="T12" fmla="*/ 7 w 88"/>
                  <a:gd name="T13" fmla="*/ 43 h 98"/>
                  <a:gd name="T14" fmla="*/ 7 w 88"/>
                  <a:gd name="T15" fmla="*/ 32 h 98"/>
                  <a:gd name="T16" fmla="*/ 9 w 88"/>
                  <a:gd name="T17" fmla="*/ 32 h 98"/>
                  <a:gd name="T18" fmla="*/ 11 w 88"/>
                  <a:gd name="T19" fmla="*/ 34 h 98"/>
                  <a:gd name="T20" fmla="*/ 13 w 88"/>
                  <a:gd name="T21" fmla="*/ 34 h 98"/>
                  <a:gd name="T22" fmla="*/ 16 w 88"/>
                  <a:gd name="T23" fmla="*/ 34 h 98"/>
                  <a:gd name="T24" fmla="*/ 16 w 88"/>
                  <a:gd name="T25" fmla="*/ 34 h 98"/>
                  <a:gd name="T26" fmla="*/ 16 w 88"/>
                  <a:gd name="T27" fmla="*/ 32 h 98"/>
                  <a:gd name="T28" fmla="*/ 13 w 88"/>
                  <a:gd name="T29" fmla="*/ 32 h 98"/>
                  <a:gd name="T30" fmla="*/ 9 w 88"/>
                  <a:gd name="T31" fmla="*/ 28 h 98"/>
                  <a:gd name="T32" fmla="*/ 9 w 88"/>
                  <a:gd name="T33" fmla="*/ 26 h 98"/>
                  <a:gd name="T34" fmla="*/ 9 w 88"/>
                  <a:gd name="T35" fmla="*/ 26 h 98"/>
                  <a:gd name="T36" fmla="*/ 11 w 88"/>
                  <a:gd name="T37" fmla="*/ 26 h 98"/>
                  <a:gd name="T38" fmla="*/ 13 w 88"/>
                  <a:gd name="T39" fmla="*/ 25 h 98"/>
                  <a:gd name="T40" fmla="*/ 11 w 88"/>
                  <a:gd name="T41" fmla="*/ 19 h 98"/>
                  <a:gd name="T42" fmla="*/ 39 w 88"/>
                  <a:gd name="T43" fmla="*/ 18 h 98"/>
                  <a:gd name="T44" fmla="*/ 39 w 88"/>
                  <a:gd name="T45" fmla="*/ 18 h 98"/>
                  <a:gd name="T46" fmla="*/ 38 w 88"/>
                  <a:gd name="T47" fmla="*/ 3 h 98"/>
                  <a:gd name="T48" fmla="*/ 39 w 88"/>
                  <a:gd name="T49" fmla="*/ 0 h 98"/>
                  <a:gd name="T50" fmla="*/ 68 w 88"/>
                  <a:gd name="T51" fmla="*/ 0 h 98"/>
                  <a:gd name="T52" fmla="*/ 72 w 88"/>
                  <a:gd name="T53" fmla="*/ 1 h 98"/>
                  <a:gd name="T54" fmla="*/ 70 w 88"/>
                  <a:gd name="T55" fmla="*/ 5 h 98"/>
                  <a:gd name="T56" fmla="*/ 70 w 88"/>
                  <a:gd name="T57" fmla="*/ 16 h 98"/>
                  <a:gd name="T58" fmla="*/ 72 w 88"/>
                  <a:gd name="T59" fmla="*/ 18 h 98"/>
                  <a:gd name="T60" fmla="*/ 77 w 88"/>
                  <a:gd name="T61" fmla="*/ 10 h 98"/>
                  <a:gd name="T62" fmla="*/ 84 w 88"/>
                  <a:gd name="T63" fmla="*/ 12 h 98"/>
                  <a:gd name="T64" fmla="*/ 88 w 88"/>
                  <a:gd name="T65" fmla="*/ 16 h 98"/>
                  <a:gd name="T66" fmla="*/ 88 w 88"/>
                  <a:gd name="T67" fmla="*/ 23 h 98"/>
                  <a:gd name="T68" fmla="*/ 82 w 88"/>
                  <a:gd name="T69" fmla="*/ 32 h 98"/>
                  <a:gd name="T70" fmla="*/ 82 w 88"/>
                  <a:gd name="T71" fmla="*/ 35 h 98"/>
                  <a:gd name="T72" fmla="*/ 88 w 88"/>
                  <a:gd name="T73" fmla="*/ 48 h 98"/>
                  <a:gd name="T74" fmla="*/ 84 w 88"/>
                  <a:gd name="T75" fmla="*/ 73 h 98"/>
                  <a:gd name="T76" fmla="*/ 79 w 88"/>
                  <a:gd name="T77" fmla="*/ 75 h 98"/>
                  <a:gd name="T78" fmla="*/ 73 w 88"/>
                  <a:gd name="T79" fmla="*/ 69 h 98"/>
                  <a:gd name="T80" fmla="*/ 66 w 88"/>
                  <a:gd name="T81" fmla="*/ 69 h 98"/>
                  <a:gd name="T82" fmla="*/ 63 w 88"/>
                  <a:gd name="T83" fmla="*/ 66 h 98"/>
                  <a:gd name="T84" fmla="*/ 61 w 88"/>
                  <a:gd name="T85" fmla="*/ 66 h 98"/>
                  <a:gd name="T86" fmla="*/ 56 w 88"/>
                  <a:gd name="T87" fmla="*/ 71 h 98"/>
                  <a:gd name="T88" fmla="*/ 47 w 88"/>
                  <a:gd name="T89" fmla="*/ 77 h 98"/>
                  <a:gd name="T90" fmla="*/ 45 w 88"/>
                  <a:gd name="T91" fmla="*/ 78 h 98"/>
                  <a:gd name="T92" fmla="*/ 45 w 88"/>
                  <a:gd name="T93" fmla="*/ 82 h 98"/>
                  <a:gd name="T94" fmla="*/ 47 w 88"/>
                  <a:gd name="T95" fmla="*/ 89 h 98"/>
                  <a:gd name="T96" fmla="*/ 45 w 88"/>
                  <a:gd name="T97" fmla="*/ 91 h 98"/>
                  <a:gd name="T98" fmla="*/ 41 w 88"/>
                  <a:gd name="T99" fmla="*/ 91 h 98"/>
                  <a:gd name="T100" fmla="*/ 39 w 88"/>
                  <a:gd name="T101" fmla="*/ 93 h 98"/>
                  <a:gd name="T102" fmla="*/ 38 w 88"/>
                  <a:gd name="T103" fmla="*/ 94 h 98"/>
                  <a:gd name="T104" fmla="*/ 36 w 88"/>
                  <a:gd name="T105" fmla="*/ 98 h 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8"/>
                  <a:gd name="T160" fmla="*/ 0 h 98"/>
                  <a:gd name="T161" fmla="*/ 88 w 88"/>
                  <a:gd name="T162" fmla="*/ 98 h 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8" h="98">
                    <a:moveTo>
                      <a:pt x="36" y="98"/>
                    </a:moveTo>
                    <a:lnTo>
                      <a:pt x="34" y="94"/>
                    </a:lnTo>
                    <a:lnTo>
                      <a:pt x="7" y="66"/>
                    </a:lnTo>
                    <a:lnTo>
                      <a:pt x="0" y="48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7" y="43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5"/>
                    </a:lnTo>
                    <a:lnTo>
                      <a:pt x="11" y="19"/>
                    </a:lnTo>
                    <a:lnTo>
                      <a:pt x="39" y="18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0" y="5"/>
                    </a:lnTo>
                    <a:lnTo>
                      <a:pt x="70" y="16"/>
                    </a:lnTo>
                    <a:lnTo>
                      <a:pt x="72" y="18"/>
                    </a:lnTo>
                    <a:lnTo>
                      <a:pt x="77" y="10"/>
                    </a:lnTo>
                    <a:lnTo>
                      <a:pt x="84" y="12"/>
                    </a:lnTo>
                    <a:lnTo>
                      <a:pt x="88" y="16"/>
                    </a:lnTo>
                    <a:lnTo>
                      <a:pt x="88" y="23"/>
                    </a:lnTo>
                    <a:lnTo>
                      <a:pt x="82" y="32"/>
                    </a:lnTo>
                    <a:lnTo>
                      <a:pt x="82" y="35"/>
                    </a:lnTo>
                    <a:lnTo>
                      <a:pt x="88" y="48"/>
                    </a:lnTo>
                    <a:lnTo>
                      <a:pt x="84" y="73"/>
                    </a:lnTo>
                    <a:lnTo>
                      <a:pt x="79" y="75"/>
                    </a:lnTo>
                    <a:lnTo>
                      <a:pt x="73" y="69"/>
                    </a:lnTo>
                    <a:lnTo>
                      <a:pt x="66" y="69"/>
                    </a:lnTo>
                    <a:lnTo>
                      <a:pt x="63" y="66"/>
                    </a:lnTo>
                    <a:lnTo>
                      <a:pt x="61" y="66"/>
                    </a:lnTo>
                    <a:lnTo>
                      <a:pt x="56" y="71"/>
                    </a:lnTo>
                    <a:lnTo>
                      <a:pt x="47" y="77"/>
                    </a:lnTo>
                    <a:lnTo>
                      <a:pt x="45" y="78"/>
                    </a:lnTo>
                    <a:lnTo>
                      <a:pt x="45" y="82"/>
                    </a:lnTo>
                    <a:lnTo>
                      <a:pt x="47" y="89"/>
                    </a:lnTo>
                    <a:lnTo>
                      <a:pt x="45" y="91"/>
                    </a:lnTo>
                    <a:lnTo>
                      <a:pt x="41" y="91"/>
                    </a:lnTo>
                    <a:lnTo>
                      <a:pt x="39" y="93"/>
                    </a:lnTo>
                    <a:lnTo>
                      <a:pt x="38" y="94"/>
                    </a:lnTo>
                    <a:lnTo>
                      <a:pt x="36" y="9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0" name="Freeform 4191"/>
              <p:cNvSpPr>
                <a:spLocks/>
              </p:cNvSpPr>
              <p:nvPr/>
            </p:nvSpPr>
            <p:spPr bwMode="auto">
              <a:xfrm>
                <a:off x="3232" y="2463"/>
                <a:ext cx="242" cy="184"/>
              </a:xfrm>
              <a:custGeom>
                <a:avLst/>
                <a:gdLst>
                  <a:gd name="T0" fmla="*/ 51 w 242"/>
                  <a:gd name="T1" fmla="*/ 32 h 184"/>
                  <a:gd name="T2" fmla="*/ 47 w 242"/>
                  <a:gd name="T3" fmla="*/ 34 h 184"/>
                  <a:gd name="T4" fmla="*/ 31 w 242"/>
                  <a:gd name="T5" fmla="*/ 64 h 184"/>
                  <a:gd name="T6" fmla="*/ 25 w 242"/>
                  <a:gd name="T7" fmla="*/ 64 h 184"/>
                  <a:gd name="T8" fmla="*/ 20 w 242"/>
                  <a:gd name="T9" fmla="*/ 71 h 184"/>
                  <a:gd name="T10" fmla="*/ 18 w 242"/>
                  <a:gd name="T11" fmla="*/ 102 h 184"/>
                  <a:gd name="T12" fmla="*/ 13 w 242"/>
                  <a:gd name="T13" fmla="*/ 105 h 184"/>
                  <a:gd name="T14" fmla="*/ 4 w 242"/>
                  <a:gd name="T15" fmla="*/ 105 h 184"/>
                  <a:gd name="T16" fmla="*/ 2 w 242"/>
                  <a:gd name="T17" fmla="*/ 111 h 184"/>
                  <a:gd name="T18" fmla="*/ 2 w 242"/>
                  <a:gd name="T19" fmla="*/ 114 h 184"/>
                  <a:gd name="T20" fmla="*/ 6 w 242"/>
                  <a:gd name="T21" fmla="*/ 116 h 184"/>
                  <a:gd name="T22" fmla="*/ 11 w 242"/>
                  <a:gd name="T23" fmla="*/ 116 h 184"/>
                  <a:gd name="T24" fmla="*/ 17 w 242"/>
                  <a:gd name="T25" fmla="*/ 121 h 184"/>
                  <a:gd name="T26" fmla="*/ 22 w 242"/>
                  <a:gd name="T27" fmla="*/ 128 h 184"/>
                  <a:gd name="T28" fmla="*/ 34 w 242"/>
                  <a:gd name="T29" fmla="*/ 150 h 184"/>
                  <a:gd name="T30" fmla="*/ 43 w 242"/>
                  <a:gd name="T31" fmla="*/ 154 h 184"/>
                  <a:gd name="T32" fmla="*/ 45 w 242"/>
                  <a:gd name="T33" fmla="*/ 166 h 184"/>
                  <a:gd name="T34" fmla="*/ 60 w 242"/>
                  <a:gd name="T35" fmla="*/ 166 h 184"/>
                  <a:gd name="T36" fmla="*/ 77 w 242"/>
                  <a:gd name="T37" fmla="*/ 179 h 184"/>
                  <a:gd name="T38" fmla="*/ 110 w 242"/>
                  <a:gd name="T39" fmla="*/ 180 h 184"/>
                  <a:gd name="T40" fmla="*/ 126 w 242"/>
                  <a:gd name="T41" fmla="*/ 171 h 184"/>
                  <a:gd name="T42" fmla="*/ 144 w 242"/>
                  <a:gd name="T43" fmla="*/ 177 h 184"/>
                  <a:gd name="T44" fmla="*/ 158 w 242"/>
                  <a:gd name="T45" fmla="*/ 170 h 184"/>
                  <a:gd name="T46" fmla="*/ 174 w 242"/>
                  <a:gd name="T47" fmla="*/ 161 h 184"/>
                  <a:gd name="T48" fmla="*/ 240 w 242"/>
                  <a:gd name="T49" fmla="*/ 112 h 184"/>
                  <a:gd name="T50" fmla="*/ 226 w 242"/>
                  <a:gd name="T51" fmla="*/ 111 h 184"/>
                  <a:gd name="T52" fmla="*/ 176 w 242"/>
                  <a:gd name="T53" fmla="*/ 91 h 184"/>
                  <a:gd name="T54" fmla="*/ 167 w 242"/>
                  <a:gd name="T55" fmla="*/ 84 h 184"/>
                  <a:gd name="T56" fmla="*/ 165 w 242"/>
                  <a:gd name="T57" fmla="*/ 82 h 184"/>
                  <a:gd name="T58" fmla="*/ 162 w 242"/>
                  <a:gd name="T59" fmla="*/ 77 h 184"/>
                  <a:gd name="T60" fmla="*/ 158 w 242"/>
                  <a:gd name="T61" fmla="*/ 68 h 184"/>
                  <a:gd name="T62" fmla="*/ 160 w 242"/>
                  <a:gd name="T63" fmla="*/ 64 h 184"/>
                  <a:gd name="T64" fmla="*/ 156 w 242"/>
                  <a:gd name="T65" fmla="*/ 62 h 184"/>
                  <a:gd name="T66" fmla="*/ 151 w 242"/>
                  <a:gd name="T67" fmla="*/ 64 h 184"/>
                  <a:gd name="T68" fmla="*/ 151 w 242"/>
                  <a:gd name="T69" fmla="*/ 64 h 184"/>
                  <a:gd name="T70" fmla="*/ 147 w 242"/>
                  <a:gd name="T71" fmla="*/ 64 h 184"/>
                  <a:gd name="T72" fmla="*/ 142 w 242"/>
                  <a:gd name="T73" fmla="*/ 62 h 184"/>
                  <a:gd name="T74" fmla="*/ 145 w 242"/>
                  <a:gd name="T75" fmla="*/ 52 h 184"/>
                  <a:gd name="T76" fmla="*/ 151 w 242"/>
                  <a:gd name="T77" fmla="*/ 41 h 184"/>
                  <a:gd name="T78" fmla="*/ 142 w 242"/>
                  <a:gd name="T79" fmla="*/ 34 h 184"/>
                  <a:gd name="T80" fmla="*/ 124 w 242"/>
                  <a:gd name="T81" fmla="*/ 12 h 184"/>
                  <a:gd name="T82" fmla="*/ 115 w 242"/>
                  <a:gd name="T83" fmla="*/ 7 h 184"/>
                  <a:gd name="T84" fmla="*/ 110 w 242"/>
                  <a:gd name="T85" fmla="*/ 9 h 184"/>
                  <a:gd name="T86" fmla="*/ 108 w 242"/>
                  <a:gd name="T87" fmla="*/ 7 h 184"/>
                  <a:gd name="T88" fmla="*/ 104 w 242"/>
                  <a:gd name="T89" fmla="*/ 5 h 184"/>
                  <a:gd name="T90" fmla="*/ 102 w 242"/>
                  <a:gd name="T91" fmla="*/ 7 h 184"/>
                  <a:gd name="T92" fmla="*/ 99 w 242"/>
                  <a:gd name="T93" fmla="*/ 7 h 184"/>
                  <a:gd name="T94" fmla="*/ 99 w 242"/>
                  <a:gd name="T95" fmla="*/ 5 h 184"/>
                  <a:gd name="T96" fmla="*/ 95 w 242"/>
                  <a:gd name="T97" fmla="*/ 5 h 184"/>
                  <a:gd name="T98" fmla="*/ 94 w 242"/>
                  <a:gd name="T99" fmla="*/ 7 h 184"/>
                  <a:gd name="T100" fmla="*/ 88 w 242"/>
                  <a:gd name="T101" fmla="*/ 9 h 184"/>
                  <a:gd name="T102" fmla="*/ 83 w 242"/>
                  <a:gd name="T103" fmla="*/ 5 h 184"/>
                  <a:gd name="T104" fmla="*/ 83 w 242"/>
                  <a:gd name="T105" fmla="*/ 3 h 184"/>
                  <a:gd name="T106" fmla="*/ 77 w 242"/>
                  <a:gd name="T107" fmla="*/ 0 h 184"/>
                  <a:gd name="T108" fmla="*/ 68 w 242"/>
                  <a:gd name="T109" fmla="*/ 10 h 184"/>
                  <a:gd name="T110" fmla="*/ 68 w 242"/>
                  <a:gd name="T111" fmla="*/ 7 h 184"/>
                  <a:gd name="T112" fmla="*/ 65 w 242"/>
                  <a:gd name="T113" fmla="*/ 9 h 184"/>
                  <a:gd name="T114" fmla="*/ 63 w 242"/>
                  <a:gd name="T115" fmla="*/ 10 h 184"/>
                  <a:gd name="T116" fmla="*/ 61 w 242"/>
                  <a:gd name="T117" fmla="*/ 10 h 184"/>
                  <a:gd name="T118" fmla="*/ 56 w 242"/>
                  <a:gd name="T119" fmla="*/ 10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42"/>
                  <a:gd name="T181" fmla="*/ 0 h 184"/>
                  <a:gd name="T182" fmla="*/ 242 w 242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42" h="184">
                    <a:moveTo>
                      <a:pt x="56" y="10"/>
                    </a:moveTo>
                    <a:lnTo>
                      <a:pt x="51" y="32"/>
                    </a:lnTo>
                    <a:lnTo>
                      <a:pt x="49" y="34"/>
                    </a:lnTo>
                    <a:lnTo>
                      <a:pt x="47" y="34"/>
                    </a:lnTo>
                    <a:lnTo>
                      <a:pt x="33" y="5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5" y="64"/>
                    </a:lnTo>
                    <a:lnTo>
                      <a:pt x="24" y="66"/>
                    </a:lnTo>
                    <a:lnTo>
                      <a:pt x="20" y="71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3" y="105"/>
                    </a:lnTo>
                    <a:lnTo>
                      <a:pt x="6" y="103"/>
                    </a:lnTo>
                    <a:lnTo>
                      <a:pt x="4" y="105"/>
                    </a:lnTo>
                    <a:lnTo>
                      <a:pt x="4" y="109"/>
                    </a:lnTo>
                    <a:lnTo>
                      <a:pt x="2" y="111"/>
                    </a:lnTo>
                    <a:lnTo>
                      <a:pt x="0" y="112"/>
                    </a:lnTo>
                    <a:lnTo>
                      <a:pt x="2" y="114"/>
                    </a:lnTo>
                    <a:lnTo>
                      <a:pt x="4" y="114"/>
                    </a:lnTo>
                    <a:lnTo>
                      <a:pt x="6" y="116"/>
                    </a:lnTo>
                    <a:lnTo>
                      <a:pt x="9" y="116"/>
                    </a:lnTo>
                    <a:lnTo>
                      <a:pt x="11" y="116"/>
                    </a:lnTo>
                    <a:lnTo>
                      <a:pt x="15" y="118"/>
                    </a:lnTo>
                    <a:lnTo>
                      <a:pt x="17" y="121"/>
                    </a:lnTo>
                    <a:lnTo>
                      <a:pt x="17" y="125"/>
                    </a:lnTo>
                    <a:lnTo>
                      <a:pt x="22" y="128"/>
                    </a:lnTo>
                    <a:lnTo>
                      <a:pt x="27" y="132"/>
                    </a:lnTo>
                    <a:lnTo>
                      <a:pt x="34" y="150"/>
                    </a:lnTo>
                    <a:lnTo>
                      <a:pt x="38" y="152"/>
                    </a:lnTo>
                    <a:lnTo>
                      <a:pt x="43" y="154"/>
                    </a:lnTo>
                    <a:lnTo>
                      <a:pt x="47" y="155"/>
                    </a:lnTo>
                    <a:lnTo>
                      <a:pt x="45" y="166"/>
                    </a:lnTo>
                    <a:lnTo>
                      <a:pt x="51" y="168"/>
                    </a:lnTo>
                    <a:lnTo>
                      <a:pt x="60" y="166"/>
                    </a:lnTo>
                    <a:lnTo>
                      <a:pt x="76" y="177"/>
                    </a:lnTo>
                    <a:lnTo>
                      <a:pt x="77" y="179"/>
                    </a:lnTo>
                    <a:lnTo>
                      <a:pt x="102" y="184"/>
                    </a:lnTo>
                    <a:lnTo>
                      <a:pt x="110" y="180"/>
                    </a:lnTo>
                    <a:lnTo>
                      <a:pt x="113" y="175"/>
                    </a:lnTo>
                    <a:lnTo>
                      <a:pt x="126" y="171"/>
                    </a:lnTo>
                    <a:lnTo>
                      <a:pt x="135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58" y="170"/>
                    </a:lnTo>
                    <a:lnTo>
                      <a:pt x="167" y="164"/>
                    </a:lnTo>
                    <a:lnTo>
                      <a:pt x="174" y="161"/>
                    </a:lnTo>
                    <a:lnTo>
                      <a:pt x="194" y="159"/>
                    </a:lnTo>
                    <a:lnTo>
                      <a:pt x="240" y="112"/>
                    </a:lnTo>
                    <a:lnTo>
                      <a:pt x="242" y="111"/>
                    </a:lnTo>
                    <a:lnTo>
                      <a:pt x="226" y="111"/>
                    </a:lnTo>
                    <a:lnTo>
                      <a:pt x="178" y="94"/>
                    </a:lnTo>
                    <a:lnTo>
                      <a:pt x="176" y="91"/>
                    </a:lnTo>
                    <a:lnTo>
                      <a:pt x="169" y="87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5" y="82"/>
                    </a:lnTo>
                    <a:lnTo>
                      <a:pt x="162" y="78"/>
                    </a:lnTo>
                    <a:lnTo>
                      <a:pt x="162" y="77"/>
                    </a:lnTo>
                    <a:lnTo>
                      <a:pt x="160" y="75"/>
                    </a:lnTo>
                    <a:lnTo>
                      <a:pt x="158" y="68"/>
                    </a:lnTo>
                    <a:lnTo>
                      <a:pt x="158" y="66"/>
                    </a:lnTo>
                    <a:lnTo>
                      <a:pt x="160" y="64"/>
                    </a:lnTo>
                    <a:lnTo>
                      <a:pt x="156" y="62"/>
                    </a:lnTo>
                    <a:lnTo>
                      <a:pt x="154" y="62"/>
                    </a:lnTo>
                    <a:lnTo>
                      <a:pt x="151" y="64"/>
                    </a:lnTo>
                    <a:lnTo>
                      <a:pt x="149" y="64"/>
                    </a:lnTo>
                    <a:lnTo>
                      <a:pt x="147" y="64"/>
                    </a:lnTo>
                    <a:lnTo>
                      <a:pt x="144" y="64"/>
                    </a:lnTo>
                    <a:lnTo>
                      <a:pt x="142" y="62"/>
                    </a:lnTo>
                    <a:lnTo>
                      <a:pt x="142" y="59"/>
                    </a:lnTo>
                    <a:lnTo>
                      <a:pt x="145" y="52"/>
                    </a:lnTo>
                    <a:lnTo>
                      <a:pt x="149" y="43"/>
                    </a:lnTo>
                    <a:lnTo>
                      <a:pt x="151" y="41"/>
                    </a:lnTo>
                    <a:lnTo>
                      <a:pt x="147" y="37"/>
                    </a:lnTo>
                    <a:lnTo>
                      <a:pt x="142" y="34"/>
                    </a:lnTo>
                    <a:lnTo>
                      <a:pt x="140" y="30"/>
                    </a:lnTo>
                    <a:lnTo>
                      <a:pt x="124" y="12"/>
                    </a:lnTo>
                    <a:lnTo>
                      <a:pt x="120" y="12"/>
                    </a:lnTo>
                    <a:lnTo>
                      <a:pt x="115" y="7"/>
                    </a:lnTo>
                    <a:lnTo>
                      <a:pt x="111" y="7"/>
                    </a:lnTo>
                    <a:lnTo>
                      <a:pt x="110" y="9"/>
                    </a:lnTo>
                    <a:lnTo>
                      <a:pt x="108" y="7"/>
                    </a:lnTo>
                    <a:lnTo>
                      <a:pt x="106" y="7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1" y="7"/>
                    </a:lnTo>
                    <a:lnTo>
                      <a:pt x="99" y="7"/>
                    </a:lnTo>
                    <a:lnTo>
                      <a:pt x="99" y="5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94" y="7"/>
                    </a:lnTo>
                    <a:lnTo>
                      <a:pt x="90" y="7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1" y="3"/>
                    </a:lnTo>
                    <a:lnTo>
                      <a:pt x="77" y="0"/>
                    </a:lnTo>
                    <a:lnTo>
                      <a:pt x="72" y="14"/>
                    </a:lnTo>
                    <a:lnTo>
                      <a:pt x="68" y="10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0"/>
                    </a:lnTo>
                    <a:lnTo>
                      <a:pt x="63" y="10"/>
                    </a:lnTo>
                    <a:lnTo>
                      <a:pt x="61" y="10"/>
                    </a:lnTo>
                    <a:lnTo>
                      <a:pt x="58" y="10"/>
                    </a:lnTo>
                    <a:lnTo>
                      <a:pt x="56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1" name="Freeform 4192"/>
              <p:cNvSpPr>
                <a:spLocks/>
              </p:cNvSpPr>
              <p:nvPr/>
            </p:nvSpPr>
            <p:spPr bwMode="auto">
              <a:xfrm>
                <a:off x="3232" y="2463"/>
                <a:ext cx="242" cy="184"/>
              </a:xfrm>
              <a:custGeom>
                <a:avLst/>
                <a:gdLst>
                  <a:gd name="T0" fmla="*/ 51 w 242"/>
                  <a:gd name="T1" fmla="*/ 32 h 184"/>
                  <a:gd name="T2" fmla="*/ 47 w 242"/>
                  <a:gd name="T3" fmla="*/ 34 h 184"/>
                  <a:gd name="T4" fmla="*/ 31 w 242"/>
                  <a:gd name="T5" fmla="*/ 64 h 184"/>
                  <a:gd name="T6" fmla="*/ 25 w 242"/>
                  <a:gd name="T7" fmla="*/ 64 h 184"/>
                  <a:gd name="T8" fmla="*/ 20 w 242"/>
                  <a:gd name="T9" fmla="*/ 71 h 184"/>
                  <a:gd name="T10" fmla="*/ 18 w 242"/>
                  <a:gd name="T11" fmla="*/ 102 h 184"/>
                  <a:gd name="T12" fmla="*/ 13 w 242"/>
                  <a:gd name="T13" fmla="*/ 105 h 184"/>
                  <a:gd name="T14" fmla="*/ 4 w 242"/>
                  <a:gd name="T15" fmla="*/ 105 h 184"/>
                  <a:gd name="T16" fmla="*/ 2 w 242"/>
                  <a:gd name="T17" fmla="*/ 111 h 184"/>
                  <a:gd name="T18" fmla="*/ 2 w 242"/>
                  <a:gd name="T19" fmla="*/ 114 h 184"/>
                  <a:gd name="T20" fmla="*/ 6 w 242"/>
                  <a:gd name="T21" fmla="*/ 116 h 184"/>
                  <a:gd name="T22" fmla="*/ 11 w 242"/>
                  <a:gd name="T23" fmla="*/ 116 h 184"/>
                  <a:gd name="T24" fmla="*/ 17 w 242"/>
                  <a:gd name="T25" fmla="*/ 121 h 184"/>
                  <a:gd name="T26" fmla="*/ 22 w 242"/>
                  <a:gd name="T27" fmla="*/ 128 h 184"/>
                  <a:gd name="T28" fmla="*/ 34 w 242"/>
                  <a:gd name="T29" fmla="*/ 150 h 184"/>
                  <a:gd name="T30" fmla="*/ 43 w 242"/>
                  <a:gd name="T31" fmla="*/ 154 h 184"/>
                  <a:gd name="T32" fmla="*/ 45 w 242"/>
                  <a:gd name="T33" fmla="*/ 166 h 184"/>
                  <a:gd name="T34" fmla="*/ 60 w 242"/>
                  <a:gd name="T35" fmla="*/ 166 h 184"/>
                  <a:gd name="T36" fmla="*/ 77 w 242"/>
                  <a:gd name="T37" fmla="*/ 179 h 184"/>
                  <a:gd name="T38" fmla="*/ 110 w 242"/>
                  <a:gd name="T39" fmla="*/ 180 h 184"/>
                  <a:gd name="T40" fmla="*/ 126 w 242"/>
                  <a:gd name="T41" fmla="*/ 171 h 184"/>
                  <a:gd name="T42" fmla="*/ 144 w 242"/>
                  <a:gd name="T43" fmla="*/ 177 h 184"/>
                  <a:gd name="T44" fmla="*/ 158 w 242"/>
                  <a:gd name="T45" fmla="*/ 170 h 184"/>
                  <a:gd name="T46" fmla="*/ 174 w 242"/>
                  <a:gd name="T47" fmla="*/ 161 h 184"/>
                  <a:gd name="T48" fmla="*/ 240 w 242"/>
                  <a:gd name="T49" fmla="*/ 112 h 184"/>
                  <a:gd name="T50" fmla="*/ 226 w 242"/>
                  <a:gd name="T51" fmla="*/ 111 h 184"/>
                  <a:gd name="T52" fmla="*/ 176 w 242"/>
                  <a:gd name="T53" fmla="*/ 91 h 184"/>
                  <a:gd name="T54" fmla="*/ 167 w 242"/>
                  <a:gd name="T55" fmla="*/ 84 h 184"/>
                  <a:gd name="T56" fmla="*/ 165 w 242"/>
                  <a:gd name="T57" fmla="*/ 82 h 184"/>
                  <a:gd name="T58" fmla="*/ 162 w 242"/>
                  <a:gd name="T59" fmla="*/ 77 h 184"/>
                  <a:gd name="T60" fmla="*/ 158 w 242"/>
                  <a:gd name="T61" fmla="*/ 68 h 184"/>
                  <a:gd name="T62" fmla="*/ 160 w 242"/>
                  <a:gd name="T63" fmla="*/ 64 h 184"/>
                  <a:gd name="T64" fmla="*/ 156 w 242"/>
                  <a:gd name="T65" fmla="*/ 62 h 184"/>
                  <a:gd name="T66" fmla="*/ 151 w 242"/>
                  <a:gd name="T67" fmla="*/ 64 h 184"/>
                  <a:gd name="T68" fmla="*/ 151 w 242"/>
                  <a:gd name="T69" fmla="*/ 64 h 184"/>
                  <a:gd name="T70" fmla="*/ 147 w 242"/>
                  <a:gd name="T71" fmla="*/ 64 h 184"/>
                  <a:gd name="T72" fmla="*/ 142 w 242"/>
                  <a:gd name="T73" fmla="*/ 62 h 184"/>
                  <a:gd name="T74" fmla="*/ 145 w 242"/>
                  <a:gd name="T75" fmla="*/ 52 h 184"/>
                  <a:gd name="T76" fmla="*/ 151 w 242"/>
                  <a:gd name="T77" fmla="*/ 41 h 184"/>
                  <a:gd name="T78" fmla="*/ 142 w 242"/>
                  <a:gd name="T79" fmla="*/ 34 h 184"/>
                  <a:gd name="T80" fmla="*/ 124 w 242"/>
                  <a:gd name="T81" fmla="*/ 12 h 184"/>
                  <a:gd name="T82" fmla="*/ 115 w 242"/>
                  <a:gd name="T83" fmla="*/ 7 h 184"/>
                  <a:gd name="T84" fmla="*/ 110 w 242"/>
                  <a:gd name="T85" fmla="*/ 9 h 184"/>
                  <a:gd name="T86" fmla="*/ 108 w 242"/>
                  <a:gd name="T87" fmla="*/ 7 h 184"/>
                  <a:gd name="T88" fmla="*/ 104 w 242"/>
                  <a:gd name="T89" fmla="*/ 5 h 184"/>
                  <a:gd name="T90" fmla="*/ 102 w 242"/>
                  <a:gd name="T91" fmla="*/ 7 h 184"/>
                  <a:gd name="T92" fmla="*/ 99 w 242"/>
                  <a:gd name="T93" fmla="*/ 7 h 184"/>
                  <a:gd name="T94" fmla="*/ 99 w 242"/>
                  <a:gd name="T95" fmla="*/ 5 h 184"/>
                  <a:gd name="T96" fmla="*/ 95 w 242"/>
                  <a:gd name="T97" fmla="*/ 5 h 184"/>
                  <a:gd name="T98" fmla="*/ 94 w 242"/>
                  <a:gd name="T99" fmla="*/ 7 h 184"/>
                  <a:gd name="T100" fmla="*/ 88 w 242"/>
                  <a:gd name="T101" fmla="*/ 9 h 184"/>
                  <a:gd name="T102" fmla="*/ 83 w 242"/>
                  <a:gd name="T103" fmla="*/ 5 h 184"/>
                  <a:gd name="T104" fmla="*/ 83 w 242"/>
                  <a:gd name="T105" fmla="*/ 3 h 184"/>
                  <a:gd name="T106" fmla="*/ 77 w 242"/>
                  <a:gd name="T107" fmla="*/ 0 h 184"/>
                  <a:gd name="T108" fmla="*/ 68 w 242"/>
                  <a:gd name="T109" fmla="*/ 10 h 184"/>
                  <a:gd name="T110" fmla="*/ 68 w 242"/>
                  <a:gd name="T111" fmla="*/ 7 h 184"/>
                  <a:gd name="T112" fmla="*/ 65 w 242"/>
                  <a:gd name="T113" fmla="*/ 9 h 184"/>
                  <a:gd name="T114" fmla="*/ 63 w 242"/>
                  <a:gd name="T115" fmla="*/ 10 h 184"/>
                  <a:gd name="T116" fmla="*/ 61 w 242"/>
                  <a:gd name="T117" fmla="*/ 10 h 184"/>
                  <a:gd name="T118" fmla="*/ 56 w 242"/>
                  <a:gd name="T119" fmla="*/ 10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42"/>
                  <a:gd name="T181" fmla="*/ 0 h 184"/>
                  <a:gd name="T182" fmla="*/ 242 w 242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42" h="184">
                    <a:moveTo>
                      <a:pt x="56" y="10"/>
                    </a:moveTo>
                    <a:lnTo>
                      <a:pt x="51" y="32"/>
                    </a:lnTo>
                    <a:lnTo>
                      <a:pt x="49" y="34"/>
                    </a:lnTo>
                    <a:lnTo>
                      <a:pt x="47" y="34"/>
                    </a:lnTo>
                    <a:lnTo>
                      <a:pt x="33" y="5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5" y="64"/>
                    </a:lnTo>
                    <a:lnTo>
                      <a:pt x="24" y="66"/>
                    </a:lnTo>
                    <a:lnTo>
                      <a:pt x="20" y="71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3" y="105"/>
                    </a:lnTo>
                    <a:lnTo>
                      <a:pt x="6" y="103"/>
                    </a:lnTo>
                    <a:lnTo>
                      <a:pt x="4" y="105"/>
                    </a:lnTo>
                    <a:lnTo>
                      <a:pt x="4" y="109"/>
                    </a:lnTo>
                    <a:lnTo>
                      <a:pt x="2" y="111"/>
                    </a:lnTo>
                    <a:lnTo>
                      <a:pt x="0" y="112"/>
                    </a:lnTo>
                    <a:lnTo>
                      <a:pt x="2" y="114"/>
                    </a:lnTo>
                    <a:lnTo>
                      <a:pt x="4" y="114"/>
                    </a:lnTo>
                    <a:lnTo>
                      <a:pt x="6" y="116"/>
                    </a:lnTo>
                    <a:lnTo>
                      <a:pt x="9" y="116"/>
                    </a:lnTo>
                    <a:lnTo>
                      <a:pt x="11" y="116"/>
                    </a:lnTo>
                    <a:lnTo>
                      <a:pt x="15" y="118"/>
                    </a:lnTo>
                    <a:lnTo>
                      <a:pt x="17" y="121"/>
                    </a:lnTo>
                    <a:lnTo>
                      <a:pt x="17" y="125"/>
                    </a:lnTo>
                    <a:lnTo>
                      <a:pt x="22" y="128"/>
                    </a:lnTo>
                    <a:lnTo>
                      <a:pt x="27" y="132"/>
                    </a:lnTo>
                    <a:lnTo>
                      <a:pt x="34" y="150"/>
                    </a:lnTo>
                    <a:lnTo>
                      <a:pt x="38" y="152"/>
                    </a:lnTo>
                    <a:lnTo>
                      <a:pt x="43" y="154"/>
                    </a:lnTo>
                    <a:lnTo>
                      <a:pt x="47" y="155"/>
                    </a:lnTo>
                    <a:lnTo>
                      <a:pt x="45" y="166"/>
                    </a:lnTo>
                    <a:lnTo>
                      <a:pt x="51" y="168"/>
                    </a:lnTo>
                    <a:lnTo>
                      <a:pt x="60" y="166"/>
                    </a:lnTo>
                    <a:lnTo>
                      <a:pt x="76" y="177"/>
                    </a:lnTo>
                    <a:lnTo>
                      <a:pt x="77" y="179"/>
                    </a:lnTo>
                    <a:lnTo>
                      <a:pt x="102" y="184"/>
                    </a:lnTo>
                    <a:lnTo>
                      <a:pt x="110" y="180"/>
                    </a:lnTo>
                    <a:lnTo>
                      <a:pt x="113" y="175"/>
                    </a:lnTo>
                    <a:lnTo>
                      <a:pt x="126" y="171"/>
                    </a:lnTo>
                    <a:lnTo>
                      <a:pt x="135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58" y="170"/>
                    </a:lnTo>
                    <a:lnTo>
                      <a:pt x="167" y="164"/>
                    </a:lnTo>
                    <a:lnTo>
                      <a:pt x="174" y="161"/>
                    </a:lnTo>
                    <a:lnTo>
                      <a:pt x="194" y="159"/>
                    </a:lnTo>
                    <a:lnTo>
                      <a:pt x="240" y="112"/>
                    </a:lnTo>
                    <a:lnTo>
                      <a:pt x="242" y="111"/>
                    </a:lnTo>
                    <a:lnTo>
                      <a:pt x="226" y="111"/>
                    </a:lnTo>
                    <a:lnTo>
                      <a:pt x="178" y="94"/>
                    </a:lnTo>
                    <a:lnTo>
                      <a:pt x="176" y="91"/>
                    </a:lnTo>
                    <a:lnTo>
                      <a:pt x="169" y="87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5" y="82"/>
                    </a:lnTo>
                    <a:lnTo>
                      <a:pt x="162" y="78"/>
                    </a:lnTo>
                    <a:lnTo>
                      <a:pt x="162" y="77"/>
                    </a:lnTo>
                    <a:lnTo>
                      <a:pt x="160" y="75"/>
                    </a:lnTo>
                    <a:lnTo>
                      <a:pt x="158" y="68"/>
                    </a:lnTo>
                    <a:lnTo>
                      <a:pt x="158" y="66"/>
                    </a:lnTo>
                    <a:lnTo>
                      <a:pt x="160" y="64"/>
                    </a:lnTo>
                    <a:lnTo>
                      <a:pt x="156" y="62"/>
                    </a:lnTo>
                    <a:lnTo>
                      <a:pt x="154" y="62"/>
                    </a:lnTo>
                    <a:lnTo>
                      <a:pt x="151" y="64"/>
                    </a:lnTo>
                    <a:lnTo>
                      <a:pt x="149" y="64"/>
                    </a:lnTo>
                    <a:lnTo>
                      <a:pt x="147" y="64"/>
                    </a:lnTo>
                    <a:lnTo>
                      <a:pt x="144" y="64"/>
                    </a:lnTo>
                    <a:lnTo>
                      <a:pt x="142" y="62"/>
                    </a:lnTo>
                    <a:lnTo>
                      <a:pt x="142" y="59"/>
                    </a:lnTo>
                    <a:lnTo>
                      <a:pt x="145" y="52"/>
                    </a:lnTo>
                    <a:lnTo>
                      <a:pt x="149" y="43"/>
                    </a:lnTo>
                    <a:lnTo>
                      <a:pt x="151" y="41"/>
                    </a:lnTo>
                    <a:lnTo>
                      <a:pt x="147" y="37"/>
                    </a:lnTo>
                    <a:lnTo>
                      <a:pt x="142" y="34"/>
                    </a:lnTo>
                    <a:lnTo>
                      <a:pt x="140" y="30"/>
                    </a:lnTo>
                    <a:lnTo>
                      <a:pt x="124" y="12"/>
                    </a:lnTo>
                    <a:lnTo>
                      <a:pt x="120" y="12"/>
                    </a:lnTo>
                    <a:lnTo>
                      <a:pt x="115" y="7"/>
                    </a:lnTo>
                    <a:lnTo>
                      <a:pt x="111" y="7"/>
                    </a:lnTo>
                    <a:lnTo>
                      <a:pt x="110" y="9"/>
                    </a:lnTo>
                    <a:lnTo>
                      <a:pt x="108" y="7"/>
                    </a:lnTo>
                    <a:lnTo>
                      <a:pt x="106" y="7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1" y="7"/>
                    </a:lnTo>
                    <a:lnTo>
                      <a:pt x="99" y="7"/>
                    </a:lnTo>
                    <a:lnTo>
                      <a:pt x="99" y="5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94" y="7"/>
                    </a:lnTo>
                    <a:lnTo>
                      <a:pt x="90" y="7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1" y="3"/>
                    </a:lnTo>
                    <a:lnTo>
                      <a:pt x="77" y="0"/>
                    </a:lnTo>
                    <a:lnTo>
                      <a:pt x="72" y="14"/>
                    </a:lnTo>
                    <a:lnTo>
                      <a:pt x="68" y="10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0"/>
                    </a:lnTo>
                    <a:lnTo>
                      <a:pt x="63" y="10"/>
                    </a:lnTo>
                    <a:lnTo>
                      <a:pt x="61" y="10"/>
                    </a:lnTo>
                    <a:lnTo>
                      <a:pt x="58" y="10"/>
                    </a:lnTo>
                    <a:lnTo>
                      <a:pt x="56" y="1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2" name="Freeform 4193"/>
              <p:cNvSpPr>
                <a:spLocks/>
              </p:cNvSpPr>
              <p:nvPr/>
            </p:nvSpPr>
            <p:spPr bwMode="auto">
              <a:xfrm>
                <a:off x="3184" y="2871"/>
                <a:ext cx="172" cy="273"/>
              </a:xfrm>
              <a:custGeom>
                <a:avLst/>
                <a:gdLst>
                  <a:gd name="T0" fmla="*/ 172 w 172"/>
                  <a:gd name="T1" fmla="*/ 1 h 273"/>
                  <a:gd name="T2" fmla="*/ 165 w 172"/>
                  <a:gd name="T3" fmla="*/ 21 h 273"/>
                  <a:gd name="T4" fmla="*/ 167 w 172"/>
                  <a:gd name="T5" fmla="*/ 41 h 273"/>
                  <a:gd name="T6" fmla="*/ 167 w 172"/>
                  <a:gd name="T7" fmla="*/ 61 h 273"/>
                  <a:gd name="T8" fmla="*/ 170 w 172"/>
                  <a:gd name="T9" fmla="*/ 62 h 273"/>
                  <a:gd name="T10" fmla="*/ 170 w 172"/>
                  <a:gd name="T11" fmla="*/ 66 h 273"/>
                  <a:gd name="T12" fmla="*/ 167 w 172"/>
                  <a:gd name="T13" fmla="*/ 77 h 273"/>
                  <a:gd name="T14" fmla="*/ 165 w 172"/>
                  <a:gd name="T15" fmla="*/ 84 h 273"/>
                  <a:gd name="T16" fmla="*/ 156 w 172"/>
                  <a:gd name="T17" fmla="*/ 96 h 273"/>
                  <a:gd name="T18" fmla="*/ 143 w 172"/>
                  <a:gd name="T19" fmla="*/ 107 h 273"/>
                  <a:gd name="T20" fmla="*/ 109 w 172"/>
                  <a:gd name="T21" fmla="*/ 123 h 273"/>
                  <a:gd name="T22" fmla="*/ 106 w 172"/>
                  <a:gd name="T23" fmla="*/ 127 h 273"/>
                  <a:gd name="T24" fmla="*/ 99 w 172"/>
                  <a:gd name="T25" fmla="*/ 137 h 273"/>
                  <a:gd name="T26" fmla="*/ 95 w 172"/>
                  <a:gd name="T27" fmla="*/ 139 h 273"/>
                  <a:gd name="T28" fmla="*/ 75 w 172"/>
                  <a:gd name="T29" fmla="*/ 155 h 273"/>
                  <a:gd name="T30" fmla="*/ 79 w 172"/>
                  <a:gd name="T31" fmla="*/ 171 h 273"/>
                  <a:gd name="T32" fmla="*/ 84 w 172"/>
                  <a:gd name="T33" fmla="*/ 195 h 273"/>
                  <a:gd name="T34" fmla="*/ 82 w 172"/>
                  <a:gd name="T35" fmla="*/ 225 h 273"/>
                  <a:gd name="T36" fmla="*/ 86 w 172"/>
                  <a:gd name="T37" fmla="*/ 223 h 273"/>
                  <a:gd name="T38" fmla="*/ 75 w 172"/>
                  <a:gd name="T39" fmla="*/ 239 h 273"/>
                  <a:gd name="T40" fmla="*/ 47 w 172"/>
                  <a:gd name="T41" fmla="*/ 252 h 273"/>
                  <a:gd name="T42" fmla="*/ 43 w 172"/>
                  <a:gd name="T43" fmla="*/ 266 h 273"/>
                  <a:gd name="T44" fmla="*/ 45 w 172"/>
                  <a:gd name="T45" fmla="*/ 273 h 273"/>
                  <a:gd name="T46" fmla="*/ 25 w 172"/>
                  <a:gd name="T47" fmla="*/ 202 h 273"/>
                  <a:gd name="T48" fmla="*/ 27 w 172"/>
                  <a:gd name="T49" fmla="*/ 191 h 273"/>
                  <a:gd name="T50" fmla="*/ 43 w 172"/>
                  <a:gd name="T51" fmla="*/ 139 h 273"/>
                  <a:gd name="T52" fmla="*/ 45 w 172"/>
                  <a:gd name="T53" fmla="*/ 100 h 273"/>
                  <a:gd name="T54" fmla="*/ 4 w 172"/>
                  <a:gd name="T55" fmla="*/ 89 h 273"/>
                  <a:gd name="T56" fmla="*/ 0 w 172"/>
                  <a:gd name="T57" fmla="*/ 75 h 273"/>
                  <a:gd name="T58" fmla="*/ 52 w 172"/>
                  <a:gd name="T59" fmla="*/ 59 h 273"/>
                  <a:gd name="T60" fmla="*/ 59 w 172"/>
                  <a:gd name="T61" fmla="*/ 66 h 273"/>
                  <a:gd name="T62" fmla="*/ 72 w 172"/>
                  <a:gd name="T63" fmla="*/ 66 h 273"/>
                  <a:gd name="T64" fmla="*/ 72 w 172"/>
                  <a:gd name="T65" fmla="*/ 82 h 273"/>
                  <a:gd name="T66" fmla="*/ 70 w 172"/>
                  <a:gd name="T67" fmla="*/ 87 h 273"/>
                  <a:gd name="T68" fmla="*/ 73 w 172"/>
                  <a:gd name="T69" fmla="*/ 95 h 273"/>
                  <a:gd name="T70" fmla="*/ 81 w 172"/>
                  <a:gd name="T71" fmla="*/ 103 h 273"/>
                  <a:gd name="T72" fmla="*/ 81 w 172"/>
                  <a:gd name="T73" fmla="*/ 107 h 273"/>
                  <a:gd name="T74" fmla="*/ 86 w 172"/>
                  <a:gd name="T75" fmla="*/ 107 h 273"/>
                  <a:gd name="T76" fmla="*/ 84 w 172"/>
                  <a:gd name="T77" fmla="*/ 100 h 273"/>
                  <a:gd name="T78" fmla="*/ 84 w 172"/>
                  <a:gd name="T79" fmla="*/ 95 h 273"/>
                  <a:gd name="T80" fmla="*/ 93 w 172"/>
                  <a:gd name="T81" fmla="*/ 89 h 273"/>
                  <a:gd name="T82" fmla="*/ 93 w 172"/>
                  <a:gd name="T83" fmla="*/ 77 h 273"/>
                  <a:gd name="T84" fmla="*/ 79 w 172"/>
                  <a:gd name="T85" fmla="*/ 48 h 273"/>
                  <a:gd name="T86" fmla="*/ 75 w 172"/>
                  <a:gd name="T87" fmla="*/ 34 h 273"/>
                  <a:gd name="T88" fmla="*/ 93 w 172"/>
                  <a:gd name="T89" fmla="*/ 18 h 273"/>
                  <a:gd name="T90" fmla="*/ 99 w 172"/>
                  <a:gd name="T91" fmla="*/ 16 h 273"/>
                  <a:gd name="T92" fmla="*/ 106 w 172"/>
                  <a:gd name="T93" fmla="*/ 19 h 273"/>
                  <a:gd name="T94" fmla="*/ 124 w 172"/>
                  <a:gd name="T95" fmla="*/ 16 h 273"/>
                  <a:gd name="T96" fmla="*/ 134 w 172"/>
                  <a:gd name="T97" fmla="*/ 12 h 273"/>
                  <a:gd name="T98" fmla="*/ 159 w 172"/>
                  <a:gd name="T99" fmla="*/ 7 h 27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273"/>
                  <a:gd name="T152" fmla="*/ 172 w 172"/>
                  <a:gd name="T153" fmla="*/ 273 h 27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273">
                    <a:moveTo>
                      <a:pt x="170" y="0"/>
                    </a:moveTo>
                    <a:lnTo>
                      <a:pt x="170" y="1"/>
                    </a:lnTo>
                    <a:lnTo>
                      <a:pt x="172" y="1"/>
                    </a:lnTo>
                    <a:lnTo>
                      <a:pt x="170" y="3"/>
                    </a:lnTo>
                    <a:lnTo>
                      <a:pt x="172" y="9"/>
                    </a:lnTo>
                    <a:lnTo>
                      <a:pt x="165" y="21"/>
                    </a:lnTo>
                    <a:lnTo>
                      <a:pt x="167" y="37"/>
                    </a:lnTo>
                    <a:lnTo>
                      <a:pt x="165" y="39"/>
                    </a:lnTo>
                    <a:lnTo>
                      <a:pt x="167" y="41"/>
                    </a:lnTo>
                    <a:lnTo>
                      <a:pt x="167" y="57"/>
                    </a:lnTo>
                    <a:lnTo>
                      <a:pt x="167" y="61"/>
                    </a:lnTo>
                    <a:lnTo>
                      <a:pt x="168" y="61"/>
                    </a:lnTo>
                    <a:lnTo>
                      <a:pt x="170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6"/>
                    </a:lnTo>
                    <a:lnTo>
                      <a:pt x="170" y="68"/>
                    </a:lnTo>
                    <a:lnTo>
                      <a:pt x="168" y="73"/>
                    </a:lnTo>
                    <a:lnTo>
                      <a:pt x="167" y="77"/>
                    </a:lnTo>
                    <a:lnTo>
                      <a:pt x="168" y="77"/>
                    </a:lnTo>
                    <a:lnTo>
                      <a:pt x="167" y="82"/>
                    </a:lnTo>
                    <a:lnTo>
                      <a:pt x="165" y="84"/>
                    </a:lnTo>
                    <a:lnTo>
                      <a:pt x="159" y="91"/>
                    </a:lnTo>
                    <a:lnTo>
                      <a:pt x="154" y="95"/>
                    </a:lnTo>
                    <a:lnTo>
                      <a:pt x="156" y="96"/>
                    </a:lnTo>
                    <a:lnTo>
                      <a:pt x="154" y="98"/>
                    </a:lnTo>
                    <a:lnTo>
                      <a:pt x="145" y="103"/>
                    </a:lnTo>
                    <a:lnTo>
                      <a:pt x="143" y="107"/>
                    </a:lnTo>
                    <a:lnTo>
                      <a:pt x="140" y="109"/>
                    </a:lnTo>
                    <a:lnTo>
                      <a:pt x="134" y="109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6" y="129"/>
                    </a:lnTo>
                    <a:lnTo>
                      <a:pt x="99" y="137"/>
                    </a:lnTo>
                    <a:lnTo>
                      <a:pt x="97" y="137"/>
                    </a:lnTo>
                    <a:lnTo>
                      <a:pt x="97" y="134"/>
                    </a:lnTo>
                    <a:lnTo>
                      <a:pt x="95" y="139"/>
                    </a:lnTo>
                    <a:lnTo>
                      <a:pt x="91" y="141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68"/>
                    </a:lnTo>
                    <a:lnTo>
                      <a:pt x="79" y="170"/>
                    </a:lnTo>
                    <a:lnTo>
                      <a:pt x="79" y="171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88" y="195"/>
                    </a:lnTo>
                    <a:lnTo>
                      <a:pt x="82" y="225"/>
                    </a:lnTo>
                    <a:lnTo>
                      <a:pt x="82" y="229"/>
                    </a:lnTo>
                    <a:lnTo>
                      <a:pt x="84" y="227"/>
                    </a:lnTo>
                    <a:lnTo>
                      <a:pt x="86" y="223"/>
                    </a:lnTo>
                    <a:lnTo>
                      <a:pt x="86" y="229"/>
                    </a:lnTo>
                    <a:lnTo>
                      <a:pt x="81" y="238"/>
                    </a:lnTo>
                    <a:lnTo>
                      <a:pt x="75" y="239"/>
                    </a:lnTo>
                    <a:lnTo>
                      <a:pt x="70" y="243"/>
                    </a:lnTo>
                    <a:lnTo>
                      <a:pt x="66" y="243"/>
                    </a:lnTo>
                    <a:lnTo>
                      <a:pt x="47" y="252"/>
                    </a:lnTo>
                    <a:lnTo>
                      <a:pt x="39" y="261"/>
                    </a:lnTo>
                    <a:lnTo>
                      <a:pt x="43" y="266"/>
                    </a:lnTo>
                    <a:lnTo>
                      <a:pt x="45" y="265"/>
                    </a:lnTo>
                    <a:lnTo>
                      <a:pt x="47" y="263"/>
                    </a:lnTo>
                    <a:lnTo>
                      <a:pt x="45" y="273"/>
                    </a:lnTo>
                    <a:lnTo>
                      <a:pt x="32" y="273"/>
                    </a:lnTo>
                    <a:lnTo>
                      <a:pt x="25" y="202"/>
                    </a:lnTo>
                    <a:lnTo>
                      <a:pt x="25" y="197"/>
                    </a:lnTo>
                    <a:lnTo>
                      <a:pt x="25" y="193"/>
                    </a:lnTo>
                    <a:lnTo>
                      <a:pt x="27" y="191"/>
                    </a:lnTo>
                    <a:lnTo>
                      <a:pt x="32" y="186"/>
                    </a:lnTo>
                    <a:lnTo>
                      <a:pt x="45" y="157"/>
                    </a:lnTo>
                    <a:lnTo>
                      <a:pt x="43" y="139"/>
                    </a:lnTo>
                    <a:lnTo>
                      <a:pt x="47" y="134"/>
                    </a:lnTo>
                    <a:lnTo>
                      <a:pt x="48" y="114"/>
                    </a:lnTo>
                    <a:lnTo>
                      <a:pt x="45" y="100"/>
                    </a:lnTo>
                    <a:lnTo>
                      <a:pt x="43" y="98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0" y="75"/>
                    </a:lnTo>
                    <a:lnTo>
                      <a:pt x="50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62"/>
                    </a:lnTo>
                    <a:lnTo>
                      <a:pt x="57" y="66"/>
                    </a:lnTo>
                    <a:lnTo>
                      <a:pt x="59" y="66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2" y="66"/>
                    </a:lnTo>
                    <a:lnTo>
                      <a:pt x="73" y="78"/>
                    </a:lnTo>
                    <a:lnTo>
                      <a:pt x="73" y="80"/>
                    </a:lnTo>
                    <a:lnTo>
                      <a:pt x="72" y="82"/>
                    </a:lnTo>
                    <a:lnTo>
                      <a:pt x="72" y="84"/>
                    </a:lnTo>
                    <a:lnTo>
                      <a:pt x="70" y="86"/>
                    </a:lnTo>
                    <a:lnTo>
                      <a:pt x="70" y="87"/>
                    </a:lnTo>
                    <a:lnTo>
                      <a:pt x="70" y="89"/>
                    </a:lnTo>
                    <a:lnTo>
                      <a:pt x="72" y="95"/>
                    </a:lnTo>
                    <a:lnTo>
                      <a:pt x="73" y="95"/>
                    </a:lnTo>
                    <a:lnTo>
                      <a:pt x="73" y="96"/>
                    </a:lnTo>
                    <a:lnTo>
                      <a:pt x="79" y="102"/>
                    </a:lnTo>
                    <a:lnTo>
                      <a:pt x="81" y="103"/>
                    </a:lnTo>
                    <a:lnTo>
                      <a:pt x="82" y="103"/>
                    </a:lnTo>
                    <a:lnTo>
                      <a:pt x="82" y="105"/>
                    </a:lnTo>
                    <a:lnTo>
                      <a:pt x="81" y="107"/>
                    </a:lnTo>
                    <a:lnTo>
                      <a:pt x="82" y="107"/>
                    </a:lnTo>
                    <a:lnTo>
                      <a:pt x="86" y="107"/>
                    </a:lnTo>
                    <a:lnTo>
                      <a:pt x="86" y="103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4" y="95"/>
                    </a:lnTo>
                    <a:lnTo>
                      <a:pt x="86" y="95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5" y="80"/>
                    </a:lnTo>
                    <a:lnTo>
                      <a:pt x="93" y="77"/>
                    </a:lnTo>
                    <a:lnTo>
                      <a:pt x="95" y="71"/>
                    </a:lnTo>
                    <a:lnTo>
                      <a:pt x="95" y="68"/>
                    </a:lnTo>
                    <a:lnTo>
                      <a:pt x="79" y="48"/>
                    </a:lnTo>
                    <a:lnTo>
                      <a:pt x="77" y="50"/>
                    </a:lnTo>
                    <a:lnTo>
                      <a:pt x="77" y="35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81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1" y="16"/>
                    </a:lnTo>
                    <a:lnTo>
                      <a:pt x="124" y="16"/>
                    </a:lnTo>
                    <a:lnTo>
                      <a:pt x="127" y="12"/>
                    </a:lnTo>
                    <a:lnTo>
                      <a:pt x="131" y="12"/>
                    </a:lnTo>
                    <a:lnTo>
                      <a:pt x="134" y="12"/>
                    </a:lnTo>
                    <a:lnTo>
                      <a:pt x="138" y="14"/>
                    </a:lnTo>
                    <a:lnTo>
                      <a:pt x="143" y="12"/>
                    </a:lnTo>
                    <a:lnTo>
                      <a:pt x="159" y="7"/>
                    </a:lnTo>
                    <a:lnTo>
                      <a:pt x="17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3" name="Freeform 4194"/>
              <p:cNvSpPr>
                <a:spLocks/>
              </p:cNvSpPr>
              <p:nvPr/>
            </p:nvSpPr>
            <p:spPr bwMode="auto">
              <a:xfrm>
                <a:off x="3184" y="2871"/>
                <a:ext cx="172" cy="273"/>
              </a:xfrm>
              <a:custGeom>
                <a:avLst/>
                <a:gdLst>
                  <a:gd name="T0" fmla="*/ 172 w 172"/>
                  <a:gd name="T1" fmla="*/ 1 h 273"/>
                  <a:gd name="T2" fmla="*/ 165 w 172"/>
                  <a:gd name="T3" fmla="*/ 21 h 273"/>
                  <a:gd name="T4" fmla="*/ 167 w 172"/>
                  <a:gd name="T5" fmla="*/ 41 h 273"/>
                  <a:gd name="T6" fmla="*/ 167 w 172"/>
                  <a:gd name="T7" fmla="*/ 61 h 273"/>
                  <a:gd name="T8" fmla="*/ 170 w 172"/>
                  <a:gd name="T9" fmla="*/ 62 h 273"/>
                  <a:gd name="T10" fmla="*/ 170 w 172"/>
                  <a:gd name="T11" fmla="*/ 66 h 273"/>
                  <a:gd name="T12" fmla="*/ 167 w 172"/>
                  <a:gd name="T13" fmla="*/ 77 h 273"/>
                  <a:gd name="T14" fmla="*/ 165 w 172"/>
                  <a:gd name="T15" fmla="*/ 84 h 273"/>
                  <a:gd name="T16" fmla="*/ 156 w 172"/>
                  <a:gd name="T17" fmla="*/ 96 h 273"/>
                  <a:gd name="T18" fmla="*/ 143 w 172"/>
                  <a:gd name="T19" fmla="*/ 107 h 273"/>
                  <a:gd name="T20" fmla="*/ 109 w 172"/>
                  <a:gd name="T21" fmla="*/ 123 h 273"/>
                  <a:gd name="T22" fmla="*/ 106 w 172"/>
                  <a:gd name="T23" fmla="*/ 127 h 273"/>
                  <a:gd name="T24" fmla="*/ 99 w 172"/>
                  <a:gd name="T25" fmla="*/ 137 h 273"/>
                  <a:gd name="T26" fmla="*/ 95 w 172"/>
                  <a:gd name="T27" fmla="*/ 139 h 273"/>
                  <a:gd name="T28" fmla="*/ 75 w 172"/>
                  <a:gd name="T29" fmla="*/ 155 h 273"/>
                  <a:gd name="T30" fmla="*/ 79 w 172"/>
                  <a:gd name="T31" fmla="*/ 171 h 273"/>
                  <a:gd name="T32" fmla="*/ 84 w 172"/>
                  <a:gd name="T33" fmla="*/ 195 h 273"/>
                  <a:gd name="T34" fmla="*/ 82 w 172"/>
                  <a:gd name="T35" fmla="*/ 225 h 273"/>
                  <a:gd name="T36" fmla="*/ 86 w 172"/>
                  <a:gd name="T37" fmla="*/ 223 h 273"/>
                  <a:gd name="T38" fmla="*/ 75 w 172"/>
                  <a:gd name="T39" fmla="*/ 239 h 273"/>
                  <a:gd name="T40" fmla="*/ 47 w 172"/>
                  <a:gd name="T41" fmla="*/ 252 h 273"/>
                  <a:gd name="T42" fmla="*/ 43 w 172"/>
                  <a:gd name="T43" fmla="*/ 266 h 273"/>
                  <a:gd name="T44" fmla="*/ 45 w 172"/>
                  <a:gd name="T45" fmla="*/ 273 h 273"/>
                  <a:gd name="T46" fmla="*/ 25 w 172"/>
                  <a:gd name="T47" fmla="*/ 202 h 273"/>
                  <a:gd name="T48" fmla="*/ 27 w 172"/>
                  <a:gd name="T49" fmla="*/ 191 h 273"/>
                  <a:gd name="T50" fmla="*/ 43 w 172"/>
                  <a:gd name="T51" fmla="*/ 139 h 273"/>
                  <a:gd name="T52" fmla="*/ 45 w 172"/>
                  <a:gd name="T53" fmla="*/ 100 h 273"/>
                  <a:gd name="T54" fmla="*/ 4 w 172"/>
                  <a:gd name="T55" fmla="*/ 89 h 273"/>
                  <a:gd name="T56" fmla="*/ 0 w 172"/>
                  <a:gd name="T57" fmla="*/ 75 h 273"/>
                  <a:gd name="T58" fmla="*/ 52 w 172"/>
                  <a:gd name="T59" fmla="*/ 59 h 273"/>
                  <a:gd name="T60" fmla="*/ 59 w 172"/>
                  <a:gd name="T61" fmla="*/ 66 h 273"/>
                  <a:gd name="T62" fmla="*/ 72 w 172"/>
                  <a:gd name="T63" fmla="*/ 66 h 273"/>
                  <a:gd name="T64" fmla="*/ 72 w 172"/>
                  <a:gd name="T65" fmla="*/ 82 h 273"/>
                  <a:gd name="T66" fmla="*/ 70 w 172"/>
                  <a:gd name="T67" fmla="*/ 87 h 273"/>
                  <a:gd name="T68" fmla="*/ 73 w 172"/>
                  <a:gd name="T69" fmla="*/ 95 h 273"/>
                  <a:gd name="T70" fmla="*/ 81 w 172"/>
                  <a:gd name="T71" fmla="*/ 103 h 273"/>
                  <a:gd name="T72" fmla="*/ 81 w 172"/>
                  <a:gd name="T73" fmla="*/ 107 h 273"/>
                  <a:gd name="T74" fmla="*/ 86 w 172"/>
                  <a:gd name="T75" fmla="*/ 107 h 273"/>
                  <a:gd name="T76" fmla="*/ 84 w 172"/>
                  <a:gd name="T77" fmla="*/ 100 h 273"/>
                  <a:gd name="T78" fmla="*/ 84 w 172"/>
                  <a:gd name="T79" fmla="*/ 95 h 273"/>
                  <a:gd name="T80" fmla="*/ 93 w 172"/>
                  <a:gd name="T81" fmla="*/ 89 h 273"/>
                  <a:gd name="T82" fmla="*/ 93 w 172"/>
                  <a:gd name="T83" fmla="*/ 77 h 273"/>
                  <a:gd name="T84" fmla="*/ 79 w 172"/>
                  <a:gd name="T85" fmla="*/ 48 h 273"/>
                  <a:gd name="T86" fmla="*/ 75 w 172"/>
                  <a:gd name="T87" fmla="*/ 34 h 273"/>
                  <a:gd name="T88" fmla="*/ 93 w 172"/>
                  <a:gd name="T89" fmla="*/ 18 h 273"/>
                  <a:gd name="T90" fmla="*/ 99 w 172"/>
                  <a:gd name="T91" fmla="*/ 16 h 273"/>
                  <a:gd name="T92" fmla="*/ 106 w 172"/>
                  <a:gd name="T93" fmla="*/ 19 h 273"/>
                  <a:gd name="T94" fmla="*/ 124 w 172"/>
                  <a:gd name="T95" fmla="*/ 16 h 273"/>
                  <a:gd name="T96" fmla="*/ 134 w 172"/>
                  <a:gd name="T97" fmla="*/ 12 h 273"/>
                  <a:gd name="T98" fmla="*/ 159 w 172"/>
                  <a:gd name="T99" fmla="*/ 7 h 27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273"/>
                  <a:gd name="T152" fmla="*/ 172 w 172"/>
                  <a:gd name="T153" fmla="*/ 273 h 27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273">
                    <a:moveTo>
                      <a:pt x="170" y="0"/>
                    </a:moveTo>
                    <a:lnTo>
                      <a:pt x="170" y="1"/>
                    </a:lnTo>
                    <a:lnTo>
                      <a:pt x="172" y="1"/>
                    </a:lnTo>
                    <a:lnTo>
                      <a:pt x="170" y="3"/>
                    </a:lnTo>
                    <a:lnTo>
                      <a:pt x="172" y="9"/>
                    </a:lnTo>
                    <a:lnTo>
                      <a:pt x="165" y="21"/>
                    </a:lnTo>
                    <a:lnTo>
                      <a:pt x="167" y="37"/>
                    </a:lnTo>
                    <a:lnTo>
                      <a:pt x="165" y="39"/>
                    </a:lnTo>
                    <a:lnTo>
                      <a:pt x="167" y="41"/>
                    </a:lnTo>
                    <a:lnTo>
                      <a:pt x="167" y="57"/>
                    </a:lnTo>
                    <a:lnTo>
                      <a:pt x="167" y="61"/>
                    </a:lnTo>
                    <a:lnTo>
                      <a:pt x="168" y="61"/>
                    </a:lnTo>
                    <a:lnTo>
                      <a:pt x="170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6"/>
                    </a:lnTo>
                    <a:lnTo>
                      <a:pt x="170" y="68"/>
                    </a:lnTo>
                    <a:lnTo>
                      <a:pt x="168" y="73"/>
                    </a:lnTo>
                    <a:lnTo>
                      <a:pt x="167" y="77"/>
                    </a:lnTo>
                    <a:lnTo>
                      <a:pt x="168" y="77"/>
                    </a:lnTo>
                    <a:lnTo>
                      <a:pt x="167" y="82"/>
                    </a:lnTo>
                    <a:lnTo>
                      <a:pt x="165" y="84"/>
                    </a:lnTo>
                    <a:lnTo>
                      <a:pt x="159" y="91"/>
                    </a:lnTo>
                    <a:lnTo>
                      <a:pt x="154" y="95"/>
                    </a:lnTo>
                    <a:lnTo>
                      <a:pt x="156" y="96"/>
                    </a:lnTo>
                    <a:lnTo>
                      <a:pt x="154" y="98"/>
                    </a:lnTo>
                    <a:lnTo>
                      <a:pt x="145" y="103"/>
                    </a:lnTo>
                    <a:lnTo>
                      <a:pt x="143" y="107"/>
                    </a:lnTo>
                    <a:lnTo>
                      <a:pt x="140" y="109"/>
                    </a:lnTo>
                    <a:lnTo>
                      <a:pt x="134" y="109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6" y="129"/>
                    </a:lnTo>
                    <a:lnTo>
                      <a:pt x="99" y="137"/>
                    </a:lnTo>
                    <a:lnTo>
                      <a:pt x="97" y="137"/>
                    </a:lnTo>
                    <a:lnTo>
                      <a:pt x="97" y="134"/>
                    </a:lnTo>
                    <a:lnTo>
                      <a:pt x="95" y="139"/>
                    </a:lnTo>
                    <a:lnTo>
                      <a:pt x="91" y="141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68"/>
                    </a:lnTo>
                    <a:lnTo>
                      <a:pt x="79" y="170"/>
                    </a:lnTo>
                    <a:lnTo>
                      <a:pt x="79" y="171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88" y="195"/>
                    </a:lnTo>
                    <a:lnTo>
                      <a:pt x="82" y="225"/>
                    </a:lnTo>
                    <a:lnTo>
                      <a:pt x="82" y="229"/>
                    </a:lnTo>
                    <a:lnTo>
                      <a:pt x="84" y="227"/>
                    </a:lnTo>
                    <a:lnTo>
                      <a:pt x="86" y="223"/>
                    </a:lnTo>
                    <a:lnTo>
                      <a:pt x="86" y="229"/>
                    </a:lnTo>
                    <a:lnTo>
                      <a:pt x="81" y="238"/>
                    </a:lnTo>
                    <a:lnTo>
                      <a:pt x="75" y="239"/>
                    </a:lnTo>
                    <a:lnTo>
                      <a:pt x="70" y="243"/>
                    </a:lnTo>
                    <a:lnTo>
                      <a:pt x="66" y="243"/>
                    </a:lnTo>
                    <a:lnTo>
                      <a:pt x="47" y="252"/>
                    </a:lnTo>
                    <a:lnTo>
                      <a:pt x="39" y="261"/>
                    </a:lnTo>
                    <a:lnTo>
                      <a:pt x="43" y="266"/>
                    </a:lnTo>
                    <a:lnTo>
                      <a:pt x="45" y="265"/>
                    </a:lnTo>
                    <a:lnTo>
                      <a:pt x="47" y="263"/>
                    </a:lnTo>
                    <a:lnTo>
                      <a:pt x="45" y="273"/>
                    </a:lnTo>
                    <a:lnTo>
                      <a:pt x="32" y="273"/>
                    </a:lnTo>
                    <a:lnTo>
                      <a:pt x="25" y="202"/>
                    </a:lnTo>
                    <a:lnTo>
                      <a:pt x="25" y="197"/>
                    </a:lnTo>
                    <a:lnTo>
                      <a:pt x="25" y="193"/>
                    </a:lnTo>
                    <a:lnTo>
                      <a:pt x="27" y="191"/>
                    </a:lnTo>
                    <a:lnTo>
                      <a:pt x="32" y="186"/>
                    </a:lnTo>
                    <a:lnTo>
                      <a:pt x="45" y="157"/>
                    </a:lnTo>
                    <a:lnTo>
                      <a:pt x="43" y="139"/>
                    </a:lnTo>
                    <a:lnTo>
                      <a:pt x="47" y="134"/>
                    </a:lnTo>
                    <a:lnTo>
                      <a:pt x="48" y="114"/>
                    </a:lnTo>
                    <a:lnTo>
                      <a:pt x="45" y="100"/>
                    </a:lnTo>
                    <a:lnTo>
                      <a:pt x="43" y="98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0" y="75"/>
                    </a:lnTo>
                    <a:lnTo>
                      <a:pt x="50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62"/>
                    </a:lnTo>
                    <a:lnTo>
                      <a:pt x="57" y="66"/>
                    </a:lnTo>
                    <a:lnTo>
                      <a:pt x="59" y="66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2" y="66"/>
                    </a:lnTo>
                    <a:lnTo>
                      <a:pt x="73" y="78"/>
                    </a:lnTo>
                    <a:lnTo>
                      <a:pt x="73" y="80"/>
                    </a:lnTo>
                    <a:lnTo>
                      <a:pt x="72" y="82"/>
                    </a:lnTo>
                    <a:lnTo>
                      <a:pt x="72" y="84"/>
                    </a:lnTo>
                    <a:lnTo>
                      <a:pt x="70" y="86"/>
                    </a:lnTo>
                    <a:lnTo>
                      <a:pt x="70" y="87"/>
                    </a:lnTo>
                    <a:lnTo>
                      <a:pt x="70" y="89"/>
                    </a:lnTo>
                    <a:lnTo>
                      <a:pt x="72" y="95"/>
                    </a:lnTo>
                    <a:lnTo>
                      <a:pt x="73" y="95"/>
                    </a:lnTo>
                    <a:lnTo>
                      <a:pt x="73" y="96"/>
                    </a:lnTo>
                    <a:lnTo>
                      <a:pt x="79" y="102"/>
                    </a:lnTo>
                    <a:lnTo>
                      <a:pt x="81" y="103"/>
                    </a:lnTo>
                    <a:lnTo>
                      <a:pt x="82" y="103"/>
                    </a:lnTo>
                    <a:lnTo>
                      <a:pt x="82" y="105"/>
                    </a:lnTo>
                    <a:lnTo>
                      <a:pt x="81" y="107"/>
                    </a:lnTo>
                    <a:lnTo>
                      <a:pt x="82" y="107"/>
                    </a:lnTo>
                    <a:lnTo>
                      <a:pt x="86" y="107"/>
                    </a:lnTo>
                    <a:lnTo>
                      <a:pt x="86" y="103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4" y="95"/>
                    </a:lnTo>
                    <a:lnTo>
                      <a:pt x="86" y="95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5" y="80"/>
                    </a:lnTo>
                    <a:lnTo>
                      <a:pt x="93" y="77"/>
                    </a:lnTo>
                    <a:lnTo>
                      <a:pt x="95" y="71"/>
                    </a:lnTo>
                    <a:lnTo>
                      <a:pt x="95" y="68"/>
                    </a:lnTo>
                    <a:lnTo>
                      <a:pt x="79" y="48"/>
                    </a:lnTo>
                    <a:lnTo>
                      <a:pt x="77" y="50"/>
                    </a:lnTo>
                    <a:lnTo>
                      <a:pt x="77" y="35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81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1" y="16"/>
                    </a:lnTo>
                    <a:lnTo>
                      <a:pt x="124" y="16"/>
                    </a:lnTo>
                    <a:lnTo>
                      <a:pt x="127" y="12"/>
                    </a:lnTo>
                    <a:lnTo>
                      <a:pt x="131" y="12"/>
                    </a:lnTo>
                    <a:lnTo>
                      <a:pt x="134" y="12"/>
                    </a:lnTo>
                    <a:lnTo>
                      <a:pt x="138" y="14"/>
                    </a:lnTo>
                    <a:lnTo>
                      <a:pt x="143" y="12"/>
                    </a:lnTo>
                    <a:lnTo>
                      <a:pt x="159" y="7"/>
                    </a:lnTo>
                    <a:lnTo>
                      <a:pt x="170" y="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4" name="Freeform 4195"/>
              <p:cNvSpPr>
                <a:spLocks/>
              </p:cNvSpPr>
              <p:nvPr/>
            </p:nvSpPr>
            <p:spPr bwMode="auto">
              <a:xfrm>
                <a:off x="2508" y="2291"/>
                <a:ext cx="261" cy="249"/>
              </a:xfrm>
              <a:custGeom>
                <a:avLst/>
                <a:gdLst>
                  <a:gd name="T0" fmla="*/ 214 w 261"/>
                  <a:gd name="T1" fmla="*/ 68 h 249"/>
                  <a:gd name="T2" fmla="*/ 221 w 261"/>
                  <a:gd name="T3" fmla="*/ 75 h 249"/>
                  <a:gd name="T4" fmla="*/ 229 w 261"/>
                  <a:gd name="T5" fmla="*/ 82 h 249"/>
                  <a:gd name="T6" fmla="*/ 234 w 261"/>
                  <a:gd name="T7" fmla="*/ 84 h 249"/>
                  <a:gd name="T8" fmla="*/ 241 w 261"/>
                  <a:gd name="T9" fmla="*/ 86 h 249"/>
                  <a:gd name="T10" fmla="*/ 247 w 261"/>
                  <a:gd name="T11" fmla="*/ 89 h 249"/>
                  <a:gd name="T12" fmla="*/ 247 w 261"/>
                  <a:gd name="T13" fmla="*/ 93 h 249"/>
                  <a:gd name="T14" fmla="*/ 247 w 261"/>
                  <a:gd name="T15" fmla="*/ 98 h 249"/>
                  <a:gd name="T16" fmla="*/ 252 w 261"/>
                  <a:gd name="T17" fmla="*/ 104 h 249"/>
                  <a:gd name="T18" fmla="*/ 261 w 261"/>
                  <a:gd name="T19" fmla="*/ 100 h 249"/>
                  <a:gd name="T20" fmla="*/ 257 w 261"/>
                  <a:gd name="T21" fmla="*/ 154 h 249"/>
                  <a:gd name="T22" fmla="*/ 250 w 261"/>
                  <a:gd name="T23" fmla="*/ 161 h 249"/>
                  <a:gd name="T24" fmla="*/ 241 w 261"/>
                  <a:gd name="T25" fmla="*/ 163 h 249"/>
                  <a:gd name="T26" fmla="*/ 164 w 261"/>
                  <a:gd name="T27" fmla="*/ 184 h 249"/>
                  <a:gd name="T28" fmla="*/ 132 w 261"/>
                  <a:gd name="T29" fmla="*/ 198 h 249"/>
                  <a:gd name="T30" fmla="*/ 112 w 261"/>
                  <a:gd name="T31" fmla="*/ 245 h 249"/>
                  <a:gd name="T32" fmla="*/ 105 w 261"/>
                  <a:gd name="T33" fmla="*/ 243 h 249"/>
                  <a:gd name="T34" fmla="*/ 100 w 261"/>
                  <a:gd name="T35" fmla="*/ 245 h 249"/>
                  <a:gd name="T36" fmla="*/ 96 w 261"/>
                  <a:gd name="T37" fmla="*/ 243 h 249"/>
                  <a:gd name="T38" fmla="*/ 94 w 261"/>
                  <a:gd name="T39" fmla="*/ 240 h 249"/>
                  <a:gd name="T40" fmla="*/ 91 w 261"/>
                  <a:gd name="T41" fmla="*/ 241 h 249"/>
                  <a:gd name="T42" fmla="*/ 87 w 261"/>
                  <a:gd name="T43" fmla="*/ 243 h 249"/>
                  <a:gd name="T44" fmla="*/ 84 w 261"/>
                  <a:gd name="T45" fmla="*/ 245 h 249"/>
                  <a:gd name="T46" fmla="*/ 80 w 261"/>
                  <a:gd name="T47" fmla="*/ 247 h 249"/>
                  <a:gd name="T48" fmla="*/ 77 w 261"/>
                  <a:gd name="T49" fmla="*/ 247 h 249"/>
                  <a:gd name="T50" fmla="*/ 75 w 261"/>
                  <a:gd name="T51" fmla="*/ 243 h 249"/>
                  <a:gd name="T52" fmla="*/ 71 w 261"/>
                  <a:gd name="T53" fmla="*/ 245 h 249"/>
                  <a:gd name="T54" fmla="*/ 68 w 261"/>
                  <a:gd name="T55" fmla="*/ 247 h 249"/>
                  <a:gd name="T56" fmla="*/ 62 w 261"/>
                  <a:gd name="T57" fmla="*/ 243 h 249"/>
                  <a:gd name="T58" fmla="*/ 59 w 261"/>
                  <a:gd name="T59" fmla="*/ 234 h 249"/>
                  <a:gd name="T60" fmla="*/ 57 w 261"/>
                  <a:gd name="T61" fmla="*/ 232 h 249"/>
                  <a:gd name="T62" fmla="*/ 60 w 261"/>
                  <a:gd name="T63" fmla="*/ 229 h 249"/>
                  <a:gd name="T64" fmla="*/ 59 w 261"/>
                  <a:gd name="T65" fmla="*/ 227 h 249"/>
                  <a:gd name="T66" fmla="*/ 55 w 261"/>
                  <a:gd name="T67" fmla="*/ 224 h 249"/>
                  <a:gd name="T68" fmla="*/ 53 w 261"/>
                  <a:gd name="T69" fmla="*/ 216 h 249"/>
                  <a:gd name="T70" fmla="*/ 51 w 261"/>
                  <a:gd name="T71" fmla="*/ 215 h 249"/>
                  <a:gd name="T72" fmla="*/ 50 w 261"/>
                  <a:gd name="T73" fmla="*/ 209 h 249"/>
                  <a:gd name="T74" fmla="*/ 46 w 261"/>
                  <a:gd name="T75" fmla="*/ 209 h 249"/>
                  <a:gd name="T76" fmla="*/ 41 w 261"/>
                  <a:gd name="T77" fmla="*/ 215 h 249"/>
                  <a:gd name="T78" fmla="*/ 34 w 261"/>
                  <a:gd name="T79" fmla="*/ 215 h 249"/>
                  <a:gd name="T80" fmla="*/ 26 w 261"/>
                  <a:gd name="T81" fmla="*/ 216 h 249"/>
                  <a:gd name="T82" fmla="*/ 19 w 261"/>
                  <a:gd name="T83" fmla="*/ 215 h 249"/>
                  <a:gd name="T84" fmla="*/ 14 w 261"/>
                  <a:gd name="T85" fmla="*/ 218 h 249"/>
                  <a:gd name="T86" fmla="*/ 12 w 261"/>
                  <a:gd name="T87" fmla="*/ 213 h 249"/>
                  <a:gd name="T88" fmla="*/ 14 w 261"/>
                  <a:gd name="T89" fmla="*/ 209 h 249"/>
                  <a:gd name="T90" fmla="*/ 14 w 261"/>
                  <a:gd name="T91" fmla="*/ 204 h 249"/>
                  <a:gd name="T92" fmla="*/ 12 w 261"/>
                  <a:gd name="T93" fmla="*/ 200 h 249"/>
                  <a:gd name="T94" fmla="*/ 10 w 261"/>
                  <a:gd name="T95" fmla="*/ 197 h 249"/>
                  <a:gd name="T96" fmla="*/ 7 w 261"/>
                  <a:gd name="T97" fmla="*/ 197 h 249"/>
                  <a:gd name="T98" fmla="*/ 3 w 261"/>
                  <a:gd name="T99" fmla="*/ 190 h 249"/>
                  <a:gd name="T100" fmla="*/ 3 w 261"/>
                  <a:gd name="T101" fmla="*/ 181 h 249"/>
                  <a:gd name="T102" fmla="*/ 1 w 261"/>
                  <a:gd name="T103" fmla="*/ 179 h 249"/>
                  <a:gd name="T104" fmla="*/ 0 w 261"/>
                  <a:gd name="T105" fmla="*/ 173 h 249"/>
                  <a:gd name="T106" fmla="*/ 14 w 261"/>
                  <a:gd name="T107" fmla="*/ 154 h 249"/>
                  <a:gd name="T108" fmla="*/ 21 w 261"/>
                  <a:gd name="T109" fmla="*/ 166 h 249"/>
                  <a:gd name="T110" fmla="*/ 111 w 261"/>
                  <a:gd name="T111" fmla="*/ 148 h 249"/>
                  <a:gd name="T112" fmla="*/ 136 w 261"/>
                  <a:gd name="T113" fmla="*/ 12 h 2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61"/>
                  <a:gd name="T172" fmla="*/ 0 h 249"/>
                  <a:gd name="T173" fmla="*/ 261 w 261"/>
                  <a:gd name="T174" fmla="*/ 249 h 2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61" h="249">
                    <a:moveTo>
                      <a:pt x="136" y="12"/>
                    </a:moveTo>
                    <a:lnTo>
                      <a:pt x="213" y="66"/>
                    </a:lnTo>
                    <a:lnTo>
                      <a:pt x="214" y="68"/>
                    </a:lnTo>
                    <a:lnTo>
                      <a:pt x="213" y="70"/>
                    </a:lnTo>
                    <a:lnTo>
                      <a:pt x="213" y="71"/>
                    </a:lnTo>
                    <a:lnTo>
                      <a:pt x="220" y="75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5" y="80"/>
                    </a:lnTo>
                    <a:lnTo>
                      <a:pt x="229" y="82"/>
                    </a:lnTo>
                    <a:lnTo>
                      <a:pt x="230" y="80"/>
                    </a:lnTo>
                    <a:lnTo>
                      <a:pt x="232" y="82"/>
                    </a:lnTo>
                    <a:lnTo>
                      <a:pt x="232" y="84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9" y="86"/>
                    </a:lnTo>
                    <a:lnTo>
                      <a:pt x="241" y="86"/>
                    </a:lnTo>
                    <a:lnTo>
                      <a:pt x="245" y="88"/>
                    </a:lnTo>
                    <a:lnTo>
                      <a:pt x="247" y="89"/>
                    </a:lnTo>
                    <a:lnTo>
                      <a:pt x="247" y="91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6"/>
                    </a:lnTo>
                    <a:lnTo>
                      <a:pt x="247" y="98"/>
                    </a:lnTo>
                    <a:lnTo>
                      <a:pt x="245" y="98"/>
                    </a:lnTo>
                    <a:lnTo>
                      <a:pt x="245" y="100"/>
                    </a:lnTo>
                    <a:lnTo>
                      <a:pt x="248" y="104"/>
                    </a:lnTo>
                    <a:lnTo>
                      <a:pt x="252" y="104"/>
                    </a:lnTo>
                    <a:lnTo>
                      <a:pt x="254" y="102"/>
                    </a:lnTo>
                    <a:lnTo>
                      <a:pt x="257" y="102"/>
                    </a:lnTo>
                    <a:lnTo>
                      <a:pt x="261" y="100"/>
                    </a:lnTo>
                    <a:lnTo>
                      <a:pt x="261" y="152"/>
                    </a:lnTo>
                    <a:lnTo>
                      <a:pt x="259" y="152"/>
                    </a:lnTo>
                    <a:lnTo>
                      <a:pt x="257" y="154"/>
                    </a:lnTo>
                    <a:lnTo>
                      <a:pt x="256" y="156"/>
                    </a:lnTo>
                    <a:lnTo>
                      <a:pt x="256" y="157"/>
                    </a:lnTo>
                    <a:lnTo>
                      <a:pt x="252" y="159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3"/>
                    </a:lnTo>
                    <a:lnTo>
                      <a:pt x="216" y="164"/>
                    </a:lnTo>
                    <a:lnTo>
                      <a:pt x="209" y="170"/>
                    </a:lnTo>
                    <a:lnTo>
                      <a:pt x="187" y="170"/>
                    </a:lnTo>
                    <a:lnTo>
                      <a:pt x="164" y="184"/>
                    </a:lnTo>
                    <a:lnTo>
                      <a:pt x="161" y="188"/>
                    </a:lnTo>
                    <a:lnTo>
                      <a:pt x="155" y="193"/>
                    </a:lnTo>
                    <a:lnTo>
                      <a:pt x="136" y="197"/>
                    </a:lnTo>
                    <a:lnTo>
                      <a:pt x="132" y="198"/>
                    </a:lnTo>
                    <a:lnTo>
                      <a:pt x="125" y="216"/>
                    </a:lnTo>
                    <a:lnTo>
                      <a:pt x="116" y="224"/>
                    </a:lnTo>
                    <a:lnTo>
                      <a:pt x="112" y="234"/>
                    </a:lnTo>
                    <a:lnTo>
                      <a:pt x="112" y="245"/>
                    </a:lnTo>
                    <a:lnTo>
                      <a:pt x="109" y="245"/>
                    </a:lnTo>
                    <a:lnTo>
                      <a:pt x="107" y="245"/>
                    </a:lnTo>
                    <a:lnTo>
                      <a:pt x="107" y="243"/>
                    </a:lnTo>
                    <a:lnTo>
                      <a:pt x="105" y="243"/>
                    </a:lnTo>
                    <a:lnTo>
                      <a:pt x="103" y="243"/>
                    </a:lnTo>
                    <a:lnTo>
                      <a:pt x="102" y="243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8" y="247"/>
                    </a:lnTo>
                    <a:lnTo>
                      <a:pt x="96" y="247"/>
                    </a:lnTo>
                    <a:lnTo>
                      <a:pt x="96" y="243"/>
                    </a:lnTo>
                    <a:lnTo>
                      <a:pt x="96" y="241"/>
                    </a:lnTo>
                    <a:lnTo>
                      <a:pt x="96" y="240"/>
                    </a:lnTo>
                    <a:lnTo>
                      <a:pt x="94" y="240"/>
                    </a:lnTo>
                    <a:lnTo>
                      <a:pt x="93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7" y="241"/>
                    </a:lnTo>
                    <a:lnTo>
                      <a:pt x="87" y="243"/>
                    </a:lnTo>
                    <a:lnTo>
                      <a:pt x="89" y="243"/>
                    </a:lnTo>
                    <a:lnTo>
                      <a:pt x="87" y="245"/>
                    </a:lnTo>
                    <a:lnTo>
                      <a:pt x="85" y="245"/>
                    </a:lnTo>
                    <a:lnTo>
                      <a:pt x="84" y="245"/>
                    </a:lnTo>
                    <a:lnTo>
                      <a:pt x="84" y="247"/>
                    </a:lnTo>
                    <a:lnTo>
                      <a:pt x="82" y="249"/>
                    </a:lnTo>
                    <a:lnTo>
                      <a:pt x="80" y="247"/>
                    </a:lnTo>
                    <a:lnTo>
                      <a:pt x="78" y="247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7" y="247"/>
                    </a:lnTo>
                    <a:lnTo>
                      <a:pt x="77" y="245"/>
                    </a:lnTo>
                    <a:lnTo>
                      <a:pt x="75" y="243"/>
                    </a:lnTo>
                    <a:lnTo>
                      <a:pt x="73" y="243"/>
                    </a:lnTo>
                    <a:lnTo>
                      <a:pt x="71" y="243"/>
                    </a:lnTo>
                    <a:lnTo>
                      <a:pt x="71" y="245"/>
                    </a:lnTo>
                    <a:lnTo>
                      <a:pt x="69" y="247"/>
                    </a:lnTo>
                    <a:lnTo>
                      <a:pt x="68" y="247"/>
                    </a:lnTo>
                    <a:lnTo>
                      <a:pt x="68" y="245"/>
                    </a:lnTo>
                    <a:lnTo>
                      <a:pt x="66" y="245"/>
                    </a:lnTo>
                    <a:lnTo>
                      <a:pt x="64" y="243"/>
                    </a:lnTo>
                    <a:lnTo>
                      <a:pt x="62" y="243"/>
                    </a:lnTo>
                    <a:lnTo>
                      <a:pt x="62" y="241"/>
                    </a:lnTo>
                    <a:lnTo>
                      <a:pt x="62" y="234"/>
                    </a:lnTo>
                    <a:lnTo>
                      <a:pt x="60" y="232"/>
                    </a:lnTo>
                    <a:lnTo>
                      <a:pt x="59" y="234"/>
                    </a:lnTo>
                    <a:lnTo>
                      <a:pt x="57" y="236"/>
                    </a:lnTo>
                    <a:lnTo>
                      <a:pt x="57" y="232"/>
                    </a:lnTo>
                    <a:lnTo>
                      <a:pt x="59" y="232"/>
                    </a:lnTo>
                    <a:lnTo>
                      <a:pt x="59" y="231"/>
                    </a:lnTo>
                    <a:lnTo>
                      <a:pt x="60" y="229"/>
                    </a:lnTo>
                    <a:lnTo>
                      <a:pt x="60" y="227"/>
                    </a:lnTo>
                    <a:lnTo>
                      <a:pt x="59" y="227"/>
                    </a:lnTo>
                    <a:lnTo>
                      <a:pt x="57" y="225"/>
                    </a:lnTo>
                    <a:lnTo>
                      <a:pt x="55" y="224"/>
                    </a:lnTo>
                    <a:lnTo>
                      <a:pt x="53" y="224"/>
                    </a:lnTo>
                    <a:lnTo>
                      <a:pt x="53" y="218"/>
                    </a:lnTo>
                    <a:lnTo>
                      <a:pt x="53" y="216"/>
                    </a:lnTo>
                    <a:lnTo>
                      <a:pt x="53" y="215"/>
                    </a:lnTo>
                    <a:lnTo>
                      <a:pt x="51" y="215"/>
                    </a:lnTo>
                    <a:lnTo>
                      <a:pt x="51" y="211"/>
                    </a:lnTo>
                    <a:lnTo>
                      <a:pt x="50" y="209"/>
                    </a:lnTo>
                    <a:lnTo>
                      <a:pt x="48" y="211"/>
                    </a:lnTo>
                    <a:lnTo>
                      <a:pt x="46" y="209"/>
                    </a:lnTo>
                    <a:lnTo>
                      <a:pt x="44" y="209"/>
                    </a:lnTo>
                    <a:lnTo>
                      <a:pt x="44" y="213"/>
                    </a:lnTo>
                    <a:lnTo>
                      <a:pt x="41" y="215"/>
                    </a:lnTo>
                    <a:lnTo>
                      <a:pt x="41" y="216"/>
                    </a:lnTo>
                    <a:lnTo>
                      <a:pt x="39" y="218"/>
                    </a:lnTo>
                    <a:lnTo>
                      <a:pt x="35" y="216"/>
                    </a:lnTo>
                    <a:lnTo>
                      <a:pt x="34" y="215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16"/>
                    </a:lnTo>
                    <a:lnTo>
                      <a:pt x="26" y="218"/>
                    </a:lnTo>
                    <a:lnTo>
                      <a:pt x="25" y="220"/>
                    </a:lnTo>
                    <a:lnTo>
                      <a:pt x="23" y="218"/>
                    </a:lnTo>
                    <a:lnTo>
                      <a:pt x="19" y="215"/>
                    </a:lnTo>
                    <a:lnTo>
                      <a:pt x="17" y="216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2" y="216"/>
                    </a:lnTo>
                    <a:lnTo>
                      <a:pt x="12" y="215"/>
                    </a:lnTo>
                    <a:lnTo>
                      <a:pt x="12" y="213"/>
                    </a:lnTo>
                    <a:lnTo>
                      <a:pt x="14" y="211"/>
                    </a:lnTo>
                    <a:lnTo>
                      <a:pt x="14" y="209"/>
                    </a:lnTo>
                    <a:lnTo>
                      <a:pt x="14" y="207"/>
                    </a:lnTo>
                    <a:lnTo>
                      <a:pt x="14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0" y="198"/>
                    </a:lnTo>
                    <a:lnTo>
                      <a:pt x="10" y="197"/>
                    </a:lnTo>
                    <a:lnTo>
                      <a:pt x="10" y="195"/>
                    </a:lnTo>
                    <a:lnTo>
                      <a:pt x="9" y="195"/>
                    </a:lnTo>
                    <a:lnTo>
                      <a:pt x="7" y="197"/>
                    </a:lnTo>
                    <a:lnTo>
                      <a:pt x="7" y="195"/>
                    </a:lnTo>
                    <a:lnTo>
                      <a:pt x="5" y="193"/>
                    </a:lnTo>
                    <a:lnTo>
                      <a:pt x="3" y="191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5" y="186"/>
                    </a:lnTo>
                    <a:lnTo>
                      <a:pt x="3" y="184"/>
                    </a:lnTo>
                    <a:lnTo>
                      <a:pt x="3" y="181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3"/>
                    </a:lnTo>
                    <a:lnTo>
                      <a:pt x="0" y="173"/>
                    </a:lnTo>
                    <a:lnTo>
                      <a:pt x="7" y="16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6"/>
                    </a:lnTo>
                    <a:lnTo>
                      <a:pt x="16" y="156"/>
                    </a:lnTo>
                    <a:lnTo>
                      <a:pt x="21" y="166"/>
                    </a:lnTo>
                    <a:lnTo>
                      <a:pt x="26" y="166"/>
                    </a:lnTo>
                    <a:lnTo>
                      <a:pt x="34" y="161"/>
                    </a:lnTo>
                    <a:lnTo>
                      <a:pt x="107" y="161"/>
                    </a:lnTo>
                    <a:lnTo>
                      <a:pt x="111" y="148"/>
                    </a:lnTo>
                    <a:lnTo>
                      <a:pt x="103" y="147"/>
                    </a:lnTo>
                    <a:lnTo>
                      <a:pt x="89" y="0"/>
                    </a:lnTo>
                    <a:lnTo>
                      <a:pt x="116" y="0"/>
                    </a:lnTo>
                    <a:lnTo>
                      <a:pt x="136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5" name="Freeform 4196"/>
              <p:cNvSpPr>
                <a:spLocks/>
              </p:cNvSpPr>
              <p:nvPr/>
            </p:nvSpPr>
            <p:spPr bwMode="auto">
              <a:xfrm>
                <a:off x="2508" y="2291"/>
                <a:ext cx="261" cy="249"/>
              </a:xfrm>
              <a:custGeom>
                <a:avLst/>
                <a:gdLst>
                  <a:gd name="T0" fmla="*/ 214 w 261"/>
                  <a:gd name="T1" fmla="*/ 68 h 249"/>
                  <a:gd name="T2" fmla="*/ 221 w 261"/>
                  <a:gd name="T3" fmla="*/ 75 h 249"/>
                  <a:gd name="T4" fmla="*/ 229 w 261"/>
                  <a:gd name="T5" fmla="*/ 82 h 249"/>
                  <a:gd name="T6" fmla="*/ 234 w 261"/>
                  <a:gd name="T7" fmla="*/ 84 h 249"/>
                  <a:gd name="T8" fmla="*/ 241 w 261"/>
                  <a:gd name="T9" fmla="*/ 86 h 249"/>
                  <a:gd name="T10" fmla="*/ 247 w 261"/>
                  <a:gd name="T11" fmla="*/ 89 h 249"/>
                  <a:gd name="T12" fmla="*/ 247 w 261"/>
                  <a:gd name="T13" fmla="*/ 93 h 249"/>
                  <a:gd name="T14" fmla="*/ 247 w 261"/>
                  <a:gd name="T15" fmla="*/ 98 h 249"/>
                  <a:gd name="T16" fmla="*/ 252 w 261"/>
                  <a:gd name="T17" fmla="*/ 104 h 249"/>
                  <a:gd name="T18" fmla="*/ 261 w 261"/>
                  <a:gd name="T19" fmla="*/ 100 h 249"/>
                  <a:gd name="T20" fmla="*/ 257 w 261"/>
                  <a:gd name="T21" fmla="*/ 154 h 249"/>
                  <a:gd name="T22" fmla="*/ 250 w 261"/>
                  <a:gd name="T23" fmla="*/ 161 h 249"/>
                  <a:gd name="T24" fmla="*/ 241 w 261"/>
                  <a:gd name="T25" fmla="*/ 163 h 249"/>
                  <a:gd name="T26" fmla="*/ 164 w 261"/>
                  <a:gd name="T27" fmla="*/ 184 h 249"/>
                  <a:gd name="T28" fmla="*/ 132 w 261"/>
                  <a:gd name="T29" fmla="*/ 198 h 249"/>
                  <a:gd name="T30" fmla="*/ 112 w 261"/>
                  <a:gd name="T31" fmla="*/ 245 h 249"/>
                  <a:gd name="T32" fmla="*/ 105 w 261"/>
                  <a:gd name="T33" fmla="*/ 243 h 249"/>
                  <a:gd name="T34" fmla="*/ 100 w 261"/>
                  <a:gd name="T35" fmla="*/ 245 h 249"/>
                  <a:gd name="T36" fmla="*/ 96 w 261"/>
                  <a:gd name="T37" fmla="*/ 243 h 249"/>
                  <a:gd name="T38" fmla="*/ 94 w 261"/>
                  <a:gd name="T39" fmla="*/ 240 h 249"/>
                  <a:gd name="T40" fmla="*/ 91 w 261"/>
                  <a:gd name="T41" fmla="*/ 241 h 249"/>
                  <a:gd name="T42" fmla="*/ 87 w 261"/>
                  <a:gd name="T43" fmla="*/ 243 h 249"/>
                  <a:gd name="T44" fmla="*/ 84 w 261"/>
                  <a:gd name="T45" fmla="*/ 245 h 249"/>
                  <a:gd name="T46" fmla="*/ 80 w 261"/>
                  <a:gd name="T47" fmla="*/ 247 h 249"/>
                  <a:gd name="T48" fmla="*/ 77 w 261"/>
                  <a:gd name="T49" fmla="*/ 247 h 249"/>
                  <a:gd name="T50" fmla="*/ 75 w 261"/>
                  <a:gd name="T51" fmla="*/ 243 h 249"/>
                  <a:gd name="T52" fmla="*/ 71 w 261"/>
                  <a:gd name="T53" fmla="*/ 245 h 249"/>
                  <a:gd name="T54" fmla="*/ 68 w 261"/>
                  <a:gd name="T55" fmla="*/ 247 h 249"/>
                  <a:gd name="T56" fmla="*/ 62 w 261"/>
                  <a:gd name="T57" fmla="*/ 243 h 249"/>
                  <a:gd name="T58" fmla="*/ 59 w 261"/>
                  <a:gd name="T59" fmla="*/ 234 h 249"/>
                  <a:gd name="T60" fmla="*/ 57 w 261"/>
                  <a:gd name="T61" fmla="*/ 232 h 249"/>
                  <a:gd name="T62" fmla="*/ 60 w 261"/>
                  <a:gd name="T63" fmla="*/ 229 h 249"/>
                  <a:gd name="T64" fmla="*/ 59 w 261"/>
                  <a:gd name="T65" fmla="*/ 227 h 249"/>
                  <a:gd name="T66" fmla="*/ 55 w 261"/>
                  <a:gd name="T67" fmla="*/ 224 h 249"/>
                  <a:gd name="T68" fmla="*/ 53 w 261"/>
                  <a:gd name="T69" fmla="*/ 216 h 249"/>
                  <a:gd name="T70" fmla="*/ 51 w 261"/>
                  <a:gd name="T71" fmla="*/ 215 h 249"/>
                  <a:gd name="T72" fmla="*/ 50 w 261"/>
                  <a:gd name="T73" fmla="*/ 209 h 249"/>
                  <a:gd name="T74" fmla="*/ 46 w 261"/>
                  <a:gd name="T75" fmla="*/ 209 h 249"/>
                  <a:gd name="T76" fmla="*/ 41 w 261"/>
                  <a:gd name="T77" fmla="*/ 215 h 249"/>
                  <a:gd name="T78" fmla="*/ 34 w 261"/>
                  <a:gd name="T79" fmla="*/ 215 h 249"/>
                  <a:gd name="T80" fmla="*/ 26 w 261"/>
                  <a:gd name="T81" fmla="*/ 216 h 249"/>
                  <a:gd name="T82" fmla="*/ 19 w 261"/>
                  <a:gd name="T83" fmla="*/ 215 h 249"/>
                  <a:gd name="T84" fmla="*/ 14 w 261"/>
                  <a:gd name="T85" fmla="*/ 218 h 249"/>
                  <a:gd name="T86" fmla="*/ 12 w 261"/>
                  <a:gd name="T87" fmla="*/ 213 h 249"/>
                  <a:gd name="T88" fmla="*/ 14 w 261"/>
                  <a:gd name="T89" fmla="*/ 209 h 249"/>
                  <a:gd name="T90" fmla="*/ 14 w 261"/>
                  <a:gd name="T91" fmla="*/ 204 h 249"/>
                  <a:gd name="T92" fmla="*/ 12 w 261"/>
                  <a:gd name="T93" fmla="*/ 200 h 249"/>
                  <a:gd name="T94" fmla="*/ 10 w 261"/>
                  <a:gd name="T95" fmla="*/ 197 h 249"/>
                  <a:gd name="T96" fmla="*/ 7 w 261"/>
                  <a:gd name="T97" fmla="*/ 197 h 249"/>
                  <a:gd name="T98" fmla="*/ 3 w 261"/>
                  <a:gd name="T99" fmla="*/ 190 h 249"/>
                  <a:gd name="T100" fmla="*/ 3 w 261"/>
                  <a:gd name="T101" fmla="*/ 181 h 249"/>
                  <a:gd name="T102" fmla="*/ 1 w 261"/>
                  <a:gd name="T103" fmla="*/ 179 h 249"/>
                  <a:gd name="T104" fmla="*/ 0 w 261"/>
                  <a:gd name="T105" fmla="*/ 173 h 249"/>
                  <a:gd name="T106" fmla="*/ 14 w 261"/>
                  <a:gd name="T107" fmla="*/ 154 h 249"/>
                  <a:gd name="T108" fmla="*/ 21 w 261"/>
                  <a:gd name="T109" fmla="*/ 166 h 249"/>
                  <a:gd name="T110" fmla="*/ 111 w 261"/>
                  <a:gd name="T111" fmla="*/ 148 h 249"/>
                  <a:gd name="T112" fmla="*/ 136 w 261"/>
                  <a:gd name="T113" fmla="*/ 12 h 2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61"/>
                  <a:gd name="T172" fmla="*/ 0 h 249"/>
                  <a:gd name="T173" fmla="*/ 261 w 261"/>
                  <a:gd name="T174" fmla="*/ 249 h 2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61" h="249">
                    <a:moveTo>
                      <a:pt x="136" y="12"/>
                    </a:moveTo>
                    <a:lnTo>
                      <a:pt x="213" y="66"/>
                    </a:lnTo>
                    <a:lnTo>
                      <a:pt x="214" y="68"/>
                    </a:lnTo>
                    <a:lnTo>
                      <a:pt x="213" y="70"/>
                    </a:lnTo>
                    <a:lnTo>
                      <a:pt x="213" y="71"/>
                    </a:lnTo>
                    <a:lnTo>
                      <a:pt x="220" y="75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5" y="80"/>
                    </a:lnTo>
                    <a:lnTo>
                      <a:pt x="229" y="82"/>
                    </a:lnTo>
                    <a:lnTo>
                      <a:pt x="230" y="80"/>
                    </a:lnTo>
                    <a:lnTo>
                      <a:pt x="232" y="82"/>
                    </a:lnTo>
                    <a:lnTo>
                      <a:pt x="232" y="84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9" y="86"/>
                    </a:lnTo>
                    <a:lnTo>
                      <a:pt x="241" y="86"/>
                    </a:lnTo>
                    <a:lnTo>
                      <a:pt x="245" y="88"/>
                    </a:lnTo>
                    <a:lnTo>
                      <a:pt x="247" y="89"/>
                    </a:lnTo>
                    <a:lnTo>
                      <a:pt x="247" y="91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6"/>
                    </a:lnTo>
                    <a:lnTo>
                      <a:pt x="247" y="98"/>
                    </a:lnTo>
                    <a:lnTo>
                      <a:pt x="245" y="98"/>
                    </a:lnTo>
                    <a:lnTo>
                      <a:pt x="245" y="100"/>
                    </a:lnTo>
                    <a:lnTo>
                      <a:pt x="248" y="104"/>
                    </a:lnTo>
                    <a:lnTo>
                      <a:pt x="252" y="104"/>
                    </a:lnTo>
                    <a:lnTo>
                      <a:pt x="254" y="102"/>
                    </a:lnTo>
                    <a:lnTo>
                      <a:pt x="257" y="102"/>
                    </a:lnTo>
                    <a:lnTo>
                      <a:pt x="261" y="100"/>
                    </a:lnTo>
                    <a:lnTo>
                      <a:pt x="261" y="152"/>
                    </a:lnTo>
                    <a:lnTo>
                      <a:pt x="259" y="152"/>
                    </a:lnTo>
                    <a:lnTo>
                      <a:pt x="257" y="154"/>
                    </a:lnTo>
                    <a:lnTo>
                      <a:pt x="256" y="156"/>
                    </a:lnTo>
                    <a:lnTo>
                      <a:pt x="256" y="157"/>
                    </a:lnTo>
                    <a:lnTo>
                      <a:pt x="252" y="159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3"/>
                    </a:lnTo>
                    <a:lnTo>
                      <a:pt x="216" y="164"/>
                    </a:lnTo>
                    <a:lnTo>
                      <a:pt x="209" y="170"/>
                    </a:lnTo>
                    <a:lnTo>
                      <a:pt x="187" y="170"/>
                    </a:lnTo>
                    <a:lnTo>
                      <a:pt x="164" y="184"/>
                    </a:lnTo>
                    <a:lnTo>
                      <a:pt x="161" y="188"/>
                    </a:lnTo>
                    <a:lnTo>
                      <a:pt x="155" y="193"/>
                    </a:lnTo>
                    <a:lnTo>
                      <a:pt x="136" y="197"/>
                    </a:lnTo>
                    <a:lnTo>
                      <a:pt x="132" y="198"/>
                    </a:lnTo>
                    <a:lnTo>
                      <a:pt x="125" y="216"/>
                    </a:lnTo>
                    <a:lnTo>
                      <a:pt x="116" y="224"/>
                    </a:lnTo>
                    <a:lnTo>
                      <a:pt x="112" y="234"/>
                    </a:lnTo>
                    <a:lnTo>
                      <a:pt x="112" y="245"/>
                    </a:lnTo>
                    <a:lnTo>
                      <a:pt x="109" y="245"/>
                    </a:lnTo>
                    <a:lnTo>
                      <a:pt x="107" y="245"/>
                    </a:lnTo>
                    <a:lnTo>
                      <a:pt x="107" y="243"/>
                    </a:lnTo>
                    <a:lnTo>
                      <a:pt x="105" y="243"/>
                    </a:lnTo>
                    <a:lnTo>
                      <a:pt x="103" y="243"/>
                    </a:lnTo>
                    <a:lnTo>
                      <a:pt x="102" y="243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8" y="247"/>
                    </a:lnTo>
                    <a:lnTo>
                      <a:pt x="96" y="247"/>
                    </a:lnTo>
                    <a:lnTo>
                      <a:pt x="96" y="243"/>
                    </a:lnTo>
                    <a:lnTo>
                      <a:pt x="96" y="241"/>
                    </a:lnTo>
                    <a:lnTo>
                      <a:pt x="96" y="240"/>
                    </a:lnTo>
                    <a:lnTo>
                      <a:pt x="94" y="240"/>
                    </a:lnTo>
                    <a:lnTo>
                      <a:pt x="93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7" y="241"/>
                    </a:lnTo>
                    <a:lnTo>
                      <a:pt x="87" y="243"/>
                    </a:lnTo>
                    <a:lnTo>
                      <a:pt x="89" y="243"/>
                    </a:lnTo>
                    <a:lnTo>
                      <a:pt x="87" y="245"/>
                    </a:lnTo>
                    <a:lnTo>
                      <a:pt x="85" y="245"/>
                    </a:lnTo>
                    <a:lnTo>
                      <a:pt x="84" y="245"/>
                    </a:lnTo>
                    <a:lnTo>
                      <a:pt x="84" y="247"/>
                    </a:lnTo>
                    <a:lnTo>
                      <a:pt x="82" y="249"/>
                    </a:lnTo>
                    <a:lnTo>
                      <a:pt x="80" y="247"/>
                    </a:lnTo>
                    <a:lnTo>
                      <a:pt x="78" y="247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7" y="247"/>
                    </a:lnTo>
                    <a:lnTo>
                      <a:pt x="77" y="245"/>
                    </a:lnTo>
                    <a:lnTo>
                      <a:pt x="75" y="243"/>
                    </a:lnTo>
                    <a:lnTo>
                      <a:pt x="73" y="243"/>
                    </a:lnTo>
                    <a:lnTo>
                      <a:pt x="71" y="243"/>
                    </a:lnTo>
                    <a:lnTo>
                      <a:pt x="71" y="245"/>
                    </a:lnTo>
                    <a:lnTo>
                      <a:pt x="69" y="247"/>
                    </a:lnTo>
                    <a:lnTo>
                      <a:pt x="68" y="247"/>
                    </a:lnTo>
                    <a:lnTo>
                      <a:pt x="68" y="245"/>
                    </a:lnTo>
                    <a:lnTo>
                      <a:pt x="66" y="245"/>
                    </a:lnTo>
                    <a:lnTo>
                      <a:pt x="64" y="243"/>
                    </a:lnTo>
                    <a:lnTo>
                      <a:pt x="62" y="243"/>
                    </a:lnTo>
                    <a:lnTo>
                      <a:pt x="62" y="241"/>
                    </a:lnTo>
                    <a:lnTo>
                      <a:pt x="62" y="234"/>
                    </a:lnTo>
                    <a:lnTo>
                      <a:pt x="60" y="232"/>
                    </a:lnTo>
                    <a:lnTo>
                      <a:pt x="59" y="234"/>
                    </a:lnTo>
                    <a:lnTo>
                      <a:pt x="57" y="236"/>
                    </a:lnTo>
                    <a:lnTo>
                      <a:pt x="57" y="232"/>
                    </a:lnTo>
                    <a:lnTo>
                      <a:pt x="59" y="232"/>
                    </a:lnTo>
                    <a:lnTo>
                      <a:pt x="59" y="231"/>
                    </a:lnTo>
                    <a:lnTo>
                      <a:pt x="60" y="229"/>
                    </a:lnTo>
                    <a:lnTo>
                      <a:pt x="60" y="227"/>
                    </a:lnTo>
                    <a:lnTo>
                      <a:pt x="59" y="227"/>
                    </a:lnTo>
                    <a:lnTo>
                      <a:pt x="57" y="225"/>
                    </a:lnTo>
                    <a:lnTo>
                      <a:pt x="55" y="224"/>
                    </a:lnTo>
                    <a:lnTo>
                      <a:pt x="53" y="224"/>
                    </a:lnTo>
                    <a:lnTo>
                      <a:pt x="53" y="218"/>
                    </a:lnTo>
                    <a:lnTo>
                      <a:pt x="53" y="216"/>
                    </a:lnTo>
                    <a:lnTo>
                      <a:pt x="53" y="215"/>
                    </a:lnTo>
                    <a:lnTo>
                      <a:pt x="51" y="215"/>
                    </a:lnTo>
                    <a:lnTo>
                      <a:pt x="51" y="211"/>
                    </a:lnTo>
                    <a:lnTo>
                      <a:pt x="50" y="209"/>
                    </a:lnTo>
                    <a:lnTo>
                      <a:pt x="48" y="211"/>
                    </a:lnTo>
                    <a:lnTo>
                      <a:pt x="46" y="209"/>
                    </a:lnTo>
                    <a:lnTo>
                      <a:pt x="44" y="209"/>
                    </a:lnTo>
                    <a:lnTo>
                      <a:pt x="44" y="213"/>
                    </a:lnTo>
                    <a:lnTo>
                      <a:pt x="41" y="215"/>
                    </a:lnTo>
                    <a:lnTo>
                      <a:pt x="41" y="216"/>
                    </a:lnTo>
                    <a:lnTo>
                      <a:pt x="39" y="218"/>
                    </a:lnTo>
                    <a:lnTo>
                      <a:pt x="35" y="216"/>
                    </a:lnTo>
                    <a:lnTo>
                      <a:pt x="34" y="215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16"/>
                    </a:lnTo>
                    <a:lnTo>
                      <a:pt x="26" y="218"/>
                    </a:lnTo>
                    <a:lnTo>
                      <a:pt x="25" y="220"/>
                    </a:lnTo>
                    <a:lnTo>
                      <a:pt x="23" y="218"/>
                    </a:lnTo>
                    <a:lnTo>
                      <a:pt x="19" y="215"/>
                    </a:lnTo>
                    <a:lnTo>
                      <a:pt x="17" y="216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2" y="216"/>
                    </a:lnTo>
                    <a:lnTo>
                      <a:pt x="12" y="215"/>
                    </a:lnTo>
                    <a:lnTo>
                      <a:pt x="12" y="213"/>
                    </a:lnTo>
                    <a:lnTo>
                      <a:pt x="14" y="211"/>
                    </a:lnTo>
                    <a:lnTo>
                      <a:pt x="14" y="209"/>
                    </a:lnTo>
                    <a:lnTo>
                      <a:pt x="14" y="207"/>
                    </a:lnTo>
                    <a:lnTo>
                      <a:pt x="14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0" y="198"/>
                    </a:lnTo>
                    <a:lnTo>
                      <a:pt x="10" y="197"/>
                    </a:lnTo>
                    <a:lnTo>
                      <a:pt x="10" y="195"/>
                    </a:lnTo>
                    <a:lnTo>
                      <a:pt x="9" y="195"/>
                    </a:lnTo>
                    <a:lnTo>
                      <a:pt x="7" y="197"/>
                    </a:lnTo>
                    <a:lnTo>
                      <a:pt x="7" y="195"/>
                    </a:lnTo>
                    <a:lnTo>
                      <a:pt x="5" y="193"/>
                    </a:lnTo>
                    <a:lnTo>
                      <a:pt x="3" y="191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5" y="186"/>
                    </a:lnTo>
                    <a:lnTo>
                      <a:pt x="3" y="184"/>
                    </a:lnTo>
                    <a:lnTo>
                      <a:pt x="3" y="181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3"/>
                    </a:lnTo>
                    <a:lnTo>
                      <a:pt x="0" y="173"/>
                    </a:lnTo>
                    <a:lnTo>
                      <a:pt x="7" y="16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6"/>
                    </a:lnTo>
                    <a:lnTo>
                      <a:pt x="16" y="156"/>
                    </a:lnTo>
                    <a:lnTo>
                      <a:pt x="21" y="166"/>
                    </a:lnTo>
                    <a:lnTo>
                      <a:pt x="26" y="166"/>
                    </a:lnTo>
                    <a:lnTo>
                      <a:pt x="34" y="161"/>
                    </a:lnTo>
                    <a:lnTo>
                      <a:pt x="107" y="161"/>
                    </a:lnTo>
                    <a:lnTo>
                      <a:pt x="111" y="148"/>
                    </a:lnTo>
                    <a:lnTo>
                      <a:pt x="103" y="147"/>
                    </a:lnTo>
                    <a:lnTo>
                      <a:pt x="89" y="0"/>
                    </a:lnTo>
                    <a:lnTo>
                      <a:pt x="116" y="0"/>
                    </a:lnTo>
                    <a:lnTo>
                      <a:pt x="136" y="12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6" name="Freeform 4197"/>
              <p:cNvSpPr>
                <a:spLocks/>
              </p:cNvSpPr>
              <p:nvPr/>
            </p:nvSpPr>
            <p:spPr bwMode="auto">
              <a:xfrm>
                <a:off x="3021" y="2991"/>
                <a:ext cx="152" cy="155"/>
              </a:xfrm>
              <a:custGeom>
                <a:avLst/>
                <a:gdLst>
                  <a:gd name="T0" fmla="*/ 0 w 152"/>
                  <a:gd name="T1" fmla="*/ 118 h 155"/>
                  <a:gd name="T2" fmla="*/ 0 w 152"/>
                  <a:gd name="T3" fmla="*/ 71 h 155"/>
                  <a:gd name="T4" fmla="*/ 16 w 152"/>
                  <a:gd name="T5" fmla="*/ 71 h 155"/>
                  <a:gd name="T6" fmla="*/ 16 w 152"/>
                  <a:gd name="T7" fmla="*/ 10 h 155"/>
                  <a:gd name="T8" fmla="*/ 18 w 152"/>
                  <a:gd name="T9" fmla="*/ 9 h 155"/>
                  <a:gd name="T10" fmla="*/ 54 w 152"/>
                  <a:gd name="T11" fmla="*/ 5 h 155"/>
                  <a:gd name="T12" fmla="*/ 56 w 152"/>
                  <a:gd name="T13" fmla="*/ 5 h 155"/>
                  <a:gd name="T14" fmla="*/ 58 w 152"/>
                  <a:gd name="T15" fmla="*/ 9 h 155"/>
                  <a:gd name="T16" fmla="*/ 59 w 152"/>
                  <a:gd name="T17" fmla="*/ 14 h 155"/>
                  <a:gd name="T18" fmla="*/ 63 w 152"/>
                  <a:gd name="T19" fmla="*/ 9 h 155"/>
                  <a:gd name="T20" fmla="*/ 68 w 152"/>
                  <a:gd name="T21" fmla="*/ 5 h 155"/>
                  <a:gd name="T22" fmla="*/ 75 w 152"/>
                  <a:gd name="T23" fmla="*/ 1 h 155"/>
                  <a:gd name="T24" fmla="*/ 77 w 152"/>
                  <a:gd name="T25" fmla="*/ 0 h 155"/>
                  <a:gd name="T26" fmla="*/ 79 w 152"/>
                  <a:gd name="T27" fmla="*/ 0 h 155"/>
                  <a:gd name="T28" fmla="*/ 83 w 152"/>
                  <a:gd name="T29" fmla="*/ 0 h 155"/>
                  <a:gd name="T30" fmla="*/ 84 w 152"/>
                  <a:gd name="T31" fmla="*/ 0 h 155"/>
                  <a:gd name="T32" fmla="*/ 84 w 152"/>
                  <a:gd name="T33" fmla="*/ 1 h 155"/>
                  <a:gd name="T34" fmla="*/ 90 w 152"/>
                  <a:gd name="T35" fmla="*/ 10 h 155"/>
                  <a:gd name="T36" fmla="*/ 93 w 152"/>
                  <a:gd name="T37" fmla="*/ 14 h 155"/>
                  <a:gd name="T38" fmla="*/ 95 w 152"/>
                  <a:gd name="T39" fmla="*/ 21 h 155"/>
                  <a:gd name="T40" fmla="*/ 108 w 152"/>
                  <a:gd name="T41" fmla="*/ 35 h 155"/>
                  <a:gd name="T42" fmla="*/ 113 w 152"/>
                  <a:gd name="T43" fmla="*/ 37 h 155"/>
                  <a:gd name="T44" fmla="*/ 117 w 152"/>
                  <a:gd name="T45" fmla="*/ 39 h 155"/>
                  <a:gd name="T46" fmla="*/ 118 w 152"/>
                  <a:gd name="T47" fmla="*/ 43 h 155"/>
                  <a:gd name="T48" fmla="*/ 124 w 152"/>
                  <a:gd name="T49" fmla="*/ 44 h 155"/>
                  <a:gd name="T50" fmla="*/ 126 w 152"/>
                  <a:gd name="T51" fmla="*/ 48 h 155"/>
                  <a:gd name="T52" fmla="*/ 127 w 152"/>
                  <a:gd name="T53" fmla="*/ 59 h 155"/>
                  <a:gd name="T54" fmla="*/ 129 w 152"/>
                  <a:gd name="T55" fmla="*/ 62 h 155"/>
                  <a:gd name="T56" fmla="*/ 131 w 152"/>
                  <a:gd name="T57" fmla="*/ 66 h 155"/>
                  <a:gd name="T58" fmla="*/ 134 w 152"/>
                  <a:gd name="T59" fmla="*/ 68 h 155"/>
                  <a:gd name="T60" fmla="*/ 142 w 152"/>
                  <a:gd name="T61" fmla="*/ 68 h 155"/>
                  <a:gd name="T62" fmla="*/ 152 w 152"/>
                  <a:gd name="T63" fmla="*/ 73 h 155"/>
                  <a:gd name="T64" fmla="*/ 151 w 152"/>
                  <a:gd name="T65" fmla="*/ 73 h 155"/>
                  <a:gd name="T66" fmla="*/ 133 w 152"/>
                  <a:gd name="T67" fmla="*/ 84 h 155"/>
                  <a:gd name="T68" fmla="*/ 97 w 152"/>
                  <a:gd name="T69" fmla="*/ 119 h 155"/>
                  <a:gd name="T70" fmla="*/ 92 w 152"/>
                  <a:gd name="T71" fmla="*/ 130 h 155"/>
                  <a:gd name="T72" fmla="*/ 90 w 152"/>
                  <a:gd name="T73" fmla="*/ 132 h 155"/>
                  <a:gd name="T74" fmla="*/ 77 w 152"/>
                  <a:gd name="T75" fmla="*/ 136 h 155"/>
                  <a:gd name="T76" fmla="*/ 74 w 152"/>
                  <a:gd name="T77" fmla="*/ 136 h 155"/>
                  <a:gd name="T78" fmla="*/ 63 w 152"/>
                  <a:gd name="T79" fmla="*/ 130 h 155"/>
                  <a:gd name="T80" fmla="*/ 59 w 152"/>
                  <a:gd name="T81" fmla="*/ 128 h 155"/>
                  <a:gd name="T82" fmla="*/ 56 w 152"/>
                  <a:gd name="T83" fmla="*/ 130 h 155"/>
                  <a:gd name="T84" fmla="*/ 49 w 152"/>
                  <a:gd name="T85" fmla="*/ 139 h 155"/>
                  <a:gd name="T86" fmla="*/ 47 w 152"/>
                  <a:gd name="T87" fmla="*/ 141 h 155"/>
                  <a:gd name="T88" fmla="*/ 45 w 152"/>
                  <a:gd name="T89" fmla="*/ 145 h 155"/>
                  <a:gd name="T90" fmla="*/ 41 w 152"/>
                  <a:gd name="T91" fmla="*/ 146 h 155"/>
                  <a:gd name="T92" fmla="*/ 36 w 152"/>
                  <a:gd name="T93" fmla="*/ 152 h 155"/>
                  <a:gd name="T94" fmla="*/ 27 w 152"/>
                  <a:gd name="T95" fmla="*/ 155 h 155"/>
                  <a:gd name="T96" fmla="*/ 15 w 152"/>
                  <a:gd name="T97" fmla="*/ 153 h 155"/>
                  <a:gd name="T98" fmla="*/ 13 w 152"/>
                  <a:gd name="T99" fmla="*/ 150 h 155"/>
                  <a:gd name="T100" fmla="*/ 16 w 152"/>
                  <a:gd name="T101" fmla="*/ 141 h 155"/>
                  <a:gd name="T102" fmla="*/ 15 w 152"/>
                  <a:gd name="T103" fmla="*/ 134 h 155"/>
                  <a:gd name="T104" fmla="*/ 13 w 152"/>
                  <a:gd name="T105" fmla="*/ 130 h 155"/>
                  <a:gd name="T106" fmla="*/ 9 w 152"/>
                  <a:gd name="T107" fmla="*/ 127 h 155"/>
                  <a:gd name="T108" fmla="*/ 7 w 152"/>
                  <a:gd name="T109" fmla="*/ 125 h 155"/>
                  <a:gd name="T110" fmla="*/ 4 w 152"/>
                  <a:gd name="T111" fmla="*/ 121 h 155"/>
                  <a:gd name="T112" fmla="*/ 4 w 152"/>
                  <a:gd name="T113" fmla="*/ 119 h 155"/>
                  <a:gd name="T114" fmla="*/ 2 w 152"/>
                  <a:gd name="T115" fmla="*/ 118 h 155"/>
                  <a:gd name="T116" fmla="*/ 0 w 152"/>
                  <a:gd name="T117" fmla="*/ 118 h 1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2"/>
                  <a:gd name="T178" fmla="*/ 0 h 155"/>
                  <a:gd name="T179" fmla="*/ 152 w 152"/>
                  <a:gd name="T180" fmla="*/ 155 h 1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2" h="155">
                    <a:moveTo>
                      <a:pt x="0" y="118"/>
                    </a:moveTo>
                    <a:lnTo>
                      <a:pt x="0" y="71"/>
                    </a:lnTo>
                    <a:lnTo>
                      <a:pt x="16" y="71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9"/>
                    </a:lnTo>
                    <a:lnTo>
                      <a:pt x="59" y="14"/>
                    </a:lnTo>
                    <a:lnTo>
                      <a:pt x="63" y="9"/>
                    </a:lnTo>
                    <a:lnTo>
                      <a:pt x="68" y="5"/>
                    </a:lnTo>
                    <a:lnTo>
                      <a:pt x="75" y="1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0"/>
                    </a:lnTo>
                    <a:lnTo>
                      <a:pt x="93" y="14"/>
                    </a:lnTo>
                    <a:lnTo>
                      <a:pt x="95" y="21"/>
                    </a:lnTo>
                    <a:lnTo>
                      <a:pt x="108" y="35"/>
                    </a:lnTo>
                    <a:lnTo>
                      <a:pt x="113" y="37"/>
                    </a:lnTo>
                    <a:lnTo>
                      <a:pt x="117" y="39"/>
                    </a:lnTo>
                    <a:lnTo>
                      <a:pt x="118" y="43"/>
                    </a:lnTo>
                    <a:lnTo>
                      <a:pt x="124" y="44"/>
                    </a:lnTo>
                    <a:lnTo>
                      <a:pt x="126" y="48"/>
                    </a:lnTo>
                    <a:lnTo>
                      <a:pt x="127" y="59"/>
                    </a:lnTo>
                    <a:lnTo>
                      <a:pt x="129" y="62"/>
                    </a:lnTo>
                    <a:lnTo>
                      <a:pt x="131" y="66"/>
                    </a:lnTo>
                    <a:lnTo>
                      <a:pt x="134" y="68"/>
                    </a:lnTo>
                    <a:lnTo>
                      <a:pt x="142" y="68"/>
                    </a:lnTo>
                    <a:lnTo>
                      <a:pt x="152" y="73"/>
                    </a:lnTo>
                    <a:lnTo>
                      <a:pt x="151" y="73"/>
                    </a:lnTo>
                    <a:lnTo>
                      <a:pt x="133" y="84"/>
                    </a:lnTo>
                    <a:lnTo>
                      <a:pt x="97" y="119"/>
                    </a:lnTo>
                    <a:lnTo>
                      <a:pt x="92" y="130"/>
                    </a:lnTo>
                    <a:lnTo>
                      <a:pt x="90" y="132"/>
                    </a:lnTo>
                    <a:lnTo>
                      <a:pt x="77" y="136"/>
                    </a:lnTo>
                    <a:lnTo>
                      <a:pt x="74" y="136"/>
                    </a:lnTo>
                    <a:lnTo>
                      <a:pt x="63" y="130"/>
                    </a:lnTo>
                    <a:lnTo>
                      <a:pt x="59" y="128"/>
                    </a:lnTo>
                    <a:lnTo>
                      <a:pt x="56" y="130"/>
                    </a:lnTo>
                    <a:lnTo>
                      <a:pt x="49" y="139"/>
                    </a:lnTo>
                    <a:lnTo>
                      <a:pt x="47" y="141"/>
                    </a:lnTo>
                    <a:lnTo>
                      <a:pt x="45" y="145"/>
                    </a:lnTo>
                    <a:lnTo>
                      <a:pt x="41" y="146"/>
                    </a:lnTo>
                    <a:lnTo>
                      <a:pt x="36" y="152"/>
                    </a:lnTo>
                    <a:lnTo>
                      <a:pt x="27" y="155"/>
                    </a:lnTo>
                    <a:lnTo>
                      <a:pt x="15" y="153"/>
                    </a:lnTo>
                    <a:lnTo>
                      <a:pt x="13" y="150"/>
                    </a:lnTo>
                    <a:lnTo>
                      <a:pt x="16" y="141"/>
                    </a:lnTo>
                    <a:lnTo>
                      <a:pt x="15" y="134"/>
                    </a:lnTo>
                    <a:lnTo>
                      <a:pt x="13" y="130"/>
                    </a:lnTo>
                    <a:lnTo>
                      <a:pt x="9" y="127"/>
                    </a:lnTo>
                    <a:lnTo>
                      <a:pt x="7" y="125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8"/>
                    </a:lnTo>
                    <a:lnTo>
                      <a:pt x="0" y="1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7" name="Freeform 4198"/>
              <p:cNvSpPr>
                <a:spLocks/>
              </p:cNvSpPr>
              <p:nvPr/>
            </p:nvSpPr>
            <p:spPr bwMode="auto">
              <a:xfrm>
                <a:off x="3021" y="2991"/>
                <a:ext cx="152" cy="155"/>
              </a:xfrm>
              <a:custGeom>
                <a:avLst/>
                <a:gdLst>
                  <a:gd name="T0" fmla="*/ 0 w 152"/>
                  <a:gd name="T1" fmla="*/ 118 h 155"/>
                  <a:gd name="T2" fmla="*/ 0 w 152"/>
                  <a:gd name="T3" fmla="*/ 71 h 155"/>
                  <a:gd name="T4" fmla="*/ 16 w 152"/>
                  <a:gd name="T5" fmla="*/ 71 h 155"/>
                  <a:gd name="T6" fmla="*/ 16 w 152"/>
                  <a:gd name="T7" fmla="*/ 10 h 155"/>
                  <a:gd name="T8" fmla="*/ 18 w 152"/>
                  <a:gd name="T9" fmla="*/ 9 h 155"/>
                  <a:gd name="T10" fmla="*/ 54 w 152"/>
                  <a:gd name="T11" fmla="*/ 5 h 155"/>
                  <a:gd name="T12" fmla="*/ 56 w 152"/>
                  <a:gd name="T13" fmla="*/ 5 h 155"/>
                  <a:gd name="T14" fmla="*/ 58 w 152"/>
                  <a:gd name="T15" fmla="*/ 9 h 155"/>
                  <a:gd name="T16" fmla="*/ 59 w 152"/>
                  <a:gd name="T17" fmla="*/ 14 h 155"/>
                  <a:gd name="T18" fmla="*/ 63 w 152"/>
                  <a:gd name="T19" fmla="*/ 9 h 155"/>
                  <a:gd name="T20" fmla="*/ 68 w 152"/>
                  <a:gd name="T21" fmla="*/ 5 h 155"/>
                  <a:gd name="T22" fmla="*/ 75 w 152"/>
                  <a:gd name="T23" fmla="*/ 1 h 155"/>
                  <a:gd name="T24" fmla="*/ 77 w 152"/>
                  <a:gd name="T25" fmla="*/ 0 h 155"/>
                  <a:gd name="T26" fmla="*/ 79 w 152"/>
                  <a:gd name="T27" fmla="*/ 0 h 155"/>
                  <a:gd name="T28" fmla="*/ 83 w 152"/>
                  <a:gd name="T29" fmla="*/ 0 h 155"/>
                  <a:gd name="T30" fmla="*/ 84 w 152"/>
                  <a:gd name="T31" fmla="*/ 0 h 155"/>
                  <a:gd name="T32" fmla="*/ 84 w 152"/>
                  <a:gd name="T33" fmla="*/ 1 h 155"/>
                  <a:gd name="T34" fmla="*/ 90 w 152"/>
                  <a:gd name="T35" fmla="*/ 10 h 155"/>
                  <a:gd name="T36" fmla="*/ 93 w 152"/>
                  <a:gd name="T37" fmla="*/ 14 h 155"/>
                  <a:gd name="T38" fmla="*/ 95 w 152"/>
                  <a:gd name="T39" fmla="*/ 21 h 155"/>
                  <a:gd name="T40" fmla="*/ 108 w 152"/>
                  <a:gd name="T41" fmla="*/ 35 h 155"/>
                  <a:gd name="T42" fmla="*/ 113 w 152"/>
                  <a:gd name="T43" fmla="*/ 37 h 155"/>
                  <a:gd name="T44" fmla="*/ 117 w 152"/>
                  <a:gd name="T45" fmla="*/ 39 h 155"/>
                  <a:gd name="T46" fmla="*/ 118 w 152"/>
                  <a:gd name="T47" fmla="*/ 43 h 155"/>
                  <a:gd name="T48" fmla="*/ 124 w 152"/>
                  <a:gd name="T49" fmla="*/ 44 h 155"/>
                  <a:gd name="T50" fmla="*/ 126 w 152"/>
                  <a:gd name="T51" fmla="*/ 48 h 155"/>
                  <a:gd name="T52" fmla="*/ 127 w 152"/>
                  <a:gd name="T53" fmla="*/ 59 h 155"/>
                  <a:gd name="T54" fmla="*/ 129 w 152"/>
                  <a:gd name="T55" fmla="*/ 62 h 155"/>
                  <a:gd name="T56" fmla="*/ 131 w 152"/>
                  <a:gd name="T57" fmla="*/ 66 h 155"/>
                  <a:gd name="T58" fmla="*/ 134 w 152"/>
                  <a:gd name="T59" fmla="*/ 68 h 155"/>
                  <a:gd name="T60" fmla="*/ 142 w 152"/>
                  <a:gd name="T61" fmla="*/ 68 h 155"/>
                  <a:gd name="T62" fmla="*/ 152 w 152"/>
                  <a:gd name="T63" fmla="*/ 73 h 155"/>
                  <a:gd name="T64" fmla="*/ 151 w 152"/>
                  <a:gd name="T65" fmla="*/ 73 h 155"/>
                  <a:gd name="T66" fmla="*/ 133 w 152"/>
                  <a:gd name="T67" fmla="*/ 84 h 155"/>
                  <a:gd name="T68" fmla="*/ 97 w 152"/>
                  <a:gd name="T69" fmla="*/ 119 h 155"/>
                  <a:gd name="T70" fmla="*/ 92 w 152"/>
                  <a:gd name="T71" fmla="*/ 130 h 155"/>
                  <a:gd name="T72" fmla="*/ 90 w 152"/>
                  <a:gd name="T73" fmla="*/ 132 h 155"/>
                  <a:gd name="T74" fmla="*/ 77 w 152"/>
                  <a:gd name="T75" fmla="*/ 136 h 155"/>
                  <a:gd name="T76" fmla="*/ 74 w 152"/>
                  <a:gd name="T77" fmla="*/ 136 h 155"/>
                  <a:gd name="T78" fmla="*/ 63 w 152"/>
                  <a:gd name="T79" fmla="*/ 130 h 155"/>
                  <a:gd name="T80" fmla="*/ 59 w 152"/>
                  <a:gd name="T81" fmla="*/ 128 h 155"/>
                  <a:gd name="T82" fmla="*/ 56 w 152"/>
                  <a:gd name="T83" fmla="*/ 130 h 155"/>
                  <a:gd name="T84" fmla="*/ 49 w 152"/>
                  <a:gd name="T85" fmla="*/ 139 h 155"/>
                  <a:gd name="T86" fmla="*/ 47 w 152"/>
                  <a:gd name="T87" fmla="*/ 141 h 155"/>
                  <a:gd name="T88" fmla="*/ 45 w 152"/>
                  <a:gd name="T89" fmla="*/ 145 h 155"/>
                  <a:gd name="T90" fmla="*/ 41 w 152"/>
                  <a:gd name="T91" fmla="*/ 146 h 155"/>
                  <a:gd name="T92" fmla="*/ 36 w 152"/>
                  <a:gd name="T93" fmla="*/ 152 h 155"/>
                  <a:gd name="T94" fmla="*/ 27 w 152"/>
                  <a:gd name="T95" fmla="*/ 155 h 155"/>
                  <a:gd name="T96" fmla="*/ 15 w 152"/>
                  <a:gd name="T97" fmla="*/ 153 h 155"/>
                  <a:gd name="T98" fmla="*/ 13 w 152"/>
                  <a:gd name="T99" fmla="*/ 150 h 155"/>
                  <a:gd name="T100" fmla="*/ 16 w 152"/>
                  <a:gd name="T101" fmla="*/ 141 h 155"/>
                  <a:gd name="T102" fmla="*/ 15 w 152"/>
                  <a:gd name="T103" fmla="*/ 134 h 155"/>
                  <a:gd name="T104" fmla="*/ 13 w 152"/>
                  <a:gd name="T105" fmla="*/ 130 h 155"/>
                  <a:gd name="T106" fmla="*/ 9 w 152"/>
                  <a:gd name="T107" fmla="*/ 127 h 155"/>
                  <a:gd name="T108" fmla="*/ 7 w 152"/>
                  <a:gd name="T109" fmla="*/ 125 h 155"/>
                  <a:gd name="T110" fmla="*/ 4 w 152"/>
                  <a:gd name="T111" fmla="*/ 121 h 155"/>
                  <a:gd name="T112" fmla="*/ 4 w 152"/>
                  <a:gd name="T113" fmla="*/ 119 h 155"/>
                  <a:gd name="T114" fmla="*/ 2 w 152"/>
                  <a:gd name="T115" fmla="*/ 118 h 155"/>
                  <a:gd name="T116" fmla="*/ 0 w 152"/>
                  <a:gd name="T117" fmla="*/ 118 h 1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2"/>
                  <a:gd name="T178" fmla="*/ 0 h 155"/>
                  <a:gd name="T179" fmla="*/ 152 w 152"/>
                  <a:gd name="T180" fmla="*/ 155 h 1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2" h="155">
                    <a:moveTo>
                      <a:pt x="0" y="118"/>
                    </a:moveTo>
                    <a:lnTo>
                      <a:pt x="0" y="71"/>
                    </a:lnTo>
                    <a:lnTo>
                      <a:pt x="16" y="71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9"/>
                    </a:lnTo>
                    <a:lnTo>
                      <a:pt x="59" y="14"/>
                    </a:lnTo>
                    <a:lnTo>
                      <a:pt x="63" y="9"/>
                    </a:lnTo>
                    <a:lnTo>
                      <a:pt x="68" y="5"/>
                    </a:lnTo>
                    <a:lnTo>
                      <a:pt x="75" y="1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0"/>
                    </a:lnTo>
                    <a:lnTo>
                      <a:pt x="93" y="14"/>
                    </a:lnTo>
                    <a:lnTo>
                      <a:pt x="95" y="21"/>
                    </a:lnTo>
                    <a:lnTo>
                      <a:pt x="108" y="35"/>
                    </a:lnTo>
                    <a:lnTo>
                      <a:pt x="113" y="37"/>
                    </a:lnTo>
                    <a:lnTo>
                      <a:pt x="117" y="39"/>
                    </a:lnTo>
                    <a:lnTo>
                      <a:pt x="118" y="43"/>
                    </a:lnTo>
                    <a:lnTo>
                      <a:pt x="124" y="44"/>
                    </a:lnTo>
                    <a:lnTo>
                      <a:pt x="126" y="48"/>
                    </a:lnTo>
                    <a:lnTo>
                      <a:pt x="127" y="59"/>
                    </a:lnTo>
                    <a:lnTo>
                      <a:pt x="129" y="62"/>
                    </a:lnTo>
                    <a:lnTo>
                      <a:pt x="131" y="66"/>
                    </a:lnTo>
                    <a:lnTo>
                      <a:pt x="134" y="68"/>
                    </a:lnTo>
                    <a:lnTo>
                      <a:pt x="142" y="68"/>
                    </a:lnTo>
                    <a:lnTo>
                      <a:pt x="152" y="73"/>
                    </a:lnTo>
                    <a:lnTo>
                      <a:pt x="151" y="73"/>
                    </a:lnTo>
                    <a:lnTo>
                      <a:pt x="133" y="84"/>
                    </a:lnTo>
                    <a:lnTo>
                      <a:pt x="97" y="119"/>
                    </a:lnTo>
                    <a:lnTo>
                      <a:pt x="92" y="130"/>
                    </a:lnTo>
                    <a:lnTo>
                      <a:pt x="90" y="132"/>
                    </a:lnTo>
                    <a:lnTo>
                      <a:pt x="77" y="136"/>
                    </a:lnTo>
                    <a:lnTo>
                      <a:pt x="74" y="136"/>
                    </a:lnTo>
                    <a:lnTo>
                      <a:pt x="63" y="130"/>
                    </a:lnTo>
                    <a:lnTo>
                      <a:pt x="59" y="128"/>
                    </a:lnTo>
                    <a:lnTo>
                      <a:pt x="56" y="130"/>
                    </a:lnTo>
                    <a:lnTo>
                      <a:pt x="49" y="139"/>
                    </a:lnTo>
                    <a:lnTo>
                      <a:pt x="47" y="141"/>
                    </a:lnTo>
                    <a:lnTo>
                      <a:pt x="45" y="145"/>
                    </a:lnTo>
                    <a:lnTo>
                      <a:pt x="41" y="146"/>
                    </a:lnTo>
                    <a:lnTo>
                      <a:pt x="36" y="152"/>
                    </a:lnTo>
                    <a:lnTo>
                      <a:pt x="27" y="155"/>
                    </a:lnTo>
                    <a:lnTo>
                      <a:pt x="15" y="153"/>
                    </a:lnTo>
                    <a:lnTo>
                      <a:pt x="13" y="150"/>
                    </a:lnTo>
                    <a:lnTo>
                      <a:pt x="16" y="141"/>
                    </a:lnTo>
                    <a:lnTo>
                      <a:pt x="15" y="134"/>
                    </a:lnTo>
                    <a:lnTo>
                      <a:pt x="13" y="130"/>
                    </a:lnTo>
                    <a:lnTo>
                      <a:pt x="9" y="127"/>
                    </a:lnTo>
                    <a:lnTo>
                      <a:pt x="7" y="125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8"/>
                    </a:lnTo>
                    <a:lnTo>
                      <a:pt x="0" y="1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8" name="Freeform 4199"/>
              <p:cNvSpPr>
                <a:spLocks/>
              </p:cNvSpPr>
              <p:nvPr/>
            </p:nvSpPr>
            <p:spPr bwMode="auto">
              <a:xfrm>
                <a:off x="2296" y="2425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2 w 8"/>
                  <a:gd name="T7" fmla="*/ 4 h 4"/>
                  <a:gd name="T8" fmla="*/ 4 w 8"/>
                  <a:gd name="T9" fmla="*/ 4 h 4"/>
                  <a:gd name="T10" fmla="*/ 6 w 8"/>
                  <a:gd name="T11" fmla="*/ 2 h 4"/>
                  <a:gd name="T12" fmla="*/ 8 w 8"/>
                  <a:gd name="T13" fmla="*/ 2 h 4"/>
                  <a:gd name="T14" fmla="*/ 6 w 8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4"/>
                  <a:gd name="T26" fmla="*/ 8 w 8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9" name="Freeform 4200"/>
              <p:cNvSpPr>
                <a:spLocks/>
              </p:cNvSpPr>
              <p:nvPr/>
            </p:nvSpPr>
            <p:spPr bwMode="auto">
              <a:xfrm>
                <a:off x="2296" y="2425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2 w 8"/>
                  <a:gd name="T7" fmla="*/ 4 h 4"/>
                  <a:gd name="T8" fmla="*/ 4 w 8"/>
                  <a:gd name="T9" fmla="*/ 4 h 4"/>
                  <a:gd name="T10" fmla="*/ 6 w 8"/>
                  <a:gd name="T11" fmla="*/ 2 h 4"/>
                  <a:gd name="T12" fmla="*/ 8 w 8"/>
                  <a:gd name="T13" fmla="*/ 2 h 4"/>
                  <a:gd name="T14" fmla="*/ 6 w 8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4"/>
                  <a:gd name="T26" fmla="*/ 8 w 8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0" name="Freeform 4201"/>
              <p:cNvSpPr>
                <a:spLocks/>
              </p:cNvSpPr>
              <p:nvPr/>
            </p:nvSpPr>
            <p:spPr bwMode="auto">
              <a:xfrm>
                <a:off x="2312" y="2434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0 w 8"/>
                  <a:gd name="T7" fmla="*/ 2 h 2"/>
                  <a:gd name="T8" fmla="*/ 2 w 8"/>
                  <a:gd name="T9" fmla="*/ 2 h 2"/>
                  <a:gd name="T10" fmla="*/ 2 w 8"/>
                  <a:gd name="T11" fmla="*/ 2 h 2"/>
                  <a:gd name="T12" fmla="*/ 8 w 8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"/>
                  <a:gd name="T23" fmla="*/ 8 w 8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1" name="Freeform 4202"/>
              <p:cNvSpPr>
                <a:spLocks/>
              </p:cNvSpPr>
              <p:nvPr/>
            </p:nvSpPr>
            <p:spPr bwMode="auto">
              <a:xfrm>
                <a:off x="2312" y="2434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0 w 8"/>
                  <a:gd name="T7" fmla="*/ 2 h 2"/>
                  <a:gd name="T8" fmla="*/ 2 w 8"/>
                  <a:gd name="T9" fmla="*/ 2 h 2"/>
                  <a:gd name="T10" fmla="*/ 2 w 8"/>
                  <a:gd name="T11" fmla="*/ 2 h 2"/>
                  <a:gd name="T12" fmla="*/ 8 w 8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"/>
                  <a:gd name="T23" fmla="*/ 8 w 8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2" name="Freeform 4203"/>
              <p:cNvSpPr>
                <a:spLocks/>
              </p:cNvSpPr>
              <p:nvPr/>
            </p:nvSpPr>
            <p:spPr bwMode="auto">
              <a:xfrm>
                <a:off x="2336" y="242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1 h 5"/>
                  <a:gd name="T8" fmla="*/ 0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5"/>
                  <a:gd name="T17" fmla="*/ 2 w 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3" name="Freeform 4204"/>
              <p:cNvSpPr>
                <a:spLocks/>
              </p:cNvSpPr>
              <p:nvPr/>
            </p:nvSpPr>
            <p:spPr bwMode="auto">
              <a:xfrm>
                <a:off x="2336" y="242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1 h 5"/>
                  <a:gd name="T8" fmla="*/ 0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5"/>
                  <a:gd name="T17" fmla="*/ 2 w 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4" name="Freeform 4205"/>
              <p:cNvSpPr>
                <a:spLocks/>
              </p:cNvSpPr>
              <p:nvPr/>
            </p:nvSpPr>
            <p:spPr bwMode="auto">
              <a:xfrm>
                <a:off x="2336" y="2441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2 w 3"/>
                  <a:gd name="T3" fmla="*/ 0 h 6"/>
                  <a:gd name="T4" fmla="*/ 3 w 3"/>
                  <a:gd name="T5" fmla="*/ 2 h 6"/>
                  <a:gd name="T6" fmla="*/ 3 w 3"/>
                  <a:gd name="T7" fmla="*/ 4 h 6"/>
                  <a:gd name="T8" fmla="*/ 2 w 3"/>
                  <a:gd name="T9" fmla="*/ 6 h 6"/>
                  <a:gd name="T10" fmla="*/ 2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0" y="2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5" name="Freeform 4206"/>
              <p:cNvSpPr>
                <a:spLocks/>
              </p:cNvSpPr>
              <p:nvPr/>
            </p:nvSpPr>
            <p:spPr bwMode="auto">
              <a:xfrm>
                <a:off x="2336" y="2441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2 w 3"/>
                  <a:gd name="T3" fmla="*/ 0 h 6"/>
                  <a:gd name="T4" fmla="*/ 3 w 3"/>
                  <a:gd name="T5" fmla="*/ 2 h 6"/>
                  <a:gd name="T6" fmla="*/ 3 w 3"/>
                  <a:gd name="T7" fmla="*/ 4 h 6"/>
                  <a:gd name="T8" fmla="*/ 2 w 3"/>
                  <a:gd name="T9" fmla="*/ 6 h 6"/>
                  <a:gd name="T10" fmla="*/ 2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0" y="2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6" name="Freeform 4207"/>
              <p:cNvSpPr>
                <a:spLocks/>
              </p:cNvSpPr>
              <p:nvPr/>
            </p:nvSpPr>
            <p:spPr bwMode="auto">
              <a:xfrm>
                <a:off x="2323" y="245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4 w 6"/>
                  <a:gd name="T9" fmla="*/ 6 h 6"/>
                  <a:gd name="T10" fmla="*/ 6 w 6"/>
                  <a:gd name="T11" fmla="*/ 4 h 6"/>
                  <a:gd name="T12" fmla="*/ 2 w 6"/>
                  <a:gd name="T13" fmla="*/ 0 h 6"/>
                  <a:gd name="T14" fmla="*/ 0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7" name="Freeform 4208"/>
              <p:cNvSpPr>
                <a:spLocks/>
              </p:cNvSpPr>
              <p:nvPr/>
            </p:nvSpPr>
            <p:spPr bwMode="auto">
              <a:xfrm>
                <a:off x="2323" y="245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4 w 6"/>
                  <a:gd name="T9" fmla="*/ 6 h 6"/>
                  <a:gd name="T10" fmla="*/ 6 w 6"/>
                  <a:gd name="T11" fmla="*/ 4 h 6"/>
                  <a:gd name="T12" fmla="*/ 2 w 6"/>
                  <a:gd name="T13" fmla="*/ 0 h 6"/>
                  <a:gd name="T14" fmla="*/ 0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8" name="Freeform 4209"/>
              <p:cNvSpPr>
                <a:spLocks/>
              </p:cNvSpPr>
              <p:nvPr/>
            </p:nvSpPr>
            <p:spPr bwMode="auto">
              <a:xfrm>
                <a:off x="2311" y="2463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1 w 3"/>
                  <a:gd name="T9" fmla="*/ 1 h 1"/>
                  <a:gd name="T10" fmla="*/ 3 w 3"/>
                  <a:gd name="T11" fmla="*/ 0 h 1"/>
                  <a:gd name="T12" fmla="*/ 1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9" name="Freeform 4210"/>
              <p:cNvSpPr>
                <a:spLocks/>
              </p:cNvSpPr>
              <p:nvPr/>
            </p:nvSpPr>
            <p:spPr bwMode="auto">
              <a:xfrm>
                <a:off x="2311" y="2463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1 w 3"/>
                  <a:gd name="T9" fmla="*/ 1 h 1"/>
                  <a:gd name="T10" fmla="*/ 3 w 3"/>
                  <a:gd name="T11" fmla="*/ 0 h 1"/>
                  <a:gd name="T12" fmla="*/ 1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0" name="Freeform 4211"/>
              <p:cNvSpPr>
                <a:spLocks/>
              </p:cNvSpPr>
              <p:nvPr/>
            </p:nvSpPr>
            <p:spPr bwMode="auto">
              <a:xfrm>
                <a:off x="2900" y="2618"/>
                <a:ext cx="306" cy="297"/>
              </a:xfrm>
              <a:custGeom>
                <a:avLst/>
                <a:gdLst>
                  <a:gd name="T0" fmla="*/ 288 w 306"/>
                  <a:gd name="T1" fmla="*/ 201 h 297"/>
                  <a:gd name="T2" fmla="*/ 275 w 306"/>
                  <a:gd name="T3" fmla="*/ 188 h 297"/>
                  <a:gd name="T4" fmla="*/ 273 w 306"/>
                  <a:gd name="T5" fmla="*/ 174 h 297"/>
                  <a:gd name="T6" fmla="*/ 272 w 306"/>
                  <a:gd name="T7" fmla="*/ 151 h 297"/>
                  <a:gd name="T8" fmla="*/ 273 w 306"/>
                  <a:gd name="T9" fmla="*/ 131 h 297"/>
                  <a:gd name="T10" fmla="*/ 279 w 306"/>
                  <a:gd name="T11" fmla="*/ 106 h 297"/>
                  <a:gd name="T12" fmla="*/ 297 w 306"/>
                  <a:gd name="T13" fmla="*/ 59 h 297"/>
                  <a:gd name="T14" fmla="*/ 306 w 306"/>
                  <a:gd name="T15" fmla="*/ 50 h 297"/>
                  <a:gd name="T16" fmla="*/ 302 w 306"/>
                  <a:gd name="T17" fmla="*/ 47 h 297"/>
                  <a:gd name="T18" fmla="*/ 298 w 306"/>
                  <a:gd name="T19" fmla="*/ 31 h 297"/>
                  <a:gd name="T20" fmla="*/ 297 w 306"/>
                  <a:gd name="T21" fmla="*/ 27 h 297"/>
                  <a:gd name="T22" fmla="*/ 272 w 306"/>
                  <a:gd name="T23" fmla="*/ 13 h 297"/>
                  <a:gd name="T24" fmla="*/ 261 w 306"/>
                  <a:gd name="T25" fmla="*/ 15 h 297"/>
                  <a:gd name="T26" fmla="*/ 247 w 306"/>
                  <a:gd name="T27" fmla="*/ 4 h 297"/>
                  <a:gd name="T28" fmla="*/ 234 w 306"/>
                  <a:gd name="T29" fmla="*/ 4 h 297"/>
                  <a:gd name="T30" fmla="*/ 225 w 306"/>
                  <a:gd name="T31" fmla="*/ 0 h 297"/>
                  <a:gd name="T32" fmla="*/ 207 w 306"/>
                  <a:gd name="T33" fmla="*/ 4 h 297"/>
                  <a:gd name="T34" fmla="*/ 198 w 306"/>
                  <a:gd name="T35" fmla="*/ 4 h 297"/>
                  <a:gd name="T36" fmla="*/ 196 w 306"/>
                  <a:gd name="T37" fmla="*/ 2 h 297"/>
                  <a:gd name="T38" fmla="*/ 170 w 306"/>
                  <a:gd name="T39" fmla="*/ 7 h 297"/>
                  <a:gd name="T40" fmla="*/ 162 w 306"/>
                  <a:gd name="T41" fmla="*/ 15 h 297"/>
                  <a:gd name="T42" fmla="*/ 137 w 306"/>
                  <a:gd name="T43" fmla="*/ 11 h 297"/>
                  <a:gd name="T44" fmla="*/ 127 w 306"/>
                  <a:gd name="T45" fmla="*/ 7 h 297"/>
                  <a:gd name="T46" fmla="*/ 116 w 306"/>
                  <a:gd name="T47" fmla="*/ 2 h 297"/>
                  <a:gd name="T48" fmla="*/ 105 w 306"/>
                  <a:gd name="T49" fmla="*/ 13 h 297"/>
                  <a:gd name="T50" fmla="*/ 102 w 306"/>
                  <a:gd name="T51" fmla="*/ 25 h 297"/>
                  <a:gd name="T52" fmla="*/ 87 w 306"/>
                  <a:gd name="T53" fmla="*/ 95 h 297"/>
                  <a:gd name="T54" fmla="*/ 60 w 306"/>
                  <a:gd name="T55" fmla="*/ 140 h 297"/>
                  <a:gd name="T56" fmla="*/ 35 w 306"/>
                  <a:gd name="T57" fmla="*/ 161 h 297"/>
                  <a:gd name="T58" fmla="*/ 32 w 306"/>
                  <a:gd name="T59" fmla="*/ 154 h 297"/>
                  <a:gd name="T60" fmla="*/ 19 w 306"/>
                  <a:gd name="T61" fmla="*/ 161 h 297"/>
                  <a:gd name="T62" fmla="*/ 10 w 306"/>
                  <a:gd name="T63" fmla="*/ 160 h 297"/>
                  <a:gd name="T64" fmla="*/ 0 w 306"/>
                  <a:gd name="T65" fmla="*/ 178 h 297"/>
                  <a:gd name="T66" fmla="*/ 0 w 306"/>
                  <a:gd name="T67" fmla="*/ 185 h 297"/>
                  <a:gd name="T68" fmla="*/ 34 w 306"/>
                  <a:gd name="T69" fmla="*/ 178 h 297"/>
                  <a:gd name="T70" fmla="*/ 64 w 306"/>
                  <a:gd name="T71" fmla="*/ 178 h 297"/>
                  <a:gd name="T72" fmla="*/ 68 w 306"/>
                  <a:gd name="T73" fmla="*/ 179 h 297"/>
                  <a:gd name="T74" fmla="*/ 87 w 306"/>
                  <a:gd name="T75" fmla="*/ 213 h 297"/>
                  <a:gd name="T76" fmla="*/ 112 w 306"/>
                  <a:gd name="T77" fmla="*/ 212 h 297"/>
                  <a:gd name="T78" fmla="*/ 116 w 306"/>
                  <a:gd name="T79" fmla="*/ 195 h 297"/>
                  <a:gd name="T80" fmla="*/ 136 w 306"/>
                  <a:gd name="T81" fmla="*/ 194 h 297"/>
                  <a:gd name="T82" fmla="*/ 152 w 306"/>
                  <a:gd name="T83" fmla="*/ 204 h 297"/>
                  <a:gd name="T84" fmla="*/ 153 w 306"/>
                  <a:gd name="T85" fmla="*/ 238 h 297"/>
                  <a:gd name="T86" fmla="*/ 155 w 306"/>
                  <a:gd name="T87" fmla="*/ 262 h 297"/>
                  <a:gd name="T88" fmla="*/ 155 w 306"/>
                  <a:gd name="T89" fmla="*/ 263 h 297"/>
                  <a:gd name="T90" fmla="*/ 161 w 306"/>
                  <a:gd name="T91" fmla="*/ 265 h 297"/>
                  <a:gd name="T92" fmla="*/ 164 w 306"/>
                  <a:gd name="T93" fmla="*/ 260 h 297"/>
                  <a:gd name="T94" fmla="*/ 184 w 306"/>
                  <a:gd name="T95" fmla="*/ 260 h 297"/>
                  <a:gd name="T96" fmla="*/ 187 w 306"/>
                  <a:gd name="T97" fmla="*/ 258 h 297"/>
                  <a:gd name="T98" fmla="*/ 195 w 306"/>
                  <a:gd name="T99" fmla="*/ 260 h 297"/>
                  <a:gd name="T100" fmla="*/ 196 w 306"/>
                  <a:gd name="T101" fmla="*/ 265 h 297"/>
                  <a:gd name="T102" fmla="*/ 207 w 306"/>
                  <a:gd name="T103" fmla="*/ 262 h 297"/>
                  <a:gd name="T104" fmla="*/ 211 w 306"/>
                  <a:gd name="T105" fmla="*/ 269 h 297"/>
                  <a:gd name="T106" fmla="*/ 236 w 306"/>
                  <a:gd name="T107" fmla="*/ 272 h 297"/>
                  <a:gd name="T108" fmla="*/ 250 w 306"/>
                  <a:gd name="T109" fmla="*/ 281 h 297"/>
                  <a:gd name="T110" fmla="*/ 257 w 306"/>
                  <a:gd name="T111" fmla="*/ 288 h 297"/>
                  <a:gd name="T112" fmla="*/ 273 w 306"/>
                  <a:gd name="T113" fmla="*/ 296 h 297"/>
                  <a:gd name="T114" fmla="*/ 277 w 306"/>
                  <a:gd name="T115" fmla="*/ 297 h 297"/>
                  <a:gd name="T116" fmla="*/ 281 w 306"/>
                  <a:gd name="T117" fmla="*/ 297 h 297"/>
                  <a:gd name="T118" fmla="*/ 277 w 306"/>
                  <a:gd name="T119" fmla="*/ 280 h 297"/>
                  <a:gd name="T120" fmla="*/ 266 w 306"/>
                  <a:gd name="T121" fmla="*/ 280 h 297"/>
                  <a:gd name="T122" fmla="*/ 266 w 306"/>
                  <a:gd name="T123" fmla="*/ 244 h 297"/>
                  <a:gd name="T124" fmla="*/ 272 w 306"/>
                  <a:gd name="T125" fmla="*/ 220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06"/>
                  <a:gd name="T190" fmla="*/ 0 h 297"/>
                  <a:gd name="T191" fmla="*/ 306 w 306"/>
                  <a:gd name="T192" fmla="*/ 297 h 2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06" h="297">
                    <a:moveTo>
                      <a:pt x="293" y="215"/>
                    </a:moveTo>
                    <a:lnTo>
                      <a:pt x="291" y="204"/>
                    </a:lnTo>
                    <a:lnTo>
                      <a:pt x="288" y="201"/>
                    </a:lnTo>
                    <a:lnTo>
                      <a:pt x="284" y="201"/>
                    </a:lnTo>
                    <a:lnTo>
                      <a:pt x="277" y="194"/>
                    </a:lnTo>
                    <a:lnTo>
                      <a:pt x="275" y="188"/>
                    </a:lnTo>
                    <a:lnTo>
                      <a:pt x="275" y="186"/>
                    </a:lnTo>
                    <a:lnTo>
                      <a:pt x="273" y="183"/>
                    </a:lnTo>
                    <a:lnTo>
                      <a:pt x="273" y="174"/>
                    </a:lnTo>
                    <a:lnTo>
                      <a:pt x="270" y="165"/>
                    </a:lnTo>
                    <a:lnTo>
                      <a:pt x="272" y="154"/>
                    </a:lnTo>
                    <a:lnTo>
                      <a:pt x="272" y="151"/>
                    </a:lnTo>
                    <a:lnTo>
                      <a:pt x="270" y="152"/>
                    </a:lnTo>
                    <a:lnTo>
                      <a:pt x="273" y="138"/>
                    </a:lnTo>
                    <a:lnTo>
                      <a:pt x="273" y="131"/>
                    </a:lnTo>
                    <a:lnTo>
                      <a:pt x="268" y="126"/>
                    </a:lnTo>
                    <a:lnTo>
                      <a:pt x="268" y="122"/>
                    </a:lnTo>
                    <a:lnTo>
                      <a:pt x="279" y="106"/>
                    </a:lnTo>
                    <a:lnTo>
                      <a:pt x="281" y="104"/>
                    </a:lnTo>
                    <a:lnTo>
                      <a:pt x="282" y="77"/>
                    </a:lnTo>
                    <a:lnTo>
                      <a:pt x="297" y="59"/>
                    </a:lnTo>
                    <a:lnTo>
                      <a:pt x="302" y="56"/>
                    </a:lnTo>
                    <a:lnTo>
                      <a:pt x="304" y="54"/>
                    </a:lnTo>
                    <a:lnTo>
                      <a:pt x="306" y="50"/>
                    </a:lnTo>
                    <a:lnTo>
                      <a:pt x="306" y="49"/>
                    </a:lnTo>
                    <a:lnTo>
                      <a:pt x="304" y="47"/>
                    </a:lnTo>
                    <a:lnTo>
                      <a:pt x="302" y="47"/>
                    </a:lnTo>
                    <a:lnTo>
                      <a:pt x="298" y="45"/>
                    </a:lnTo>
                    <a:lnTo>
                      <a:pt x="298" y="41"/>
                    </a:lnTo>
                    <a:lnTo>
                      <a:pt x="298" y="31"/>
                    </a:lnTo>
                    <a:lnTo>
                      <a:pt x="300" y="27"/>
                    </a:lnTo>
                    <a:lnTo>
                      <a:pt x="298" y="25"/>
                    </a:lnTo>
                    <a:lnTo>
                      <a:pt x="297" y="27"/>
                    </a:lnTo>
                    <a:lnTo>
                      <a:pt x="279" y="11"/>
                    </a:lnTo>
                    <a:lnTo>
                      <a:pt x="275" y="13"/>
                    </a:lnTo>
                    <a:lnTo>
                      <a:pt x="272" y="13"/>
                    </a:lnTo>
                    <a:lnTo>
                      <a:pt x="264" y="11"/>
                    </a:lnTo>
                    <a:lnTo>
                      <a:pt x="263" y="15"/>
                    </a:lnTo>
                    <a:lnTo>
                      <a:pt x="261" y="15"/>
                    </a:lnTo>
                    <a:lnTo>
                      <a:pt x="254" y="13"/>
                    </a:lnTo>
                    <a:lnTo>
                      <a:pt x="250" y="7"/>
                    </a:lnTo>
                    <a:lnTo>
                      <a:pt x="247" y="4"/>
                    </a:lnTo>
                    <a:lnTo>
                      <a:pt x="245" y="2"/>
                    </a:lnTo>
                    <a:lnTo>
                      <a:pt x="236" y="2"/>
                    </a:lnTo>
                    <a:lnTo>
                      <a:pt x="234" y="4"/>
                    </a:lnTo>
                    <a:lnTo>
                      <a:pt x="230" y="2"/>
                    </a:lnTo>
                    <a:lnTo>
                      <a:pt x="229" y="4"/>
                    </a:lnTo>
                    <a:lnTo>
                      <a:pt x="225" y="0"/>
                    </a:lnTo>
                    <a:lnTo>
                      <a:pt x="214" y="2"/>
                    </a:lnTo>
                    <a:lnTo>
                      <a:pt x="207" y="0"/>
                    </a:lnTo>
                    <a:lnTo>
                      <a:pt x="207" y="4"/>
                    </a:lnTo>
                    <a:lnTo>
                      <a:pt x="204" y="4"/>
                    </a:lnTo>
                    <a:lnTo>
                      <a:pt x="202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79" y="9"/>
                    </a:lnTo>
                    <a:lnTo>
                      <a:pt x="175" y="7"/>
                    </a:lnTo>
                    <a:lnTo>
                      <a:pt x="170" y="7"/>
                    </a:lnTo>
                    <a:lnTo>
                      <a:pt x="166" y="9"/>
                    </a:lnTo>
                    <a:lnTo>
                      <a:pt x="166" y="15"/>
                    </a:lnTo>
                    <a:lnTo>
                      <a:pt x="162" y="15"/>
                    </a:lnTo>
                    <a:lnTo>
                      <a:pt x="148" y="15"/>
                    </a:lnTo>
                    <a:lnTo>
                      <a:pt x="141" y="13"/>
                    </a:lnTo>
                    <a:lnTo>
                      <a:pt x="137" y="11"/>
                    </a:lnTo>
                    <a:lnTo>
                      <a:pt x="136" y="13"/>
                    </a:lnTo>
                    <a:lnTo>
                      <a:pt x="134" y="13"/>
                    </a:lnTo>
                    <a:lnTo>
                      <a:pt x="127" y="7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16" y="2"/>
                    </a:lnTo>
                    <a:lnTo>
                      <a:pt x="110" y="6"/>
                    </a:lnTo>
                    <a:lnTo>
                      <a:pt x="109" y="11"/>
                    </a:lnTo>
                    <a:lnTo>
                      <a:pt x="105" y="13"/>
                    </a:lnTo>
                    <a:lnTo>
                      <a:pt x="105" y="22"/>
                    </a:lnTo>
                    <a:lnTo>
                      <a:pt x="105" y="24"/>
                    </a:lnTo>
                    <a:lnTo>
                      <a:pt x="102" y="25"/>
                    </a:lnTo>
                    <a:lnTo>
                      <a:pt x="102" y="31"/>
                    </a:lnTo>
                    <a:lnTo>
                      <a:pt x="93" y="54"/>
                    </a:lnTo>
                    <a:lnTo>
                      <a:pt x="87" y="95"/>
                    </a:lnTo>
                    <a:lnTo>
                      <a:pt x="76" y="102"/>
                    </a:lnTo>
                    <a:lnTo>
                      <a:pt x="64" y="118"/>
                    </a:lnTo>
                    <a:lnTo>
                      <a:pt x="60" y="140"/>
                    </a:lnTo>
                    <a:lnTo>
                      <a:pt x="51" y="151"/>
                    </a:lnTo>
                    <a:lnTo>
                      <a:pt x="42" y="160"/>
                    </a:lnTo>
                    <a:lnTo>
                      <a:pt x="35" y="161"/>
                    </a:lnTo>
                    <a:lnTo>
                      <a:pt x="32" y="160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23" y="156"/>
                    </a:lnTo>
                    <a:lnTo>
                      <a:pt x="21" y="158"/>
                    </a:lnTo>
                    <a:lnTo>
                      <a:pt x="19" y="161"/>
                    </a:lnTo>
                    <a:lnTo>
                      <a:pt x="16" y="161"/>
                    </a:lnTo>
                    <a:lnTo>
                      <a:pt x="10" y="160"/>
                    </a:lnTo>
                    <a:lnTo>
                      <a:pt x="5" y="163"/>
                    </a:lnTo>
                    <a:lnTo>
                      <a:pt x="3" y="176"/>
                    </a:lnTo>
                    <a:lnTo>
                      <a:pt x="0" y="178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16" y="178"/>
                    </a:lnTo>
                    <a:lnTo>
                      <a:pt x="34" y="178"/>
                    </a:lnTo>
                    <a:lnTo>
                      <a:pt x="35" y="178"/>
                    </a:lnTo>
                    <a:lnTo>
                      <a:pt x="64" y="178"/>
                    </a:lnTo>
                    <a:lnTo>
                      <a:pt x="66" y="179"/>
                    </a:lnTo>
                    <a:lnTo>
                      <a:pt x="68" y="179"/>
                    </a:lnTo>
                    <a:lnTo>
                      <a:pt x="75" y="201"/>
                    </a:lnTo>
                    <a:lnTo>
                      <a:pt x="84" y="213"/>
                    </a:lnTo>
                    <a:lnTo>
                      <a:pt x="87" y="213"/>
                    </a:lnTo>
                    <a:lnTo>
                      <a:pt x="91" y="213"/>
                    </a:lnTo>
                    <a:lnTo>
                      <a:pt x="102" y="212"/>
                    </a:lnTo>
                    <a:lnTo>
                      <a:pt x="112" y="212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6" y="195"/>
                    </a:lnTo>
                    <a:lnTo>
                      <a:pt x="128" y="195"/>
                    </a:lnTo>
                    <a:lnTo>
                      <a:pt x="128" y="194"/>
                    </a:lnTo>
                    <a:lnTo>
                      <a:pt x="136" y="194"/>
                    </a:lnTo>
                    <a:lnTo>
                      <a:pt x="136" y="201"/>
                    </a:lnTo>
                    <a:lnTo>
                      <a:pt x="150" y="201"/>
                    </a:lnTo>
                    <a:lnTo>
                      <a:pt x="152" y="204"/>
                    </a:lnTo>
                    <a:lnTo>
                      <a:pt x="153" y="228"/>
                    </a:lnTo>
                    <a:lnTo>
                      <a:pt x="153" y="231"/>
                    </a:lnTo>
                    <a:lnTo>
                      <a:pt x="153" y="238"/>
                    </a:lnTo>
                    <a:lnTo>
                      <a:pt x="159" y="253"/>
                    </a:lnTo>
                    <a:lnTo>
                      <a:pt x="159" y="256"/>
                    </a:lnTo>
                    <a:lnTo>
                      <a:pt x="155" y="262"/>
                    </a:lnTo>
                    <a:lnTo>
                      <a:pt x="155" y="263"/>
                    </a:lnTo>
                    <a:lnTo>
                      <a:pt x="157" y="263"/>
                    </a:lnTo>
                    <a:lnTo>
                      <a:pt x="159" y="265"/>
                    </a:lnTo>
                    <a:lnTo>
                      <a:pt x="161" y="265"/>
                    </a:lnTo>
                    <a:lnTo>
                      <a:pt x="162" y="262"/>
                    </a:lnTo>
                    <a:lnTo>
                      <a:pt x="164" y="260"/>
                    </a:lnTo>
                    <a:lnTo>
                      <a:pt x="179" y="260"/>
                    </a:lnTo>
                    <a:lnTo>
                      <a:pt x="182" y="260"/>
                    </a:lnTo>
                    <a:lnTo>
                      <a:pt x="184" y="260"/>
                    </a:lnTo>
                    <a:lnTo>
                      <a:pt x="186" y="260"/>
                    </a:lnTo>
                    <a:lnTo>
                      <a:pt x="187" y="258"/>
                    </a:lnTo>
                    <a:lnTo>
                      <a:pt x="193" y="256"/>
                    </a:lnTo>
                    <a:lnTo>
                      <a:pt x="193" y="258"/>
                    </a:lnTo>
                    <a:lnTo>
                      <a:pt x="195" y="260"/>
                    </a:lnTo>
                    <a:lnTo>
                      <a:pt x="195" y="263"/>
                    </a:lnTo>
                    <a:lnTo>
                      <a:pt x="195" y="265"/>
                    </a:lnTo>
                    <a:lnTo>
                      <a:pt x="196" y="265"/>
                    </a:lnTo>
                    <a:lnTo>
                      <a:pt x="202" y="263"/>
                    </a:lnTo>
                    <a:lnTo>
                      <a:pt x="204" y="263"/>
                    </a:lnTo>
                    <a:lnTo>
                      <a:pt x="207" y="262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11" y="269"/>
                    </a:lnTo>
                    <a:lnTo>
                      <a:pt x="223" y="274"/>
                    </a:lnTo>
                    <a:lnTo>
                      <a:pt x="227" y="276"/>
                    </a:lnTo>
                    <a:lnTo>
                      <a:pt x="236" y="272"/>
                    </a:lnTo>
                    <a:lnTo>
                      <a:pt x="238" y="272"/>
                    </a:lnTo>
                    <a:lnTo>
                      <a:pt x="243" y="278"/>
                    </a:lnTo>
                    <a:lnTo>
                      <a:pt x="250" y="281"/>
                    </a:lnTo>
                    <a:lnTo>
                      <a:pt x="254" y="281"/>
                    </a:lnTo>
                    <a:lnTo>
                      <a:pt x="255" y="283"/>
                    </a:lnTo>
                    <a:lnTo>
                      <a:pt x="257" y="288"/>
                    </a:lnTo>
                    <a:lnTo>
                      <a:pt x="266" y="294"/>
                    </a:lnTo>
                    <a:lnTo>
                      <a:pt x="272" y="296"/>
                    </a:lnTo>
                    <a:lnTo>
                      <a:pt x="273" y="296"/>
                    </a:lnTo>
                    <a:lnTo>
                      <a:pt x="275" y="296"/>
                    </a:lnTo>
                    <a:lnTo>
                      <a:pt x="277" y="297"/>
                    </a:lnTo>
                    <a:lnTo>
                      <a:pt x="279" y="297"/>
                    </a:lnTo>
                    <a:lnTo>
                      <a:pt x="281" y="297"/>
                    </a:lnTo>
                    <a:lnTo>
                      <a:pt x="279" y="283"/>
                    </a:lnTo>
                    <a:lnTo>
                      <a:pt x="279" y="281"/>
                    </a:lnTo>
                    <a:lnTo>
                      <a:pt x="277" y="280"/>
                    </a:lnTo>
                    <a:lnTo>
                      <a:pt x="275" y="281"/>
                    </a:lnTo>
                    <a:lnTo>
                      <a:pt x="268" y="281"/>
                    </a:lnTo>
                    <a:lnTo>
                      <a:pt x="266" y="280"/>
                    </a:lnTo>
                    <a:lnTo>
                      <a:pt x="261" y="272"/>
                    </a:lnTo>
                    <a:lnTo>
                      <a:pt x="261" y="271"/>
                    </a:lnTo>
                    <a:lnTo>
                      <a:pt x="266" y="244"/>
                    </a:lnTo>
                    <a:lnTo>
                      <a:pt x="264" y="231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93" y="2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1" name="Freeform 4212"/>
              <p:cNvSpPr>
                <a:spLocks/>
              </p:cNvSpPr>
              <p:nvPr/>
            </p:nvSpPr>
            <p:spPr bwMode="auto">
              <a:xfrm>
                <a:off x="2900" y="2618"/>
                <a:ext cx="306" cy="297"/>
              </a:xfrm>
              <a:custGeom>
                <a:avLst/>
                <a:gdLst>
                  <a:gd name="T0" fmla="*/ 288 w 306"/>
                  <a:gd name="T1" fmla="*/ 201 h 297"/>
                  <a:gd name="T2" fmla="*/ 275 w 306"/>
                  <a:gd name="T3" fmla="*/ 188 h 297"/>
                  <a:gd name="T4" fmla="*/ 273 w 306"/>
                  <a:gd name="T5" fmla="*/ 174 h 297"/>
                  <a:gd name="T6" fmla="*/ 272 w 306"/>
                  <a:gd name="T7" fmla="*/ 151 h 297"/>
                  <a:gd name="T8" fmla="*/ 273 w 306"/>
                  <a:gd name="T9" fmla="*/ 131 h 297"/>
                  <a:gd name="T10" fmla="*/ 279 w 306"/>
                  <a:gd name="T11" fmla="*/ 106 h 297"/>
                  <a:gd name="T12" fmla="*/ 297 w 306"/>
                  <a:gd name="T13" fmla="*/ 59 h 297"/>
                  <a:gd name="T14" fmla="*/ 306 w 306"/>
                  <a:gd name="T15" fmla="*/ 50 h 297"/>
                  <a:gd name="T16" fmla="*/ 302 w 306"/>
                  <a:gd name="T17" fmla="*/ 47 h 297"/>
                  <a:gd name="T18" fmla="*/ 298 w 306"/>
                  <a:gd name="T19" fmla="*/ 31 h 297"/>
                  <a:gd name="T20" fmla="*/ 297 w 306"/>
                  <a:gd name="T21" fmla="*/ 27 h 297"/>
                  <a:gd name="T22" fmla="*/ 272 w 306"/>
                  <a:gd name="T23" fmla="*/ 13 h 297"/>
                  <a:gd name="T24" fmla="*/ 261 w 306"/>
                  <a:gd name="T25" fmla="*/ 15 h 297"/>
                  <a:gd name="T26" fmla="*/ 247 w 306"/>
                  <a:gd name="T27" fmla="*/ 4 h 297"/>
                  <a:gd name="T28" fmla="*/ 234 w 306"/>
                  <a:gd name="T29" fmla="*/ 4 h 297"/>
                  <a:gd name="T30" fmla="*/ 225 w 306"/>
                  <a:gd name="T31" fmla="*/ 0 h 297"/>
                  <a:gd name="T32" fmla="*/ 207 w 306"/>
                  <a:gd name="T33" fmla="*/ 4 h 297"/>
                  <a:gd name="T34" fmla="*/ 198 w 306"/>
                  <a:gd name="T35" fmla="*/ 4 h 297"/>
                  <a:gd name="T36" fmla="*/ 196 w 306"/>
                  <a:gd name="T37" fmla="*/ 2 h 297"/>
                  <a:gd name="T38" fmla="*/ 170 w 306"/>
                  <a:gd name="T39" fmla="*/ 7 h 297"/>
                  <a:gd name="T40" fmla="*/ 162 w 306"/>
                  <a:gd name="T41" fmla="*/ 15 h 297"/>
                  <a:gd name="T42" fmla="*/ 137 w 306"/>
                  <a:gd name="T43" fmla="*/ 11 h 297"/>
                  <a:gd name="T44" fmla="*/ 127 w 306"/>
                  <a:gd name="T45" fmla="*/ 7 h 297"/>
                  <a:gd name="T46" fmla="*/ 116 w 306"/>
                  <a:gd name="T47" fmla="*/ 2 h 297"/>
                  <a:gd name="T48" fmla="*/ 105 w 306"/>
                  <a:gd name="T49" fmla="*/ 13 h 297"/>
                  <a:gd name="T50" fmla="*/ 102 w 306"/>
                  <a:gd name="T51" fmla="*/ 25 h 297"/>
                  <a:gd name="T52" fmla="*/ 87 w 306"/>
                  <a:gd name="T53" fmla="*/ 95 h 297"/>
                  <a:gd name="T54" fmla="*/ 60 w 306"/>
                  <a:gd name="T55" fmla="*/ 140 h 297"/>
                  <a:gd name="T56" fmla="*/ 35 w 306"/>
                  <a:gd name="T57" fmla="*/ 161 h 297"/>
                  <a:gd name="T58" fmla="*/ 32 w 306"/>
                  <a:gd name="T59" fmla="*/ 154 h 297"/>
                  <a:gd name="T60" fmla="*/ 19 w 306"/>
                  <a:gd name="T61" fmla="*/ 161 h 297"/>
                  <a:gd name="T62" fmla="*/ 10 w 306"/>
                  <a:gd name="T63" fmla="*/ 160 h 297"/>
                  <a:gd name="T64" fmla="*/ 0 w 306"/>
                  <a:gd name="T65" fmla="*/ 178 h 297"/>
                  <a:gd name="T66" fmla="*/ 0 w 306"/>
                  <a:gd name="T67" fmla="*/ 185 h 297"/>
                  <a:gd name="T68" fmla="*/ 34 w 306"/>
                  <a:gd name="T69" fmla="*/ 178 h 297"/>
                  <a:gd name="T70" fmla="*/ 64 w 306"/>
                  <a:gd name="T71" fmla="*/ 178 h 297"/>
                  <a:gd name="T72" fmla="*/ 68 w 306"/>
                  <a:gd name="T73" fmla="*/ 179 h 297"/>
                  <a:gd name="T74" fmla="*/ 87 w 306"/>
                  <a:gd name="T75" fmla="*/ 213 h 297"/>
                  <a:gd name="T76" fmla="*/ 112 w 306"/>
                  <a:gd name="T77" fmla="*/ 212 h 297"/>
                  <a:gd name="T78" fmla="*/ 116 w 306"/>
                  <a:gd name="T79" fmla="*/ 195 h 297"/>
                  <a:gd name="T80" fmla="*/ 136 w 306"/>
                  <a:gd name="T81" fmla="*/ 194 h 297"/>
                  <a:gd name="T82" fmla="*/ 152 w 306"/>
                  <a:gd name="T83" fmla="*/ 204 h 297"/>
                  <a:gd name="T84" fmla="*/ 153 w 306"/>
                  <a:gd name="T85" fmla="*/ 238 h 297"/>
                  <a:gd name="T86" fmla="*/ 155 w 306"/>
                  <a:gd name="T87" fmla="*/ 262 h 297"/>
                  <a:gd name="T88" fmla="*/ 155 w 306"/>
                  <a:gd name="T89" fmla="*/ 263 h 297"/>
                  <a:gd name="T90" fmla="*/ 161 w 306"/>
                  <a:gd name="T91" fmla="*/ 265 h 297"/>
                  <a:gd name="T92" fmla="*/ 164 w 306"/>
                  <a:gd name="T93" fmla="*/ 260 h 297"/>
                  <a:gd name="T94" fmla="*/ 184 w 306"/>
                  <a:gd name="T95" fmla="*/ 260 h 297"/>
                  <a:gd name="T96" fmla="*/ 187 w 306"/>
                  <a:gd name="T97" fmla="*/ 258 h 297"/>
                  <a:gd name="T98" fmla="*/ 195 w 306"/>
                  <a:gd name="T99" fmla="*/ 260 h 297"/>
                  <a:gd name="T100" fmla="*/ 196 w 306"/>
                  <a:gd name="T101" fmla="*/ 265 h 297"/>
                  <a:gd name="T102" fmla="*/ 207 w 306"/>
                  <a:gd name="T103" fmla="*/ 262 h 297"/>
                  <a:gd name="T104" fmla="*/ 211 w 306"/>
                  <a:gd name="T105" fmla="*/ 269 h 297"/>
                  <a:gd name="T106" fmla="*/ 236 w 306"/>
                  <a:gd name="T107" fmla="*/ 272 h 297"/>
                  <a:gd name="T108" fmla="*/ 250 w 306"/>
                  <a:gd name="T109" fmla="*/ 281 h 297"/>
                  <a:gd name="T110" fmla="*/ 257 w 306"/>
                  <a:gd name="T111" fmla="*/ 288 h 297"/>
                  <a:gd name="T112" fmla="*/ 273 w 306"/>
                  <a:gd name="T113" fmla="*/ 296 h 297"/>
                  <a:gd name="T114" fmla="*/ 277 w 306"/>
                  <a:gd name="T115" fmla="*/ 297 h 297"/>
                  <a:gd name="T116" fmla="*/ 281 w 306"/>
                  <a:gd name="T117" fmla="*/ 297 h 297"/>
                  <a:gd name="T118" fmla="*/ 277 w 306"/>
                  <a:gd name="T119" fmla="*/ 280 h 297"/>
                  <a:gd name="T120" fmla="*/ 266 w 306"/>
                  <a:gd name="T121" fmla="*/ 280 h 297"/>
                  <a:gd name="T122" fmla="*/ 266 w 306"/>
                  <a:gd name="T123" fmla="*/ 244 h 297"/>
                  <a:gd name="T124" fmla="*/ 272 w 306"/>
                  <a:gd name="T125" fmla="*/ 220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06"/>
                  <a:gd name="T190" fmla="*/ 0 h 297"/>
                  <a:gd name="T191" fmla="*/ 306 w 306"/>
                  <a:gd name="T192" fmla="*/ 297 h 2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06" h="297">
                    <a:moveTo>
                      <a:pt x="293" y="215"/>
                    </a:moveTo>
                    <a:lnTo>
                      <a:pt x="291" y="204"/>
                    </a:lnTo>
                    <a:lnTo>
                      <a:pt x="288" y="201"/>
                    </a:lnTo>
                    <a:lnTo>
                      <a:pt x="284" y="201"/>
                    </a:lnTo>
                    <a:lnTo>
                      <a:pt x="277" y="194"/>
                    </a:lnTo>
                    <a:lnTo>
                      <a:pt x="275" y="188"/>
                    </a:lnTo>
                    <a:lnTo>
                      <a:pt x="275" y="186"/>
                    </a:lnTo>
                    <a:lnTo>
                      <a:pt x="273" y="183"/>
                    </a:lnTo>
                    <a:lnTo>
                      <a:pt x="273" y="174"/>
                    </a:lnTo>
                    <a:lnTo>
                      <a:pt x="270" y="165"/>
                    </a:lnTo>
                    <a:lnTo>
                      <a:pt x="272" y="154"/>
                    </a:lnTo>
                    <a:lnTo>
                      <a:pt x="272" y="151"/>
                    </a:lnTo>
                    <a:lnTo>
                      <a:pt x="270" y="152"/>
                    </a:lnTo>
                    <a:lnTo>
                      <a:pt x="273" y="138"/>
                    </a:lnTo>
                    <a:lnTo>
                      <a:pt x="273" y="131"/>
                    </a:lnTo>
                    <a:lnTo>
                      <a:pt x="268" y="126"/>
                    </a:lnTo>
                    <a:lnTo>
                      <a:pt x="268" y="122"/>
                    </a:lnTo>
                    <a:lnTo>
                      <a:pt x="279" y="106"/>
                    </a:lnTo>
                    <a:lnTo>
                      <a:pt x="281" y="104"/>
                    </a:lnTo>
                    <a:lnTo>
                      <a:pt x="282" y="77"/>
                    </a:lnTo>
                    <a:lnTo>
                      <a:pt x="297" y="59"/>
                    </a:lnTo>
                    <a:lnTo>
                      <a:pt x="302" y="56"/>
                    </a:lnTo>
                    <a:lnTo>
                      <a:pt x="304" y="54"/>
                    </a:lnTo>
                    <a:lnTo>
                      <a:pt x="306" y="50"/>
                    </a:lnTo>
                    <a:lnTo>
                      <a:pt x="306" y="49"/>
                    </a:lnTo>
                    <a:lnTo>
                      <a:pt x="304" y="47"/>
                    </a:lnTo>
                    <a:lnTo>
                      <a:pt x="302" y="47"/>
                    </a:lnTo>
                    <a:lnTo>
                      <a:pt x="298" y="45"/>
                    </a:lnTo>
                    <a:lnTo>
                      <a:pt x="298" y="41"/>
                    </a:lnTo>
                    <a:lnTo>
                      <a:pt x="298" y="31"/>
                    </a:lnTo>
                    <a:lnTo>
                      <a:pt x="300" y="27"/>
                    </a:lnTo>
                    <a:lnTo>
                      <a:pt x="298" y="25"/>
                    </a:lnTo>
                    <a:lnTo>
                      <a:pt x="297" y="27"/>
                    </a:lnTo>
                    <a:lnTo>
                      <a:pt x="279" y="11"/>
                    </a:lnTo>
                    <a:lnTo>
                      <a:pt x="275" y="13"/>
                    </a:lnTo>
                    <a:lnTo>
                      <a:pt x="272" y="13"/>
                    </a:lnTo>
                    <a:lnTo>
                      <a:pt x="264" y="11"/>
                    </a:lnTo>
                    <a:lnTo>
                      <a:pt x="263" y="15"/>
                    </a:lnTo>
                    <a:lnTo>
                      <a:pt x="261" y="15"/>
                    </a:lnTo>
                    <a:lnTo>
                      <a:pt x="254" y="13"/>
                    </a:lnTo>
                    <a:lnTo>
                      <a:pt x="250" y="7"/>
                    </a:lnTo>
                    <a:lnTo>
                      <a:pt x="247" y="4"/>
                    </a:lnTo>
                    <a:lnTo>
                      <a:pt x="245" y="2"/>
                    </a:lnTo>
                    <a:lnTo>
                      <a:pt x="236" y="2"/>
                    </a:lnTo>
                    <a:lnTo>
                      <a:pt x="234" y="4"/>
                    </a:lnTo>
                    <a:lnTo>
                      <a:pt x="230" y="2"/>
                    </a:lnTo>
                    <a:lnTo>
                      <a:pt x="229" y="4"/>
                    </a:lnTo>
                    <a:lnTo>
                      <a:pt x="225" y="0"/>
                    </a:lnTo>
                    <a:lnTo>
                      <a:pt x="214" y="2"/>
                    </a:lnTo>
                    <a:lnTo>
                      <a:pt x="207" y="0"/>
                    </a:lnTo>
                    <a:lnTo>
                      <a:pt x="207" y="4"/>
                    </a:lnTo>
                    <a:lnTo>
                      <a:pt x="204" y="4"/>
                    </a:lnTo>
                    <a:lnTo>
                      <a:pt x="202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79" y="9"/>
                    </a:lnTo>
                    <a:lnTo>
                      <a:pt x="175" y="7"/>
                    </a:lnTo>
                    <a:lnTo>
                      <a:pt x="170" y="7"/>
                    </a:lnTo>
                    <a:lnTo>
                      <a:pt x="166" y="9"/>
                    </a:lnTo>
                    <a:lnTo>
                      <a:pt x="166" y="15"/>
                    </a:lnTo>
                    <a:lnTo>
                      <a:pt x="162" y="15"/>
                    </a:lnTo>
                    <a:lnTo>
                      <a:pt x="148" y="15"/>
                    </a:lnTo>
                    <a:lnTo>
                      <a:pt x="141" y="13"/>
                    </a:lnTo>
                    <a:lnTo>
                      <a:pt x="137" y="11"/>
                    </a:lnTo>
                    <a:lnTo>
                      <a:pt x="136" y="13"/>
                    </a:lnTo>
                    <a:lnTo>
                      <a:pt x="134" y="13"/>
                    </a:lnTo>
                    <a:lnTo>
                      <a:pt x="127" y="7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16" y="2"/>
                    </a:lnTo>
                    <a:lnTo>
                      <a:pt x="110" y="6"/>
                    </a:lnTo>
                    <a:lnTo>
                      <a:pt x="109" y="11"/>
                    </a:lnTo>
                    <a:lnTo>
                      <a:pt x="105" y="13"/>
                    </a:lnTo>
                    <a:lnTo>
                      <a:pt x="105" y="22"/>
                    </a:lnTo>
                    <a:lnTo>
                      <a:pt x="105" y="24"/>
                    </a:lnTo>
                    <a:lnTo>
                      <a:pt x="102" y="25"/>
                    </a:lnTo>
                    <a:lnTo>
                      <a:pt x="102" y="31"/>
                    </a:lnTo>
                    <a:lnTo>
                      <a:pt x="93" y="54"/>
                    </a:lnTo>
                    <a:lnTo>
                      <a:pt x="87" y="95"/>
                    </a:lnTo>
                    <a:lnTo>
                      <a:pt x="76" y="102"/>
                    </a:lnTo>
                    <a:lnTo>
                      <a:pt x="64" y="118"/>
                    </a:lnTo>
                    <a:lnTo>
                      <a:pt x="60" y="140"/>
                    </a:lnTo>
                    <a:lnTo>
                      <a:pt x="51" y="151"/>
                    </a:lnTo>
                    <a:lnTo>
                      <a:pt x="42" y="160"/>
                    </a:lnTo>
                    <a:lnTo>
                      <a:pt x="35" y="161"/>
                    </a:lnTo>
                    <a:lnTo>
                      <a:pt x="32" y="160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23" y="156"/>
                    </a:lnTo>
                    <a:lnTo>
                      <a:pt x="21" y="158"/>
                    </a:lnTo>
                    <a:lnTo>
                      <a:pt x="19" y="161"/>
                    </a:lnTo>
                    <a:lnTo>
                      <a:pt x="16" y="161"/>
                    </a:lnTo>
                    <a:lnTo>
                      <a:pt x="10" y="160"/>
                    </a:lnTo>
                    <a:lnTo>
                      <a:pt x="5" y="163"/>
                    </a:lnTo>
                    <a:lnTo>
                      <a:pt x="3" y="176"/>
                    </a:lnTo>
                    <a:lnTo>
                      <a:pt x="0" y="178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16" y="178"/>
                    </a:lnTo>
                    <a:lnTo>
                      <a:pt x="34" y="178"/>
                    </a:lnTo>
                    <a:lnTo>
                      <a:pt x="35" y="178"/>
                    </a:lnTo>
                    <a:lnTo>
                      <a:pt x="64" y="178"/>
                    </a:lnTo>
                    <a:lnTo>
                      <a:pt x="66" y="179"/>
                    </a:lnTo>
                    <a:lnTo>
                      <a:pt x="68" y="179"/>
                    </a:lnTo>
                    <a:lnTo>
                      <a:pt x="75" y="201"/>
                    </a:lnTo>
                    <a:lnTo>
                      <a:pt x="84" y="213"/>
                    </a:lnTo>
                    <a:lnTo>
                      <a:pt x="87" y="213"/>
                    </a:lnTo>
                    <a:lnTo>
                      <a:pt x="91" y="213"/>
                    </a:lnTo>
                    <a:lnTo>
                      <a:pt x="102" y="212"/>
                    </a:lnTo>
                    <a:lnTo>
                      <a:pt x="112" y="212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6" y="195"/>
                    </a:lnTo>
                    <a:lnTo>
                      <a:pt x="128" y="195"/>
                    </a:lnTo>
                    <a:lnTo>
                      <a:pt x="128" y="194"/>
                    </a:lnTo>
                    <a:lnTo>
                      <a:pt x="136" y="194"/>
                    </a:lnTo>
                    <a:lnTo>
                      <a:pt x="136" y="201"/>
                    </a:lnTo>
                    <a:lnTo>
                      <a:pt x="150" y="201"/>
                    </a:lnTo>
                    <a:lnTo>
                      <a:pt x="152" y="204"/>
                    </a:lnTo>
                    <a:lnTo>
                      <a:pt x="153" y="228"/>
                    </a:lnTo>
                    <a:lnTo>
                      <a:pt x="153" y="231"/>
                    </a:lnTo>
                    <a:lnTo>
                      <a:pt x="153" y="238"/>
                    </a:lnTo>
                    <a:lnTo>
                      <a:pt x="159" y="253"/>
                    </a:lnTo>
                    <a:lnTo>
                      <a:pt x="159" y="256"/>
                    </a:lnTo>
                    <a:lnTo>
                      <a:pt x="155" y="262"/>
                    </a:lnTo>
                    <a:lnTo>
                      <a:pt x="155" y="263"/>
                    </a:lnTo>
                    <a:lnTo>
                      <a:pt x="157" y="263"/>
                    </a:lnTo>
                    <a:lnTo>
                      <a:pt x="159" y="265"/>
                    </a:lnTo>
                    <a:lnTo>
                      <a:pt x="161" y="265"/>
                    </a:lnTo>
                    <a:lnTo>
                      <a:pt x="162" y="262"/>
                    </a:lnTo>
                    <a:lnTo>
                      <a:pt x="164" y="260"/>
                    </a:lnTo>
                    <a:lnTo>
                      <a:pt x="179" y="260"/>
                    </a:lnTo>
                    <a:lnTo>
                      <a:pt x="182" y="260"/>
                    </a:lnTo>
                    <a:lnTo>
                      <a:pt x="184" y="260"/>
                    </a:lnTo>
                    <a:lnTo>
                      <a:pt x="186" y="260"/>
                    </a:lnTo>
                    <a:lnTo>
                      <a:pt x="187" y="258"/>
                    </a:lnTo>
                    <a:lnTo>
                      <a:pt x="193" y="256"/>
                    </a:lnTo>
                    <a:lnTo>
                      <a:pt x="193" y="258"/>
                    </a:lnTo>
                    <a:lnTo>
                      <a:pt x="195" y="260"/>
                    </a:lnTo>
                    <a:lnTo>
                      <a:pt x="195" y="263"/>
                    </a:lnTo>
                    <a:lnTo>
                      <a:pt x="195" y="265"/>
                    </a:lnTo>
                    <a:lnTo>
                      <a:pt x="196" y="265"/>
                    </a:lnTo>
                    <a:lnTo>
                      <a:pt x="202" y="263"/>
                    </a:lnTo>
                    <a:lnTo>
                      <a:pt x="204" y="263"/>
                    </a:lnTo>
                    <a:lnTo>
                      <a:pt x="207" y="262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11" y="269"/>
                    </a:lnTo>
                    <a:lnTo>
                      <a:pt x="223" y="274"/>
                    </a:lnTo>
                    <a:lnTo>
                      <a:pt x="227" y="276"/>
                    </a:lnTo>
                    <a:lnTo>
                      <a:pt x="236" y="272"/>
                    </a:lnTo>
                    <a:lnTo>
                      <a:pt x="238" y="272"/>
                    </a:lnTo>
                    <a:lnTo>
                      <a:pt x="243" y="278"/>
                    </a:lnTo>
                    <a:lnTo>
                      <a:pt x="250" y="281"/>
                    </a:lnTo>
                    <a:lnTo>
                      <a:pt x="254" y="281"/>
                    </a:lnTo>
                    <a:lnTo>
                      <a:pt x="255" y="283"/>
                    </a:lnTo>
                    <a:lnTo>
                      <a:pt x="257" y="288"/>
                    </a:lnTo>
                    <a:lnTo>
                      <a:pt x="266" y="294"/>
                    </a:lnTo>
                    <a:lnTo>
                      <a:pt x="272" y="296"/>
                    </a:lnTo>
                    <a:lnTo>
                      <a:pt x="273" y="296"/>
                    </a:lnTo>
                    <a:lnTo>
                      <a:pt x="275" y="296"/>
                    </a:lnTo>
                    <a:lnTo>
                      <a:pt x="277" y="297"/>
                    </a:lnTo>
                    <a:lnTo>
                      <a:pt x="279" y="297"/>
                    </a:lnTo>
                    <a:lnTo>
                      <a:pt x="281" y="297"/>
                    </a:lnTo>
                    <a:lnTo>
                      <a:pt x="279" y="283"/>
                    </a:lnTo>
                    <a:lnTo>
                      <a:pt x="279" y="281"/>
                    </a:lnTo>
                    <a:lnTo>
                      <a:pt x="277" y="280"/>
                    </a:lnTo>
                    <a:lnTo>
                      <a:pt x="275" y="281"/>
                    </a:lnTo>
                    <a:lnTo>
                      <a:pt x="268" y="281"/>
                    </a:lnTo>
                    <a:lnTo>
                      <a:pt x="266" y="280"/>
                    </a:lnTo>
                    <a:lnTo>
                      <a:pt x="261" y="272"/>
                    </a:lnTo>
                    <a:lnTo>
                      <a:pt x="261" y="271"/>
                    </a:lnTo>
                    <a:lnTo>
                      <a:pt x="266" y="244"/>
                    </a:lnTo>
                    <a:lnTo>
                      <a:pt x="264" y="231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93" y="2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2" name="Freeform 4213"/>
              <p:cNvSpPr>
                <a:spLocks/>
              </p:cNvSpPr>
              <p:nvPr/>
            </p:nvSpPr>
            <p:spPr bwMode="auto">
              <a:xfrm>
                <a:off x="3138" y="3177"/>
                <a:ext cx="37" cy="37"/>
              </a:xfrm>
              <a:custGeom>
                <a:avLst/>
                <a:gdLst>
                  <a:gd name="T0" fmla="*/ 35 w 37"/>
                  <a:gd name="T1" fmla="*/ 14 h 37"/>
                  <a:gd name="T2" fmla="*/ 37 w 37"/>
                  <a:gd name="T3" fmla="*/ 14 h 37"/>
                  <a:gd name="T4" fmla="*/ 37 w 37"/>
                  <a:gd name="T5" fmla="*/ 16 h 37"/>
                  <a:gd name="T6" fmla="*/ 30 w 37"/>
                  <a:gd name="T7" fmla="*/ 28 h 37"/>
                  <a:gd name="T8" fmla="*/ 21 w 37"/>
                  <a:gd name="T9" fmla="*/ 32 h 37"/>
                  <a:gd name="T10" fmla="*/ 17 w 37"/>
                  <a:gd name="T11" fmla="*/ 35 h 37"/>
                  <a:gd name="T12" fmla="*/ 16 w 37"/>
                  <a:gd name="T13" fmla="*/ 37 h 37"/>
                  <a:gd name="T14" fmla="*/ 12 w 37"/>
                  <a:gd name="T15" fmla="*/ 37 h 37"/>
                  <a:gd name="T16" fmla="*/ 3 w 37"/>
                  <a:gd name="T17" fmla="*/ 28 h 37"/>
                  <a:gd name="T18" fmla="*/ 0 w 37"/>
                  <a:gd name="T19" fmla="*/ 21 h 37"/>
                  <a:gd name="T20" fmla="*/ 0 w 37"/>
                  <a:gd name="T21" fmla="*/ 18 h 37"/>
                  <a:gd name="T22" fmla="*/ 12 w 37"/>
                  <a:gd name="T23" fmla="*/ 3 h 37"/>
                  <a:gd name="T24" fmla="*/ 19 w 37"/>
                  <a:gd name="T25" fmla="*/ 0 h 37"/>
                  <a:gd name="T26" fmla="*/ 25 w 37"/>
                  <a:gd name="T27" fmla="*/ 0 h 37"/>
                  <a:gd name="T28" fmla="*/ 28 w 37"/>
                  <a:gd name="T29" fmla="*/ 1 h 37"/>
                  <a:gd name="T30" fmla="*/ 35 w 37"/>
                  <a:gd name="T31" fmla="*/ 12 h 37"/>
                  <a:gd name="T32" fmla="*/ 35 w 37"/>
                  <a:gd name="T33" fmla="*/ 14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7"/>
                  <a:gd name="T53" fmla="*/ 37 w 3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7">
                    <a:moveTo>
                      <a:pt x="35" y="14"/>
                    </a:moveTo>
                    <a:lnTo>
                      <a:pt x="37" y="14"/>
                    </a:lnTo>
                    <a:lnTo>
                      <a:pt x="37" y="16"/>
                    </a:lnTo>
                    <a:lnTo>
                      <a:pt x="30" y="28"/>
                    </a:lnTo>
                    <a:lnTo>
                      <a:pt x="21" y="32"/>
                    </a:lnTo>
                    <a:lnTo>
                      <a:pt x="17" y="35"/>
                    </a:lnTo>
                    <a:lnTo>
                      <a:pt x="16" y="37"/>
                    </a:lnTo>
                    <a:lnTo>
                      <a:pt x="12" y="37"/>
                    </a:lnTo>
                    <a:lnTo>
                      <a:pt x="3" y="2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2" y="3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5" y="12"/>
                    </a:lnTo>
                    <a:lnTo>
                      <a:pt x="35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3" name="Freeform 4214"/>
              <p:cNvSpPr>
                <a:spLocks/>
              </p:cNvSpPr>
              <p:nvPr/>
            </p:nvSpPr>
            <p:spPr bwMode="auto">
              <a:xfrm>
                <a:off x="3138" y="3177"/>
                <a:ext cx="37" cy="37"/>
              </a:xfrm>
              <a:custGeom>
                <a:avLst/>
                <a:gdLst>
                  <a:gd name="T0" fmla="*/ 35 w 37"/>
                  <a:gd name="T1" fmla="*/ 14 h 37"/>
                  <a:gd name="T2" fmla="*/ 37 w 37"/>
                  <a:gd name="T3" fmla="*/ 14 h 37"/>
                  <a:gd name="T4" fmla="*/ 37 w 37"/>
                  <a:gd name="T5" fmla="*/ 16 h 37"/>
                  <a:gd name="T6" fmla="*/ 30 w 37"/>
                  <a:gd name="T7" fmla="*/ 28 h 37"/>
                  <a:gd name="T8" fmla="*/ 21 w 37"/>
                  <a:gd name="T9" fmla="*/ 32 h 37"/>
                  <a:gd name="T10" fmla="*/ 17 w 37"/>
                  <a:gd name="T11" fmla="*/ 35 h 37"/>
                  <a:gd name="T12" fmla="*/ 16 w 37"/>
                  <a:gd name="T13" fmla="*/ 37 h 37"/>
                  <a:gd name="T14" fmla="*/ 12 w 37"/>
                  <a:gd name="T15" fmla="*/ 37 h 37"/>
                  <a:gd name="T16" fmla="*/ 3 w 37"/>
                  <a:gd name="T17" fmla="*/ 28 h 37"/>
                  <a:gd name="T18" fmla="*/ 0 w 37"/>
                  <a:gd name="T19" fmla="*/ 21 h 37"/>
                  <a:gd name="T20" fmla="*/ 0 w 37"/>
                  <a:gd name="T21" fmla="*/ 18 h 37"/>
                  <a:gd name="T22" fmla="*/ 12 w 37"/>
                  <a:gd name="T23" fmla="*/ 3 h 37"/>
                  <a:gd name="T24" fmla="*/ 19 w 37"/>
                  <a:gd name="T25" fmla="*/ 0 h 37"/>
                  <a:gd name="T26" fmla="*/ 25 w 37"/>
                  <a:gd name="T27" fmla="*/ 0 h 37"/>
                  <a:gd name="T28" fmla="*/ 28 w 37"/>
                  <a:gd name="T29" fmla="*/ 1 h 37"/>
                  <a:gd name="T30" fmla="*/ 35 w 37"/>
                  <a:gd name="T31" fmla="*/ 12 h 37"/>
                  <a:gd name="T32" fmla="*/ 35 w 37"/>
                  <a:gd name="T33" fmla="*/ 14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7"/>
                  <a:gd name="T53" fmla="*/ 37 w 3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7">
                    <a:moveTo>
                      <a:pt x="35" y="14"/>
                    </a:moveTo>
                    <a:lnTo>
                      <a:pt x="37" y="14"/>
                    </a:lnTo>
                    <a:lnTo>
                      <a:pt x="37" y="16"/>
                    </a:lnTo>
                    <a:lnTo>
                      <a:pt x="30" y="28"/>
                    </a:lnTo>
                    <a:lnTo>
                      <a:pt x="21" y="32"/>
                    </a:lnTo>
                    <a:lnTo>
                      <a:pt x="17" y="35"/>
                    </a:lnTo>
                    <a:lnTo>
                      <a:pt x="16" y="37"/>
                    </a:lnTo>
                    <a:lnTo>
                      <a:pt x="12" y="37"/>
                    </a:lnTo>
                    <a:lnTo>
                      <a:pt x="3" y="2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2" y="3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5" y="12"/>
                    </a:lnTo>
                    <a:lnTo>
                      <a:pt x="35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4" name="Freeform 4215"/>
              <p:cNvSpPr>
                <a:spLocks/>
              </p:cNvSpPr>
              <p:nvPr/>
            </p:nvSpPr>
            <p:spPr bwMode="auto">
              <a:xfrm>
                <a:off x="2431" y="2243"/>
                <a:ext cx="134" cy="116"/>
              </a:xfrm>
              <a:custGeom>
                <a:avLst/>
                <a:gdLst>
                  <a:gd name="T0" fmla="*/ 59 w 134"/>
                  <a:gd name="T1" fmla="*/ 109 h 116"/>
                  <a:gd name="T2" fmla="*/ 5 w 134"/>
                  <a:gd name="T3" fmla="*/ 109 h 116"/>
                  <a:gd name="T4" fmla="*/ 5 w 134"/>
                  <a:gd name="T5" fmla="*/ 112 h 116"/>
                  <a:gd name="T6" fmla="*/ 1 w 134"/>
                  <a:gd name="T7" fmla="*/ 116 h 116"/>
                  <a:gd name="T8" fmla="*/ 1 w 134"/>
                  <a:gd name="T9" fmla="*/ 114 h 116"/>
                  <a:gd name="T10" fmla="*/ 0 w 134"/>
                  <a:gd name="T11" fmla="*/ 116 h 116"/>
                  <a:gd name="T12" fmla="*/ 1 w 134"/>
                  <a:gd name="T13" fmla="*/ 103 h 116"/>
                  <a:gd name="T14" fmla="*/ 5 w 134"/>
                  <a:gd name="T15" fmla="*/ 96 h 116"/>
                  <a:gd name="T16" fmla="*/ 9 w 134"/>
                  <a:gd name="T17" fmla="*/ 94 h 116"/>
                  <a:gd name="T18" fmla="*/ 14 w 134"/>
                  <a:gd name="T19" fmla="*/ 82 h 116"/>
                  <a:gd name="T20" fmla="*/ 14 w 134"/>
                  <a:gd name="T21" fmla="*/ 80 h 116"/>
                  <a:gd name="T22" fmla="*/ 21 w 134"/>
                  <a:gd name="T23" fmla="*/ 69 h 116"/>
                  <a:gd name="T24" fmla="*/ 21 w 134"/>
                  <a:gd name="T25" fmla="*/ 66 h 116"/>
                  <a:gd name="T26" fmla="*/ 35 w 134"/>
                  <a:gd name="T27" fmla="*/ 46 h 116"/>
                  <a:gd name="T28" fmla="*/ 41 w 134"/>
                  <a:gd name="T29" fmla="*/ 28 h 116"/>
                  <a:gd name="T30" fmla="*/ 46 w 134"/>
                  <a:gd name="T31" fmla="*/ 23 h 116"/>
                  <a:gd name="T32" fmla="*/ 57 w 134"/>
                  <a:gd name="T33" fmla="*/ 16 h 116"/>
                  <a:gd name="T34" fmla="*/ 62 w 134"/>
                  <a:gd name="T35" fmla="*/ 1 h 116"/>
                  <a:gd name="T36" fmla="*/ 64 w 134"/>
                  <a:gd name="T37" fmla="*/ 0 h 116"/>
                  <a:gd name="T38" fmla="*/ 134 w 134"/>
                  <a:gd name="T39" fmla="*/ 0 h 116"/>
                  <a:gd name="T40" fmla="*/ 134 w 134"/>
                  <a:gd name="T41" fmla="*/ 28 h 116"/>
                  <a:gd name="T42" fmla="*/ 82 w 134"/>
                  <a:gd name="T43" fmla="*/ 28 h 116"/>
                  <a:gd name="T44" fmla="*/ 82 w 134"/>
                  <a:gd name="T45" fmla="*/ 73 h 116"/>
                  <a:gd name="T46" fmla="*/ 68 w 134"/>
                  <a:gd name="T47" fmla="*/ 76 h 116"/>
                  <a:gd name="T48" fmla="*/ 66 w 134"/>
                  <a:gd name="T49" fmla="*/ 78 h 116"/>
                  <a:gd name="T50" fmla="*/ 64 w 134"/>
                  <a:gd name="T51" fmla="*/ 84 h 116"/>
                  <a:gd name="T52" fmla="*/ 66 w 134"/>
                  <a:gd name="T53" fmla="*/ 109 h 116"/>
                  <a:gd name="T54" fmla="*/ 59 w 134"/>
                  <a:gd name="T55" fmla="*/ 109 h 1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4"/>
                  <a:gd name="T85" fmla="*/ 0 h 116"/>
                  <a:gd name="T86" fmla="*/ 134 w 134"/>
                  <a:gd name="T87" fmla="*/ 116 h 1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4" h="116">
                    <a:moveTo>
                      <a:pt x="59" y="109"/>
                    </a:moveTo>
                    <a:lnTo>
                      <a:pt x="5" y="109"/>
                    </a:lnTo>
                    <a:lnTo>
                      <a:pt x="5" y="112"/>
                    </a:lnTo>
                    <a:lnTo>
                      <a:pt x="1" y="116"/>
                    </a:lnTo>
                    <a:lnTo>
                      <a:pt x="1" y="114"/>
                    </a:lnTo>
                    <a:lnTo>
                      <a:pt x="0" y="116"/>
                    </a:lnTo>
                    <a:lnTo>
                      <a:pt x="1" y="103"/>
                    </a:lnTo>
                    <a:lnTo>
                      <a:pt x="5" y="96"/>
                    </a:lnTo>
                    <a:lnTo>
                      <a:pt x="9" y="9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21" y="69"/>
                    </a:lnTo>
                    <a:lnTo>
                      <a:pt x="21" y="66"/>
                    </a:lnTo>
                    <a:lnTo>
                      <a:pt x="35" y="46"/>
                    </a:lnTo>
                    <a:lnTo>
                      <a:pt x="41" y="28"/>
                    </a:lnTo>
                    <a:lnTo>
                      <a:pt x="46" y="23"/>
                    </a:lnTo>
                    <a:lnTo>
                      <a:pt x="57" y="16"/>
                    </a:lnTo>
                    <a:lnTo>
                      <a:pt x="62" y="1"/>
                    </a:lnTo>
                    <a:lnTo>
                      <a:pt x="64" y="0"/>
                    </a:lnTo>
                    <a:lnTo>
                      <a:pt x="134" y="0"/>
                    </a:lnTo>
                    <a:lnTo>
                      <a:pt x="134" y="28"/>
                    </a:lnTo>
                    <a:lnTo>
                      <a:pt x="82" y="28"/>
                    </a:lnTo>
                    <a:lnTo>
                      <a:pt x="82" y="73"/>
                    </a:lnTo>
                    <a:lnTo>
                      <a:pt x="68" y="76"/>
                    </a:lnTo>
                    <a:lnTo>
                      <a:pt x="66" y="78"/>
                    </a:lnTo>
                    <a:lnTo>
                      <a:pt x="64" y="84"/>
                    </a:lnTo>
                    <a:lnTo>
                      <a:pt x="66" y="109"/>
                    </a:lnTo>
                    <a:lnTo>
                      <a:pt x="59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5" name="Freeform 4216"/>
              <p:cNvSpPr>
                <a:spLocks/>
              </p:cNvSpPr>
              <p:nvPr/>
            </p:nvSpPr>
            <p:spPr bwMode="auto">
              <a:xfrm>
                <a:off x="2431" y="2243"/>
                <a:ext cx="134" cy="116"/>
              </a:xfrm>
              <a:custGeom>
                <a:avLst/>
                <a:gdLst>
                  <a:gd name="T0" fmla="*/ 59 w 134"/>
                  <a:gd name="T1" fmla="*/ 109 h 116"/>
                  <a:gd name="T2" fmla="*/ 5 w 134"/>
                  <a:gd name="T3" fmla="*/ 109 h 116"/>
                  <a:gd name="T4" fmla="*/ 5 w 134"/>
                  <a:gd name="T5" fmla="*/ 112 h 116"/>
                  <a:gd name="T6" fmla="*/ 1 w 134"/>
                  <a:gd name="T7" fmla="*/ 116 h 116"/>
                  <a:gd name="T8" fmla="*/ 1 w 134"/>
                  <a:gd name="T9" fmla="*/ 114 h 116"/>
                  <a:gd name="T10" fmla="*/ 0 w 134"/>
                  <a:gd name="T11" fmla="*/ 116 h 116"/>
                  <a:gd name="T12" fmla="*/ 1 w 134"/>
                  <a:gd name="T13" fmla="*/ 103 h 116"/>
                  <a:gd name="T14" fmla="*/ 5 w 134"/>
                  <a:gd name="T15" fmla="*/ 96 h 116"/>
                  <a:gd name="T16" fmla="*/ 9 w 134"/>
                  <a:gd name="T17" fmla="*/ 94 h 116"/>
                  <a:gd name="T18" fmla="*/ 14 w 134"/>
                  <a:gd name="T19" fmla="*/ 82 h 116"/>
                  <a:gd name="T20" fmla="*/ 14 w 134"/>
                  <a:gd name="T21" fmla="*/ 80 h 116"/>
                  <a:gd name="T22" fmla="*/ 21 w 134"/>
                  <a:gd name="T23" fmla="*/ 69 h 116"/>
                  <a:gd name="T24" fmla="*/ 21 w 134"/>
                  <a:gd name="T25" fmla="*/ 66 h 116"/>
                  <a:gd name="T26" fmla="*/ 35 w 134"/>
                  <a:gd name="T27" fmla="*/ 46 h 116"/>
                  <a:gd name="T28" fmla="*/ 41 w 134"/>
                  <a:gd name="T29" fmla="*/ 28 h 116"/>
                  <a:gd name="T30" fmla="*/ 46 w 134"/>
                  <a:gd name="T31" fmla="*/ 23 h 116"/>
                  <a:gd name="T32" fmla="*/ 57 w 134"/>
                  <a:gd name="T33" fmla="*/ 16 h 116"/>
                  <a:gd name="T34" fmla="*/ 62 w 134"/>
                  <a:gd name="T35" fmla="*/ 1 h 116"/>
                  <a:gd name="T36" fmla="*/ 64 w 134"/>
                  <a:gd name="T37" fmla="*/ 0 h 116"/>
                  <a:gd name="T38" fmla="*/ 134 w 134"/>
                  <a:gd name="T39" fmla="*/ 0 h 116"/>
                  <a:gd name="T40" fmla="*/ 134 w 134"/>
                  <a:gd name="T41" fmla="*/ 28 h 116"/>
                  <a:gd name="T42" fmla="*/ 82 w 134"/>
                  <a:gd name="T43" fmla="*/ 28 h 116"/>
                  <a:gd name="T44" fmla="*/ 82 w 134"/>
                  <a:gd name="T45" fmla="*/ 73 h 116"/>
                  <a:gd name="T46" fmla="*/ 68 w 134"/>
                  <a:gd name="T47" fmla="*/ 76 h 116"/>
                  <a:gd name="T48" fmla="*/ 66 w 134"/>
                  <a:gd name="T49" fmla="*/ 78 h 116"/>
                  <a:gd name="T50" fmla="*/ 64 w 134"/>
                  <a:gd name="T51" fmla="*/ 84 h 116"/>
                  <a:gd name="T52" fmla="*/ 66 w 134"/>
                  <a:gd name="T53" fmla="*/ 109 h 116"/>
                  <a:gd name="T54" fmla="*/ 59 w 134"/>
                  <a:gd name="T55" fmla="*/ 109 h 1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4"/>
                  <a:gd name="T85" fmla="*/ 0 h 116"/>
                  <a:gd name="T86" fmla="*/ 134 w 134"/>
                  <a:gd name="T87" fmla="*/ 116 h 1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4" h="116">
                    <a:moveTo>
                      <a:pt x="59" y="109"/>
                    </a:moveTo>
                    <a:lnTo>
                      <a:pt x="5" y="109"/>
                    </a:lnTo>
                    <a:lnTo>
                      <a:pt x="5" y="112"/>
                    </a:lnTo>
                    <a:lnTo>
                      <a:pt x="1" y="116"/>
                    </a:lnTo>
                    <a:lnTo>
                      <a:pt x="1" y="114"/>
                    </a:lnTo>
                    <a:lnTo>
                      <a:pt x="0" y="116"/>
                    </a:lnTo>
                    <a:lnTo>
                      <a:pt x="1" y="103"/>
                    </a:lnTo>
                    <a:lnTo>
                      <a:pt x="5" y="96"/>
                    </a:lnTo>
                    <a:lnTo>
                      <a:pt x="9" y="9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21" y="69"/>
                    </a:lnTo>
                    <a:lnTo>
                      <a:pt x="21" y="66"/>
                    </a:lnTo>
                    <a:lnTo>
                      <a:pt x="35" y="46"/>
                    </a:lnTo>
                    <a:lnTo>
                      <a:pt x="41" y="28"/>
                    </a:lnTo>
                    <a:lnTo>
                      <a:pt x="46" y="23"/>
                    </a:lnTo>
                    <a:lnTo>
                      <a:pt x="57" y="16"/>
                    </a:lnTo>
                    <a:lnTo>
                      <a:pt x="62" y="1"/>
                    </a:lnTo>
                    <a:lnTo>
                      <a:pt x="64" y="0"/>
                    </a:lnTo>
                    <a:lnTo>
                      <a:pt x="134" y="0"/>
                    </a:lnTo>
                    <a:lnTo>
                      <a:pt x="134" y="28"/>
                    </a:lnTo>
                    <a:lnTo>
                      <a:pt x="82" y="28"/>
                    </a:lnTo>
                    <a:lnTo>
                      <a:pt x="82" y="73"/>
                    </a:lnTo>
                    <a:lnTo>
                      <a:pt x="68" y="76"/>
                    </a:lnTo>
                    <a:lnTo>
                      <a:pt x="66" y="78"/>
                    </a:lnTo>
                    <a:lnTo>
                      <a:pt x="64" y="84"/>
                    </a:lnTo>
                    <a:lnTo>
                      <a:pt x="66" y="109"/>
                    </a:lnTo>
                    <a:lnTo>
                      <a:pt x="59" y="10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6" name="Freeform 4217"/>
              <p:cNvSpPr>
                <a:spLocks/>
              </p:cNvSpPr>
              <p:nvPr/>
            </p:nvSpPr>
            <p:spPr bwMode="auto">
              <a:xfrm>
                <a:off x="3374" y="2497"/>
                <a:ext cx="25" cy="30"/>
              </a:xfrm>
              <a:custGeom>
                <a:avLst/>
                <a:gdLst>
                  <a:gd name="T0" fmla="*/ 20 w 25"/>
                  <a:gd name="T1" fmla="*/ 0 h 30"/>
                  <a:gd name="T2" fmla="*/ 7 w 25"/>
                  <a:gd name="T3" fmla="*/ 9 h 30"/>
                  <a:gd name="T4" fmla="*/ 3 w 25"/>
                  <a:gd name="T5" fmla="*/ 18 h 30"/>
                  <a:gd name="T6" fmla="*/ 0 w 25"/>
                  <a:gd name="T7" fmla="*/ 25 h 30"/>
                  <a:gd name="T8" fmla="*/ 0 w 25"/>
                  <a:gd name="T9" fmla="*/ 28 h 30"/>
                  <a:gd name="T10" fmla="*/ 2 w 25"/>
                  <a:gd name="T11" fmla="*/ 30 h 30"/>
                  <a:gd name="T12" fmla="*/ 5 w 25"/>
                  <a:gd name="T13" fmla="*/ 30 h 30"/>
                  <a:gd name="T14" fmla="*/ 7 w 25"/>
                  <a:gd name="T15" fmla="*/ 30 h 30"/>
                  <a:gd name="T16" fmla="*/ 9 w 25"/>
                  <a:gd name="T17" fmla="*/ 30 h 30"/>
                  <a:gd name="T18" fmla="*/ 9 w 25"/>
                  <a:gd name="T19" fmla="*/ 30 h 30"/>
                  <a:gd name="T20" fmla="*/ 9 w 25"/>
                  <a:gd name="T21" fmla="*/ 30 h 30"/>
                  <a:gd name="T22" fmla="*/ 12 w 25"/>
                  <a:gd name="T23" fmla="*/ 28 h 30"/>
                  <a:gd name="T24" fmla="*/ 14 w 25"/>
                  <a:gd name="T25" fmla="*/ 28 h 30"/>
                  <a:gd name="T26" fmla="*/ 18 w 25"/>
                  <a:gd name="T27" fmla="*/ 30 h 30"/>
                  <a:gd name="T28" fmla="*/ 18 w 25"/>
                  <a:gd name="T29" fmla="*/ 30 h 30"/>
                  <a:gd name="T30" fmla="*/ 18 w 25"/>
                  <a:gd name="T31" fmla="*/ 28 h 30"/>
                  <a:gd name="T32" fmla="*/ 21 w 25"/>
                  <a:gd name="T33" fmla="*/ 25 h 30"/>
                  <a:gd name="T34" fmla="*/ 21 w 25"/>
                  <a:gd name="T35" fmla="*/ 23 h 30"/>
                  <a:gd name="T36" fmla="*/ 23 w 25"/>
                  <a:gd name="T37" fmla="*/ 21 h 30"/>
                  <a:gd name="T38" fmla="*/ 21 w 25"/>
                  <a:gd name="T39" fmla="*/ 21 h 30"/>
                  <a:gd name="T40" fmla="*/ 21 w 25"/>
                  <a:gd name="T41" fmla="*/ 21 h 30"/>
                  <a:gd name="T42" fmla="*/ 21 w 25"/>
                  <a:gd name="T43" fmla="*/ 19 h 30"/>
                  <a:gd name="T44" fmla="*/ 18 w 25"/>
                  <a:gd name="T45" fmla="*/ 21 h 30"/>
                  <a:gd name="T46" fmla="*/ 16 w 25"/>
                  <a:gd name="T47" fmla="*/ 21 h 30"/>
                  <a:gd name="T48" fmla="*/ 14 w 25"/>
                  <a:gd name="T49" fmla="*/ 21 h 30"/>
                  <a:gd name="T50" fmla="*/ 14 w 25"/>
                  <a:gd name="T51" fmla="*/ 21 h 30"/>
                  <a:gd name="T52" fmla="*/ 12 w 25"/>
                  <a:gd name="T53" fmla="*/ 21 h 30"/>
                  <a:gd name="T54" fmla="*/ 12 w 25"/>
                  <a:gd name="T55" fmla="*/ 21 h 30"/>
                  <a:gd name="T56" fmla="*/ 11 w 25"/>
                  <a:gd name="T57" fmla="*/ 21 h 30"/>
                  <a:gd name="T58" fmla="*/ 11 w 25"/>
                  <a:gd name="T59" fmla="*/ 19 h 30"/>
                  <a:gd name="T60" fmla="*/ 12 w 25"/>
                  <a:gd name="T61" fmla="*/ 21 h 30"/>
                  <a:gd name="T62" fmla="*/ 14 w 25"/>
                  <a:gd name="T63" fmla="*/ 21 h 30"/>
                  <a:gd name="T64" fmla="*/ 14 w 25"/>
                  <a:gd name="T65" fmla="*/ 19 h 30"/>
                  <a:gd name="T66" fmla="*/ 16 w 25"/>
                  <a:gd name="T67" fmla="*/ 18 h 30"/>
                  <a:gd name="T68" fmla="*/ 16 w 25"/>
                  <a:gd name="T69" fmla="*/ 18 h 30"/>
                  <a:gd name="T70" fmla="*/ 18 w 25"/>
                  <a:gd name="T71" fmla="*/ 16 h 30"/>
                  <a:gd name="T72" fmla="*/ 20 w 25"/>
                  <a:gd name="T73" fmla="*/ 14 h 30"/>
                  <a:gd name="T74" fmla="*/ 23 w 25"/>
                  <a:gd name="T75" fmla="*/ 14 h 30"/>
                  <a:gd name="T76" fmla="*/ 25 w 25"/>
                  <a:gd name="T77" fmla="*/ 12 h 30"/>
                  <a:gd name="T78" fmla="*/ 25 w 25"/>
                  <a:gd name="T79" fmla="*/ 10 h 30"/>
                  <a:gd name="T80" fmla="*/ 23 w 25"/>
                  <a:gd name="T81" fmla="*/ 5 h 30"/>
                  <a:gd name="T82" fmla="*/ 21 w 25"/>
                  <a:gd name="T83" fmla="*/ 5 h 30"/>
                  <a:gd name="T84" fmla="*/ 21 w 25"/>
                  <a:gd name="T85" fmla="*/ 3 h 30"/>
                  <a:gd name="T86" fmla="*/ 20 w 25"/>
                  <a:gd name="T87" fmla="*/ 1 h 30"/>
                  <a:gd name="T88" fmla="*/ 20 w 25"/>
                  <a:gd name="T89" fmla="*/ 0 h 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30"/>
                  <a:gd name="T137" fmla="*/ 25 w 25"/>
                  <a:gd name="T138" fmla="*/ 30 h 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30">
                    <a:moveTo>
                      <a:pt x="20" y="0"/>
                    </a:moveTo>
                    <a:lnTo>
                      <a:pt x="7" y="9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7" name="Freeform 4218"/>
              <p:cNvSpPr>
                <a:spLocks/>
              </p:cNvSpPr>
              <p:nvPr/>
            </p:nvSpPr>
            <p:spPr bwMode="auto">
              <a:xfrm>
                <a:off x="3374" y="2497"/>
                <a:ext cx="25" cy="30"/>
              </a:xfrm>
              <a:custGeom>
                <a:avLst/>
                <a:gdLst>
                  <a:gd name="T0" fmla="*/ 20 w 25"/>
                  <a:gd name="T1" fmla="*/ 0 h 30"/>
                  <a:gd name="T2" fmla="*/ 7 w 25"/>
                  <a:gd name="T3" fmla="*/ 9 h 30"/>
                  <a:gd name="T4" fmla="*/ 3 w 25"/>
                  <a:gd name="T5" fmla="*/ 18 h 30"/>
                  <a:gd name="T6" fmla="*/ 0 w 25"/>
                  <a:gd name="T7" fmla="*/ 25 h 30"/>
                  <a:gd name="T8" fmla="*/ 0 w 25"/>
                  <a:gd name="T9" fmla="*/ 28 h 30"/>
                  <a:gd name="T10" fmla="*/ 2 w 25"/>
                  <a:gd name="T11" fmla="*/ 30 h 30"/>
                  <a:gd name="T12" fmla="*/ 5 w 25"/>
                  <a:gd name="T13" fmla="*/ 30 h 30"/>
                  <a:gd name="T14" fmla="*/ 7 w 25"/>
                  <a:gd name="T15" fmla="*/ 30 h 30"/>
                  <a:gd name="T16" fmla="*/ 9 w 25"/>
                  <a:gd name="T17" fmla="*/ 30 h 30"/>
                  <a:gd name="T18" fmla="*/ 9 w 25"/>
                  <a:gd name="T19" fmla="*/ 30 h 30"/>
                  <a:gd name="T20" fmla="*/ 9 w 25"/>
                  <a:gd name="T21" fmla="*/ 30 h 30"/>
                  <a:gd name="T22" fmla="*/ 12 w 25"/>
                  <a:gd name="T23" fmla="*/ 28 h 30"/>
                  <a:gd name="T24" fmla="*/ 14 w 25"/>
                  <a:gd name="T25" fmla="*/ 28 h 30"/>
                  <a:gd name="T26" fmla="*/ 18 w 25"/>
                  <a:gd name="T27" fmla="*/ 30 h 30"/>
                  <a:gd name="T28" fmla="*/ 18 w 25"/>
                  <a:gd name="T29" fmla="*/ 30 h 30"/>
                  <a:gd name="T30" fmla="*/ 18 w 25"/>
                  <a:gd name="T31" fmla="*/ 28 h 30"/>
                  <a:gd name="T32" fmla="*/ 21 w 25"/>
                  <a:gd name="T33" fmla="*/ 25 h 30"/>
                  <a:gd name="T34" fmla="*/ 21 w 25"/>
                  <a:gd name="T35" fmla="*/ 23 h 30"/>
                  <a:gd name="T36" fmla="*/ 23 w 25"/>
                  <a:gd name="T37" fmla="*/ 21 h 30"/>
                  <a:gd name="T38" fmla="*/ 21 w 25"/>
                  <a:gd name="T39" fmla="*/ 21 h 30"/>
                  <a:gd name="T40" fmla="*/ 21 w 25"/>
                  <a:gd name="T41" fmla="*/ 21 h 30"/>
                  <a:gd name="T42" fmla="*/ 21 w 25"/>
                  <a:gd name="T43" fmla="*/ 19 h 30"/>
                  <a:gd name="T44" fmla="*/ 18 w 25"/>
                  <a:gd name="T45" fmla="*/ 21 h 30"/>
                  <a:gd name="T46" fmla="*/ 16 w 25"/>
                  <a:gd name="T47" fmla="*/ 21 h 30"/>
                  <a:gd name="T48" fmla="*/ 14 w 25"/>
                  <a:gd name="T49" fmla="*/ 21 h 30"/>
                  <a:gd name="T50" fmla="*/ 14 w 25"/>
                  <a:gd name="T51" fmla="*/ 21 h 30"/>
                  <a:gd name="T52" fmla="*/ 12 w 25"/>
                  <a:gd name="T53" fmla="*/ 21 h 30"/>
                  <a:gd name="T54" fmla="*/ 12 w 25"/>
                  <a:gd name="T55" fmla="*/ 21 h 30"/>
                  <a:gd name="T56" fmla="*/ 11 w 25"/>
                  <a:gd name="T57" fmla="*/ 21 h 30"/>
                  <a:gd name="T58" fmla="*/ 11 w 25"/>
                  <a:gd name="T59" fmla="*/ 19 h 30"/>
                  <a:gd name="T60" fmla="*/ 12 w 25"/>
                  <a:gd name="T61" fmla="*/ 21 h 30"/>
                  <a:gd name="T62" fmla="*/ 14 w 25"/>
                  <a:gd name="T63" fmla="*/ 21 h 30"/>
                  <a:gd name="T64" fmla="*/ 14 w 25"/>
                  <a:gd name="T65" fmla="*/ 19 h 30"/>
                  <a:gd name="T66" fmla="*/ 16 w 25"/>
                  <a:gd name="T67" fmla="*/ 18 h 30"/>
                  <a:gd name="T68" fmla="*/ 16 w 25"/>
                  <a:gd name="T69" fmla="*/ 18 h 30"/>
                  <a:gd name="T70" fmla="*/ 18 w 25"/>
                  <a:gd name="T71" fmla="*/ 16 h 30"/>
                  <a:gd name="T72" fmla="*/ 20 w 25"/>
                  <a:gd name="T73" fmla="*/ 14 h 30"/>
                  <a:gd name="T74" fmla="*/ 23 w 25"/>
                  <a:gd name="T75" fmla="*/ 14 h 30"/>
                  <a:gd name="T76" fmla="*/ 25 w 25"/>
                  <a:gd name="T77" fmla="*/ 12 h 30"/>
                  <a:gd name="T78" fmla="*/ 25 w 25"/>
                  <a:gd name="T79" fmla="*/ 10 h 30"/>
                  <a:gd name="T80" fmla="*/ 23 w 25"/>
                  <a:gd name="T81" fmla="*/ 5 h 30"/>
                  <a:gd name="T82" fmla="*/ 21 w 25"/>
                  <a:gd name="T83" fmla="*/ 5 h 30"/>
                  <a:gd name="T84" fmla="*/ 21 w 25"/>
                  <a:gd name="T85" fmla="*/ 3 h 30"/>
                  <a:gd name="T86" fmla="*/ 20 w 25"/>
                  <a:gd name="T87" fmla="*/ 1 h 30"/>
                  <a:gd name="T88" fmla="*/ 20 w 25"/>
                  <a:gd name="T89" fmla="*/ 0 h 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30"/>
                  <a:gd name="T137" fmla="*/ 25 w 25"/>
                  <a:gd name="T138" fmla="*/ 30 h 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30">
                    <a:moveTo>
                      <a:pt x="20" y="0"/>
                    </a:moveTo>
                    <a:lnTo>
                      <a:pt x="7" y="9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2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8" name="Freeform 4219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9" name="Freeform 4220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0" name="Freeform 4221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1" name="Freeform 4222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2" name="Freeform 4223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3" name="Freeform 4224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4" name="Freeform 4225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5" name="Freeform 4226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6" name="Freeform 4227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7" name="Freeform 4228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8" name="Freeform 4229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9" name="Freeform 4230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0" name="Freeform 4231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1" name="Freeform 4232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2" name="Freeform 4233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3" name="Freeform 4234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4" name="Freeform 4235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5" name="Freeform 4236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6" name="Freeform 4237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7" name="Freeform 4238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8" name="Freeform 4239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9" name="Freeform 4240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0" name="Freeform 4241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>
                  <a:gd name="T0" fmla="*/ 33 w 179"/>
                  <a:gd name="T1" fmla="*/ 7 h 184"/>
                  <a:gd name="T2" fmla="*/ 16 w 179"/>
                  <a:gd name="T3" fmla="*/ 5 h 184"/>
                  <a:gd name="T4" fmla="*/ 2 w 179"/>
                  <a:gd name="T5" fmla="*/ 0 h 184"/>
                  <a:gd name="T6" fmla="*/ 22 w 179"/>
                  <a:gd name="T7" fmla="*/ 27 h 184"/>
                  <a:gd name="T8" fmla="*/ 29 w 179"/>
                  <a:gd name="T9" fmla="*/ 30 h 184"/>
                  <a:gd name="T10" fmla="*/ 40 w 179"/>
                  <a:gd name="T11" fmla="*/ 43 h 184"/>
                  <a:gd name="T12" fmla="*/ 43 w 179"/>
                  <a:gd name="T13" fmla="*/ 52 h 184"/>
                  <a:gd name="T14" fmla="*/ 54 w 179"/>
                  <a:gd name="T15" fmla="*/ 57 h 184"/>
                  <a:gd name="T16" fmla="*/ 61 w 179"/>
                  <a:gd name="T17" fmla="*/ 66 h 184"/>
                  <a:gd name="T18" fmla="*/ 67 w 179"/>
                  <a:gd name="T19" fmla="*/ 84 h 184"/>
                  <a:gd name="T20" fmla="*/ 72 w 179"/>
                  <a:gd name="T21" fmla="*/ 88 h 184"/>
                  <a:gd name="T22" fmla="*/ 79 w 179"/>
                  <a:gd name="T23" fmla="*/ 97 h 184"/>
                  <a:gd name="T24" fmla="*/ 88 w 179"/>
                  <a:gd name="T25" fmla="*/ 107 h 184"/>
                  <a:gd name="T26" fmla="*/ 93 w 179"/>
                  <a:gd name="T27" fmla="*/ 116 h 184"/>
                  <a:gd name="T28" fmla="*/ 97 w 179"/>
                  <a:gd name="T29" fmla="*/ 131 h 184"/>
                  <a:gd name="T30" fmla="*/ 108 w 179"/>
                  <a:gd name="T31" fmla="*/ 143 h 184"/>
                  <a:gd name="T32" fmla="*/ 120 w 179"/>
                  <a:gd name="T33" fmla="*/ 156 h 184"/>
                  <a:gd name="T34" fmla="*/ 138 w 179"/>
                  <a:gd name="T35" fmla="*/ 168 h 184"/>
                  <a:gd name="T36" fmla="*/ 145 w 179"/>
                  <a:gd name="T37" fmla="*/ 177 h 184"/>
                  <a:gd name="T38" fmla="*/ 153 w 179"/>
                  <a:gd name="T39" fmla="*/ 184 h 184"/>
                  <a:gd name="T40" fmla="*/ 153 w 179"/>
                  <a:gd name="T41" fmla="*/ 179 h 184"/>
                  <a:gd name="T42" fmla="*/ 158 w 179"/>
                  <a:gd name="T43" fmla="*/ 181 h 184"/>
                  <a:gd name="T44" fmla="*/ 165 w 179"/>
                  <a:gd name="T45" fmla="*/ 177 h 184"/>
                  <a:gd name="T46" fmla="*/ 174 w 179"/>
                  <a:gd name="T47" fmla="*/ 181 h 184"/>
                  <a:gd name="T48" fmla="*/ 176 w 179"/>
                  <a:gd name="T49" fmla="*/ 165 h 184"/>
                  <a:gd name="T50" fmla="*/ 174 w 179"/>
                  <a:gd name="T51" fmla="*/ 157 h 184"/>
                  <a:gd name="T52" fmla="*/ 174 w 179"/>
                  <a:gd name="T53" fmla="*/ 147 h 184"/>
                  <a:gd name="T54" fmla="*/ 179 w 179"/>
                  <a:gd name="T55" fmla="*/ 140 h 184"/>
                  <a:gd name="T56" fmla="*/ 172 w 179"/>
                  <a:gd name="T57" fmla="*/ 132 h 184"/>
                  <a:gd name="T58" fmla="*/ 161 w 179"/>
                  <a:gd name="T59" fmla="*/ 127 h 184"/>
                  <a:gd name="T60" fmla="*/ 154 w 179"/>
                  <a:gd name="T61" fmla="*/ 132 h 184"/>
                  <a:gd name="T62" fmla="*/ 156 w 179"/>
                  <a:gd name="T63" fmla="*/ 129 h 184"/>
                  <a:gd name="T64" fmla="*/ 156 w 179"/>
                  <a:gd name="T65" fmla="*/ 122 h 184"/>
                  <a:gd name="T66" fmla="*/ 153 w 179"/>
                  <a:gd name="T67" fmla="*/ 107 h 184"/>
                  <a:gd name="T68" fmla="*/ 144 w 179"/>
                  <a:gd name="T69" fmla="*/ 106 h 184"/>
                  <a:gd name="T70" fmla="*/ 136 w 179"/>
                  <a:gd name="T71" fmla="*/ 97 h 184"/>
                  <a:gd name="T72" fmla="*/ 138 w 179"/>
                  <a:gd name="T73" fmla="*/ 97 h 184"/>
                  <a:gd name="T74" fmla="*/ 135 w 179"/>
                  <a:gd name="T75" fmla="*/ 93 h 184"/>
                  <a:gd name="T76" fmla="*/ 144 w 179"/>
                  <a:gd name="T77" fmla="*/ 89 h 184"/>
                  <a:gd name="T78" fmla="*/ 136 w 179"/>
                  <a:gd name="T79" fmla="*/ 82 h 184"/>
                  <a:gd name="T80" fmla="*/ 120 w 179"/>
                  <a:gd name="T81" fmla="*/ 86 h 184"/>
                  <a:gd name="T82" fmla="*/ 129 w 179"/>
                  <a:gd name="T83" fmla="*/ 79 h 184"/>
                  <a:gd name="T84" fmla="*/ 119 w 179"/>
                  <a:gd name="T85" fmla="*/ 75 h 184"/>
                  <a:gd name="T86" fmla="*/ 113 w 179"/>
                  <a:gd name="T87" fmla="*/ 66 h 184"/>
                  <a:gd name="T88" fmla="*/ 104 w 179"/>
                  <a:gd name="T89" fmla="*/ 63 h 184"/>
                  <a:gd name="T90" fmla="*/ 95 w 179"/>
                  <a:gd name="T91" fmla="*/ 54 h 184"/>
                  <a:gd name="T92" fmla="*/ 97 w 179"/>
                  <a:gd name="T93" fmla="*/ 61 h 184"/>
                  <a:gd name="T94" fmla="*/ 88 w 179"/>
                  <a:gd name="T95" fmla="*/ 54 h 184"/>
                  <a:gd name="T96" fmla="*/ 83 w 179"/>
                  <a:gd name="T97" fmla="*/ 48 h 184"/>
                  <a:gd name="T98" fmla="*/ 79 w 179"/>
                  <a:gd name="T99" fmla="*/ 45 h 184"/>
                  <a:gd name="T100" fmla="*/ 72 w 179"/>
                  <a:gd name="T101" fmla="*/ 38 h 184"/>
                  <a:gd name="T102" fmla="*/ 61 w 179"/>
                  <a:gd name="T103" fmla="*/ 30 h 184"/>
                  <a:gd name="T104" fmla="*/ 52 w 179"/>
                  <a:gd name="T105" fmla="*/ 23 h 184"/>
                  <a:gd name="T106" fmla="*/ 50 w 179"/>
                  <a:gd name="T107" fmla="*/ 18 h 184"/>
                  <a:gd name="T108" fmla="*/ 38 w 179"/>
                  <a:gd name="T109" fmla="*/ 5 h 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9"/>
                  <a:gd name="T166" fmla="*/ 0 h 184"/>
                  <a:gd name="T167" fmla="*/ 179 w 179"/>
                  <a:gd name="T168" fmla="*/ 184 h 1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1" name="Freeform 4242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>
                  <a:gd name="T0" fmla="*/ 33 w 179"/>
                  <a:gd name="T1" fmla="*/ 7 h 184"/>
                  <a:gd name="T2" fmla="*/ 16 w 179"/>
                  <a:gd name="T3" fmla="*/ 5 h 184"/>
                  <a:gd name="T4" fmla="*/ 2 w 179"/>
                  <a:gd name="T5" fmla="*/ 0 h 184"/>
                  <a:gd name="T6" fmla="*/ 22 w 179"/>
                  <a:gd name="T7" fmla="*/ 27 h 184"/>
                  <a:gd name="T8" fmla="*/ 29 w 179"/>
                  <a:gd name="T9" fmla="*/ 30 h 184"/>
                  <a:gd name="T10" fmla="*/ 40 w 179"/>
                  <a:gd name="T11" fmla="*/ 43 h 184"/>
                  <a:gd name="T12" fmla="*/ 43 w 179"/>
                  <a:gd name="T13" fmla="*/ 52 h 184"/>
                  <a:gd name="T14" fmla="*/ 54 w 179"/>
                  <a:gd name="T15" fmla="*/ 57 h 184"/>
                  <a:gd name="T16" fmla="*/ 61 w 179"/>
                  <a:gd name="T17" fmla="*/ 66 h 184"/>
                  <a:gd name="T18" fmla="*/ 67 w 179"/>
                  <a:gd name="T19" fmla="*/ 84 h 184"/>
                  <a:gd name="T20" fmla="*/ 72 w 179"/>
                  <a:gd name="T21" fmla="*/ 88 h 184"/>
                  <a:gd name="T22" fmla="*/ 79 w 179"/>
                  <a:gd name="T23" fmla="*/ 97 h 184"/>
                  <a:gd name="T24" fmla="*/ 88 w 179"/>
                  <a:gd name="T25" fmla="*/ 107 h 184"/>
                  <a:gd name="T26" fmla="*/ 93 w 179"/>
                  <a:gd name="T27" fmla="*/ 116 h 184"/>
                  <a:gd name="T28" fmla="*/ 97 w 179"/>
                  <a:gd name="T29" fmla="*/ 131 h 184"/>
                  <a:gd name="T30" fmla="*/ 108 w 179"/>
                  <a:gd name="T31" fmla="*/ 143 h 184"/>
                  <a:gd name="T32" fmla="*/ 120 w 179"/>
                  <a:gd name="T33" fmla="*/ 156 h 184"/>
                  <a:gd name="T34" fmla="*/ 138 w 179"/>
                  <a:gd name="T35" fmla="*/ 168 h 184"/>
                  <a:gd name="T36" fmla="*/ 145 w 179"/>
                  <a:gd name="T37" fmla="*/ 177 h 184"/>
                  <a:gd name="T38" fmla="*/ 153 w 179"/>
                  <a:gd name="T39" fmla="*/ 184 h 184"/>
                  <a:gd name="T40" fmla="*/ 153 w 179"/>
                  <a:gd name="T41" fmla="*/ 179 h 184"/>
                  <a:gd name="T42" fmla="*/ 158 w 179"/>
                  <a:gd name="T43" fmla="*/ 181 h 184"/>
                  <a:gd name="T44" fmla="*/ 165 w 179"/>
                  <a:gd name="T45" fmla="*/ 177 h 184"/>
                  <a:gd name="T46" fmla="*/ 174 w 179"/>
                  <a:gd name="T47" fmla="*/ 181 h 184"/>
                  <a:gd name="T48" fmla="*/ 176 w 179"/>
                  <a:gd name="T49" fmla="*/ 165 h 184"/>
                  <a:gd name="T50" fmla="*/ 174 w 179"/>
                  <a:gd name="T51" fmla="*/ 157 h 184"/>
                  <a:gd name="T52" fmla="*/ 174 w 179"/>
                  <a:gd name="T53" fmla="*/ 147 h 184"/>
                  <a:gd name="T54" fmla="*/ 179 w 179"/>
                  <a:gd name="T55" fmla="*/ 140 h 184"/>
                  <a:gd name="T56" fmla="*/ 172 w 179"/>
                  <a:gd name="T57" fmla="*/ 132 h 184"/>
                  <a:gd name="T58" fmla="*/ 161 w 179"/>
                  <a:gd name="T59" fmla="*/ 127 h 184"/>
                  <a:gd name="T60" fmla="*/ 154 w 179"/>
                  <a:gd name="T61" fmla="*/ 132 h 184"/>
                  <a:gd name="T62" fmla="*/ 156 w 179"/>
                  <a:gd name="T63" fmla="*/ 129 h 184"/>
                  <a:gd name="T64" fmla="*/ 156 w 179"/>
                  <a:gd name="T65" fmla="*/ 122 h 184"/>
                  <a:gd name="T66" fmla="*/ 153 w 179"/>
                  <a:gd name="T67" fmla="*/ 107 h 184"/>
                  <a:gd name="T68" fmla="*/ 144 w 179"/>
                  <a:gd name="T69" fmla="*/ 106 h 184"/>
                  <a:gd name="T70" fmla="*/ 136 w 179"/>
                  <a:gd name="T71" fmla="*/ 97 h 184"/>
                  <a:gd name="T72" fmla="*/ 138 w 179"/>
                  <a:gd name="T73" fmla="*/ 97 h 184"/>
                  <a:gd name="T74" fmla="*/ 135 w 179"/>
                  <a:gd name="T75" fmla="*/ 93 h 184"/>
                  <a:gd name="T76" fmla="*/ 144 w 179"/>
                  <a:gd name="T77" fmla="*/ 89 h 184"/>
                  <a:gd name="T78" fmla="*/ 136 w 179"/>
                  <a:gd name="T79" fmla="*/ 82 h 184"/>
                  <a:gd name="T80" fmla="*/ 120 w 179"/>
                  <a:gd name="T81" fmla="*/ 86 h 184"/>
                  <a:gd name="T82" fmla="*/ 129 w 179"/>
                  <a:gd name="T83" fmla="*/ 79 h 184"/>
                  <a:gd name="T84" fmla="*/ 119 w 179"/>
                  <a:gd name="T85" fmla="*/ 75 h 184"/>
                  <a:gd name="T86" fmla="*/ 113 w 179"/>
                  <a:gd name="T87" fmla="*/ 66 h 184"/>
                  <a:gd name="T88" fmla="*/ 104 w 179"/>
                  <a:gd name="T89" fmla="*/ 63 h 184"/>
                  <a:gd name="T90" fmla="*/ 95 w 179"/>
                  <a:gd name="T91" fmla="*/ 54 h 184"/>
                  <a:gd name="T92" fmla="*/ 97 w 179"/>
                  <a:gd name="T93" fmla="*/ 61 h 184"/>
                  <a:gd name="T94" fmla="*/ 88 w 179"/>
                  <a:gd name="T95" fmla="*/ 54 h 184"/>
                  <a:gd name="T96" fmla="*/ 83 w 179"/>
                  <a:gd name="T97" fmla="*/ 48 h 184"/>
                  <a:gd name="T98" fmla="*/ 79 w 179"/>
                  <a:gd name="T99" fmla="*/ 45 h 184"/>
                  <a:gd name="T100" fmla="*/ 72 w 179"/>
                  <a:gd name="T101" fmla="*/ 38 h 184"/>
                  <a:gd name="T102" fmla="*/ 61 w 179"/>
                  <a:gd name="T103" fmla="*/ 30 h 184"/>
                  <a:gd name="T104" fmla="*/ 52 w 179"/>
                  <a:gd name="T105" fmla="*/ 23 h 184"/>
                  <a:gd name="T106" fmla="*/ 50 w 179"/>
                  <a:gd name="T107" fmla="*/ 18 h 184"/>
                  <a:gd name="T108" fmla="*/ 38 w 179"/>
                  <a:gd name="T109" fmla="*/ 5 h 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9"/>
                  <a:gd name="T166" fmla="*/ 0 h 184"/>
                  <a:gd name="T167" fmla="*/ 179 w 179"/>
                  <a:gd name="T168" fmla="*/ 184 h 1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2" name="Freeform 4243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3 w 13"/>
                  <a:gd name="T5" fmla="*/ 9 h 9"/>
                  <a:gd name="T6" fmla="*/ 13 w 13"/>
                  <a:gd name="T7" fmla="*/ 9 h 9"/>
                  <a:gd name="T8" fmla="*/ 13 w 13"/>
                  <a:gd name="T9" fmla="*/ 9 h 9"/>
                  <a:gd name="T10" fmla="*/ 9 w 13"/>
                  <a:gd name="T11" fmla="*/ 5 h 9"/>
                  <a:gd name="T12" fmla="*/ 9 w 13"/>
                  <a:gd name="T13" fmla="*/ 5 h 9"/>
                  <a:gd name="T14" fmla="*/ 5 w 13"/>
                  <a:gd name="T15" fmla="*/ 3 h 9"/>
                  <a:gd name="T16" fmla="*/ 5 w 13"/>
                  <a:gd name="T17" fmla="*/ 3 h 9"/>
                  <a:gd name="T18" fmla="*/ 5 w 13"/>
                  <a:gd name="T19" fmla="*/ 2 h 9"/>
                  <a:gd name="T20" fmla="*/ 4 w 13"/>
                  <a:gd name="T21" fmla="*/ 2 h 9"/>
                  <a:gd name="T22" fmla="*/ 4 w 13"/>
                  <a:gd name="T23" fmla="*/ 2 h 9"/>
                  <a:gd name="T24" fmla="*/ 2 w 13"/>
                  <a:gd name="T25" fmla="*/ 0 h 9"/>
                  <a:gd name="T26" fmla="*/ 2 w 13"/>
                  <a:gd name="T27" fmla="*/ 0 h 9"/>
                  <a:gd name="T28" fmla="*/ 2 w 13"/>
                  <a:gd name="T29" fmla="*/ 0 h 9"/>
                  <a:gd name="T30" fmla="*/ 0 w 13"/>
                  <a:gd name="T31" fmla="*/ 2 h 9"/>
                  <a:gd name="T32" fmla="*/ 2 w 13"/>
                  <a:gd name="T33" fmla="*/ 3 h 9"/>
                  <a:gd name="T34" fmla="*/ 2 w 13"/>
                  <a:gd name="T35" fmla="*/ 3 h 9"/>
                  <a:gd name="T36" fmla="*/ 5 w 13"/>
                  <a:gd name="T37" fmla="*/ 5 h 9"/>
                  <a:gd name="T38" fmla="*/ 9 w 13"/>
                  <a:gd name="T39" fmla="*/ 7 h 9"/>
                  <a:gd name="T40" fmla="*/ 11 w 13"/>
                  <a:gd name="T41" fmla="*/ 9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9"/>
                  <a:gd name="T65" fmla="*/ 13 w 13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3" name="Freeform 4244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3 w 13"/>
                  <a:gd name="T5" fmla="*/ 9 h 9"/>
                  <a:gd name="T6" fmla="*/ 13 w 13"/>
                  <a:gd name="T7" fmla="*/ 9 h 9"/>
                  <a:gd name="T8" fmla="*/ 13 w 13"/>
                  <a:gd name="T9" fmla="*/ 9 h 9"/>
                  <a:gd name="T10" fmla="*/ 9 w 13"/>
                  <a:gd name="T11" fmla="*/ 5 h 9"/>
                  <a:gd name="T12" fmla="*/ 9 w 13"/>
                  <a:gd name="T13" fmla="*/ 5 h 9"/>
                  <a:gd name="T14" fmla="*/ 5 w 13"/>
                  <a:gd name="T15" fmla="*/ 3 h 9"/>
                  <a:gd name="T16" fmla="*/ 5 w 13"/>
                  <a:gd name="T17" fmla="*/ 3 h 9"/>
                  <a:gd name="T18" fmla="*/ 5 w 13"/>
                  <a:gd name="T19" fmla="*/ 2 h 9"/>
                  <a:gd name="T20" fmla="*/ 4 w 13"/>
                  <a:gd name="T21" fmla="*/ 2 h 9"/>
                  <a:gd name="T22" fmla="*/ 4 w 13"/>
                  <a:gd name="T23" fmla="*/ 2 h 9"/>
                  <a:gd name="T24" fmla="*/ 2 w 13"/>
                  <a:gd name="T25" fmla="*/ 0 h 9"/>
                  <a:gd name="T26" fmla="*/ 2 w 13"/>
                  <a:gd name="T27" fmla="*/ 0 h 9"/>
                  <a:gd name="T28" fmla="*/ 2 w 13"/>
                  <a:gd name="T29" fmla="*/ 0 h 9"/>
                  <a:gd name="T30" fmla="*/ 0 w 13"/>
                  <a:gd name="T31" fmla="*/ 2 h 9"/>
                  <a:gd name="T32" fmla="*/ 2 w 13"/>
                  <a:gd name="T33" fmla="*/ 3 h 9"/>
                  <a:gd name="T34" fmla="*/ 2 w 13"/>
                  <a:gd name="T35" fmla="*/ 3 h 9"/>
                  <a:gd name="T36" fmla="*/ 5 w 13"/>
                  <a:gd name="T37" fmla="*/ 5 h 9"/>
                  <a:gd name="T38" fmla="*/ 9 w 13"/>
                  <a:gd name="T39" fmla="*/ 7 h 9"/>
                  <a:gd name="T40" fmla="*/ 11 w 13"/>
                  <a:gd name="T41" fmla="*/ 9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9"/>
                  <a:gd name="T65" fmla="*/ 13 w 13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4" name="Freeform 4245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>
                  <a:gd name="T0" fmla="*/ 9 w 13"/>
                  <a:gd name="T1" fmla="*/ 14 h 14"/>
                  <a:gd name="T2" fmla="*/ 9 w 13"/>
                  <a:gd name="T3" fmla="*/ 14 h 14"/>
                  <a:gd name="T4" fmla="*/ 11 w 13"/>
                  <a:gd name="T5" fmla="*/ 14 h 14"/>
                  <a:gd name="T6" fmla="*/ 13 w 13"/>
                  <a:gd name="T7" fmla="*/ 13 h 14"/>
                  <a:gd name="T8" fmla="*/ 13 w 13"/>
                  <a:gd name="T9" fmla="*/ 7 h 14"/>
                  <a:gd name="T10" fmla="*/ 13 w 13"/>
                  <a:gd name="T11" fmla="*/ 7 h 14"/>
                  <a:gd name="T12" fmla="*/ 9 w 13"/>
                  <a:gd name="T13" fmla="*/ 4 h 14"/>
                  <a:gd name="T14" fmla="*/ 6 w 13"/>
                  <a:gd name="T15" fmla="*/ 0 h 14"/>
                  <a:gd name="T16" fmla="*/ 6 w 13"/>
                  <a:gd name="T17" fmla="*/ 0 h 14"/>
                  <a:gd name="T18" fmla="*/ 4 w 13"/>
                  <a:gd name="T19" fmla="*/ 0 h 14"/>
                  <a:gd name="T20" fmla="*/ 0 w 13"/>
                  <a:gd name="T21" fmla="*/ 0 h 14"/>
                  <a:gd name="T22" fmla="*/ 0 w 13"/>
                  <a:gd name="T23" fmla="*/ 0 h 14"/>
                  <a:gd name="T24" fmla="*/ 2 w 13"/>
                  <a:gd name="T25" fmla="*/ 4 h 14"/>
                  <a:gd name="T26" fmla="*/ 4 w 13"/>
                  <a:gd name="T27" fmla="*/ 7 h 14"/>
                  <a:gd name="T28" fmla="*/ 4 w 13"/>
                  <a:gd name="T29" fmla="*/ 7 h 14"/>
                  <a:gd name="T30" fmla="*/ 8 w 13"/>
                  <a:gd name="T31" fmla="*/ 11 h 14"/>
                  <a:gd name="T32" fmla="*/ 8 w 13"/>
                  <a:gd name="T33" fmla="*/ 11 h 14"/>
                  <a:gd name="T34" fmla="*/ 9 w 13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"/>
                  <a:gd name="T55" fmla="*/ 0 h 14"/>
                  <a:gd name="T56" fmla="*/ 13 w 13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5" name="Freeform 4246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>
                  <a:gd name="T0" fmla="*/ 9 w 13"/>
                  <a:gd name="T1" fmla="*/ 14 h 14"/>
                  <a:gd name="T2" fmla="*/ 9 w 13"/>
                  <a:gd name="T3" fmla="*/ 14 h 14"/>
                  <a:gd name="T4" fmla="*/ 11 w 13"/>
                  <a:gd name="T5" fmla="*/ 14 h 14"/>
                  <a:gd name="T6" fmla="*/ 13 w 13"/>
                  <a:gd name="T7" fmla="*/ 13 h 14"/>
                  <a:gd name="T8" fmla="*/ 13 w 13"/>
                  <a:gd name="T9" fmla="*/ 7 h 14"/>
                  <a:gd name="T10" fmla="*/ 13 w 13"/>
                  <a:gd name="T11" fmla="*/ 7 h 14"/>
                  <a:gd name="T12" fmla="*/ 9 w 13"/>
                  <a:gd name="T13" fmla="*/ 4 h 14"/>
                  <a:gd name="T14" fmla="*/ 6 w 13"/>
                  <a:gd name="T15" fmla="*/ 0 h 14"/>
                  <a:gd name="T16" fmla="*/ 6 w 13"/>
                  <a:gd name="T17" fmla="*/ 0 h 14"/>
                  <a:gd name="T18" fmla="*/ 4 w 13"/>
                  <a:gd name="T19" fmla="*/ 0 h 14"/>
                  <a:gd name="T20" fmla="*/ 0 w 13"/>
                  <a:gd name="T21" fmla="*/ 0 h 14"/>
                  <a:gd name="T22" fmla="*/ 0 w 13"/>
                  <a:gd name="T23" fmla="*/ 0 h 14"/>
                  <a:gd name="T24" fmla="*/ 2 w 13"/>
                  <a:gd name="T25" fmla="*/ 4 h 14"/>
                  <a:gd name="T26" fmla="*/ 4 w 13"/>
                  <a:gd name="T27" fmla="*/ 7 h 14"/>
                  <a:gd name="T28" fmla="*/ 4 w 13"/>
                  <a:gd name="T29" fmla="*/ 7 h 14"/>
                  <a:gd name="T30" fmla="*/ 8 w 13"/>
                  <a:gd name="T31" fmla="*/ 11 h 14"/>
                  <a:gd name="T32" fmla="*/ 8 w 13"/>
                  <a:gd name="T33" fmla="*/ 11 h 14"/>
                  <a:gd name="T34" fmla="*/ 9 w 13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"/>
                  <a:gd name="T55" fmla="*/ 0 h 14"/>
                  <a:gd name="T56" fmla="*/ 13 w 13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9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6" name="Freeform 4247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7" name="Freeform 4248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8" name="Freeform 4249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3 h 5"/>
                  <a:gd name="T4" fmla="*/ 4 w 4"/>
                  <a:gd name="T5" fmla="*/ 2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5 h 5"/>
                  <a:gd name="T18" fmla="*/ 4 w 4"/>
                  <a:gd name="T19" fmla="*/ 3 h 5"/>
                  <a:gd name="T20" fmla="*/ 4 w 4"/>
                  <a:gd name="T21" fmla="*/ 3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5"/>
                  <a:gd name="T35" fmla="*/ 4 w 4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9" name="Freeform 4250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3 h 5"/>
                  <a:gd name="T4" fmla="*/ 4 w 4"/>
                  <a:gd name="T5" fmla="*/ 2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5 h 5"/>
                  <a:gd name="T18" fmla="*/ 4 w 4"/>
                  <a:gd name="T19" fmla="*/ 3 h 5"/>
                  <a:gd name="T20" fmla="*/ 4 w 4"/>
                  <a:gd name="T21" fmla="*/ 3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5"/>
                  <a:gd name="T35" fmla="*/ 4 w 4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0" name="Freeform 4251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4 w 4"/>
                  <a:gd name="T5" fmla="*/ 6 h 6"/>
                  <a:gd name="T6" fmla="*/ 4 w 4"/>
                  <a:gd name="T7" fmla="*/ 6 h 6"/>
                  <a:gd name="T8" fmla="*/ 4 w 4"/>
                  <a:gd name="T9" fmla="*/ 2 h 6"/>
                  <a:gd name="T10" fmla="*/ 2 w 4"/>
                  <a:gd name="T11" fmla="*/ 2 h 6"/>
                  <a:gd name="T12" fmla="*/ 0 w 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1" name="Freeform 4252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4 w 4"/>
                  <a:gd name="T5" fmla="*/ 6 h 6"/>
                  <a:gd name="T6" fmla="*/ 4 w 4"/>
                  <a:gd name="T7" fmla="*/ 6 h 6"/>
                  <a:gd name="T8" fmla="*/ 4 w 4"/>
                  <a:gd name="T9" fmla="*/ 2 h 6"/>
                  <a:gd name="T10" fmla="*/ 2 w 4"/>
                  <a:gd name="T11" fmla="*/ 2 h 6"/>
                  <a:gd name="T12" fmla="*/ 0 w 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2" name="Freeform 4253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3" name="Freeform 4254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4" name="Freeform 4255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5" name="Freeform 4256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6" name="Freeform 4257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>
                  <a:gd name="T0" fmla="*/ 8 w 9"/>
                  <a:gd name="T1" fmla="*/ 12 h 12"/>
                  <a:gd name="T2" fmla="*/ 8 w 9"/>
                  <a:gd name="T3" fmla="*/ 12 h 12"/>
                  <a:gd name="T4" fmla="*/ 9 w 9"/>
                  <a:gd name="T5" fmla="*/ 12 h 12"/>
                  <a:gd name="T6" fmla="*/ 9 w 9"/>
                  <a:gd name="T7" fmla="*/ 10 h 12"/>
                  <a:gd name="T8" fmla="*/ 8 w 9"/>
                  <a:gd name="T9" fmla="*/ 7 h 12"/>
                  <a:gd name="T10" fmla="*/ 4 w 9"/>
                  <a:gd name="T11" fmla="*/ 0 h 12"/>
                  <a:gd name="T12" fmla="*/ 4 w 9"/>
                  <a:gd name="T13" fmla="*/ 0 h 12"/>
                  <a:gd name="T14" fmla="*/ 0 w 9"/>
                  <a:gd name="T15" fmla="*/ 0 h 12"/>
                  <a:gd name="T16" fmla="*/ 0 w 9"/>
                  <a:gd name="T17" fmla="*/ 0 h 12"/>
                  <a:gd name="T18" fmla="*/ 0 w 9"/>
                  <a:gd name="T19" fmla="*/ 3 h 12"/>
                  <a:gd name="T20" fmla="*/ 0 w 9"/>
                  <a:gd name="T21" fmla="*/ 5 h 12"/>
                  <a:gd name="T22" fmla="*/ 0 w 9"/>
                  <a:gd name="T23" fmla="*/ 5 h 12"/>
                  <a:gd name="T24" fmla="*/ 4 w 9"/>
                  <a:gd name="T25" fmla="*/ 10 h 12"/>
                  <a:gd name="T26" fmla="*/ 6 w 9"/>
                  <a:gd name="T27" fmla="*/ 12 h 12"/>
                  <a:gd name="T28" fmla="*/ 8 w 9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2"/>
                  <a:gd name="T47" fmla="*/ 9 w 9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7" name="Freeform 4258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>
                  <a:gd name="T0" fmla="*/ 8 w 9"/>
                  <a:gd name="T1" fmla="*/ 12 h 12"/>
                  <a:gd name="T2" fmla="*/ 8 w 9"/>
                  <a:gd name="T3" fmla="*/ 12 h 12"/>
                  <a:gd name="T4" fmla="*/ 9 w 9"/>
                  <a:gd name="T5" fmla="*/ 12 h 12"/>
                  <a:gd name="T6" fmla="*/ 9 w 9"/>
                  <a:gd name="T7" fmla="*/ 10 h 12"/>
                  <a:gd name="T8" fmla="*/ 8 w 9"/>
                  <a:gd name="T9" fmla="*/ 7 h 12"/>
                  <a:gd name="T10" fmla="*/ 4 w 9"/>
                  <a:gd name="T11" fmla="*/ 0 h 12"/>
                  <a:gd name="T12" fmla="*/ 4 w 9"/>
                  <a:gd name="T13" fmla="*/ 0 h 12"/>
                  <a:gd name="T14" fmla="*/ 0 w 9"/>
                  <a:gd name="T15" fmla="*/ 0 h 12"/>
                  <a:gd name="T16" fmla="*/ 0 w 9"/>
                  <a:gd name="T17" fmla="*/ 0 h 12"/>
                  <a:gd name="T18" fmla="*/ 0 w 9"/>
                  <a:gd name="T19" fmla="*/ 3 h 12"/>
                  <a:gd name="T20" fmla="*/ 0 w 9"/>
                  <a:gd name="T21" fmla="*/ 5 h 12"/>
                  <a:gd name="T22" fmla="*/ 0 w 9"/>
                  <a:gd name="T23" fmla="*/ 5 h 12"/>
                  <a:gd name="T24" fmla="*/ 4 w 9"/>
                  <a:gd name="T25" fmla="*/ 10 h 12"/>
                  <a:gd name="T26" fmla="*/ 6 w 9"/>
                  <a:gd name="T27" fmla="*/ 12 h 12"/>
                  <a:gd name="T28" fmla="*/ 8 w 9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2"/>
                  <a:gd name="T47" fmla="*/ 9 w 9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8" name="Freeform 4259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6 h 6"/>
                  <a:gd name="T4" fmla="*/ 3 w 5"/>
                  <a:gd name="T5" fmla="*/ 2 h 6"/>
                  <a:gd name="T6" fmla="*/ 2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2 h 6"/>
                  <a:gd name="T14" fmla="*/ 2 w 5"/>
                  <a:gd name="T15" fmla="*/ 2 h 6"/>
                  <a:gd name="T16" fmla="*/ 5 w 5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6"/>
                  <a:gd name="T29" fmla="*/ 5 w 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9" name="Freeform 4260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6 h 6"/>
                  <a:gd name="T4" fmla="*/ 3 w 5"/>
                  <a:gd name="T5" fmla="*/ 2 h 6"/>
                  <a:gd name="T6" fmla="*/ 2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2 h 6"/>
                  <a:gd name="T14" fmla="*/ 2 w 5"/>
                  <a:gd name="T15" fmla="*/ 2 h 6"/>
                  <a:gd name="T16" fmla="*/ 5 w 5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6"/>
                  <a:gd name="T29" fmla="*/ 5 w 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0" name="Freeform 4261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3 w 3"/>
                  <a:gd name="T9" fmla="*/ 3 h 5"/>
                  <a:gd name="T10" fmla="*/ 2 w 3"/>
                  <a:gd name="T11" fmla="*/ 1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3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5"/>
                  <a:gd name="T29" fmla="*/ 3 w 3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1" name="Freeform 4262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3 w 3"/>
                  <a:gd name="T9" fmla="*/ 3 h 5"/>
                  <a:gd name="T10" fmla="*/ 2 w 3"/>
                  <a:gd name="T11" fmla="*/ 1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3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5"/>
                  <a:gd name="T29" fmla="*/ 3 w 3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2" name="Freeform 4263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4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2 h 7"/>
                  <a:gd name="T14" fmla="*/ 2 w 4"/>
                  <a:gd name="T15" fmla="*/ 0 h 7"/>
                  <a:gd name="T16" fmla="*/ 0 w 4"/>
                  <a:gd name="T17" fmla="*/ 0 h 7"/>
                  <a:gd name="T18" fmla="*/ 0 w 4"/>
                  <a:gd name="T19" fmla="*/ 0 h 7"/>
                  <a:gd name="T20" fmla="*/ 0 w 4"/>
                  <a:gd name="T21" fmla="*/ 0 h 7"/>
                  <a:gd name="T22" fmla="*/ 0 w 4"/>
                  <a:gd name="T23" fmla="*/ 4 h 7"/>
                  <a:gd name="T24" fmla="*/ 4 w 4"/>
                  <a:gd name="T25" fmla="*/ 7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7"/>
                  <a:gd name="T41" fmla="*/ 4 w 4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3" name="Freeform 4264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4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2 h 7"/>
                  <a:gd name="T14" fmla="*/ 2 w 4"/>
                  <a:gd name="T15" fmla="*/ 0 h 7"/>
                  <a:gd name="T16" fmla="*/ 0 w 4"/>
                  <a:gd name="T17" fmla="*/ 0 h 7"/>
                  <a:gd name="T18" fmla="*/ 0 w 4"/>
                  <a:gd name="T19" fmla="*/ 0 h 7"/>
                  <a:gd name="T20" fmla="*/ 0 w 4"/>
                  <a:gd name="T21" fmla="*/ 0 h 7"/>
                  <a:gd name="T22" fmla="*/ 0 w 4"/>
                  <a:gd name="T23" fmla="*/ 4 h 7"/>
                  <a:gd name="T24" fmla="*/ 4 w 4"/>
                  <a:gd name="T25" fmla="*/ 7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7"/>
                  <a:gd name="T41" fmla="*/ 4 w 4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4" name="Freeform 4265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>
                  <a:gd name="T0" fmla="*/ 6 w 6"/>
                  <a:gd name="T1" fmla="*/ 4 h 8"/>
                  <a:gd name="T2" fmla="*/ 6 w 6"/>
                  <a:gd name="T3" fmla="*/ 4 h 8"/>
                  <a:gd name="T4" fmla="*/ 4 w 6"/>
                  <a:gd name="T5" fmla="*/ 2 h 8"/>
                  <a:gd name="T6" fmla="*/ 2 w 6"/>
                  <a:gd name="T7" fmla="*/ 0 h 8"/>
                  <a:gd name="T8" fmla="*/ 0 w 6"/>
                  <a:gd name="T9" fmla="*/ 2 h 8"/>
                  <a:gd name="T10" fmla="*/ 0 w 6"/>
                  <a:gd name="T11" fmla="*/ 2 h 8"/>
                  <a:gd name="T12" fmla="*/ 0 w 6"/>
                  <a:gd name="T13" fmla="*/ 2 h 8"/>
                  <a:gd name="T14" fmla="*/ 0 w 6"/>
                  <a:gd name="T15" fmla="*/ 6 h 8"/>
                  <a:gd name="T16" fmla="*/ 2 w 6"/>
                  <a:gd name="T17" fmla="*/ 8 h 8"/>
                  <a:gd name="T18" fmla="*/ 2 w 6"/>
                  <a:gd name="T19" fmla="*/ 8 h 8"/>
                  <a:gd name="T20" fmla="*/ 4 w 6"/>
                  <a:gd name="T21" fmla="*/ 8 h 8"/>
                  <a:gd name="T22" fmla="*/ 4 w 6"/>
                  <a:gd name="T23" fmla="*/ 6 h 8"/>
                  <a:gd name="T24" fmla="*/ 6 w 6"/>
                  <a:gd name="T25" fmla="*/ 4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8"/>
                  <a:gd name="T41" fmla="*/ 6 w 6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5" name="Freeform 4266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>
                  <a:gd name="T0" fmla="*/ 6 w 6"/>
                  <a:gd name="T1" fmla="*/ 4 h 8"/>
                  <a:gd name="T2" fmla="*/ 6 w 6"/>
                  <a:gd name="T3" fmla="*/ 4 h 8"/>
                  <a:gd name="T4" fmla="*/ 4 w 6"/>
                  <a:gd name="T5" fmla="*/ 2 h 8"/>
                  <a:gd name="T6" fmla="*/ 2 w 6"/>
                  <a:gd name="T7" fmla="*/ 0 h 8"/>
                  <a:gd name="T8" fmla="*/ 0 w 6"/>
                  <a:gd name="T9" fmla="*/ 2 h 8"/>
                  <a:gd name="T10" fmla="*/ 0 w 6"/>
                  <a:gd name="T11" fmla="*/ 2 h 8"/>
                  <a:gd name="T12" fmla="*/ 0 w 6"/>
                  <a:gd name="T13" fmla="*/ 2 h 8"/>
                  <a:gd name="T14" fmla="*/ 0 w 6"/>
                  <a:gd name="T15" fmla="*/ 6 h 8"/>
                  <a:gd name="T16" fmla="*/ 2 w 6"/>
                  <a:gd name="T17" fmla="*/ 8 h 8"/>
                  <a:gd name="T18" fmla="*/ 2 w 6"/>
                  <a:gd name="T19" fmla="*/ 8 h 8"/>
                  <a:gd name="T20" fmla="*/ 4 w 6"/>
                  <a:gd name="T21" fmla="*/ 8 h 8"/>
                  <a:gd name="T22" fmla="*/ 4 w 6"/>
                  <a:gd name="T23" fmla="*/ 6 h 8"/>
                  <a:gd name="T24" fmla="*/ 6 w 6"/>
                  <a:gd name="T25" fmla="*/ 4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8"/>
                  <a:gd name="T41" fmla="*/ 6 w 6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6" name="Freeform 4267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4 w 6"/>
                  <a:gd name="T5" fmla="*/ 0 h 4"/>
                  <a:gd name="T6" fmla="*/ 2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2 w 6"/>
                  <a:gd name="T13" fmla="*/ 2 h 4"/>
                  <a:gd name="T14" fmla="*/ 6 w 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7" name="Freeform 4268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4 w 6"/>
                  <a:gd name="T5" fmla="*/ 0 h 4"/>
                  <a:gd name="T6" fmla="*/ 2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2 w 6"/>
                  <a:gd name="T13" fmla="*/ 2 h 4"/>
                  <a:gd name="T14" fmla="*/ 6 w 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8" name="Freeform 4269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>
                  <a:gd name="T0" fmla="*/ 7 w 9"/>
                  <a:gd name="T1" fmla="*/ 3 h 7"/>
                  <a:gd name="T2" fmla="*/ 7 w 9"/>
                  <a:gd name="T3" fmla="*/ 3 h 7"/>
                  <a:gd name="T4" fmla="*/ 0 w 9"/>
                  <a:gd name="T5" fmla="*/ 0 h 7"/>
                  <a:gd name="T6" fmla="*/ 0 w 9"/>
                  <a:gd name="T7" fmla="*/ 0 h 7"/>
                  <a:gd name="T8" fmla="*/ 2 w 9"/>
                  <a:gd name="T9" fmla="*/ 3 h 7"/>
                  <a:gd name="T10" fmla="*/ 4 w 9"/>
                  <a:gd name="T11" fmla="*/ 3 h 7"/>
                  <a:gd name="T12" fmla="*/ 4 w 9"/>
                  <a:gd name="T13" fmla="*/ 3 h 7"/>
                  <a:gd name="T14" fmla="*/ 7 w 9"/>
                  <a:gd name="T15" fmla="*/ 5 h 7"/>
                  <a:gd name="T16" fmla="*/ 9 w 9"/>
                  <a:gd name="T17" fmla="*/ 7 h 7"/>
                  <a:gd name="T18" fmla="*/ 9 w 9"/>
                  <a:gd name="T19" fmla="*/ 7 h 7"/>
                  <a:gd name="T20" fmla="*/ 7 w 9"/>
                  <a:gd name="T21" fmla="*/ 3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9" name="Freeform 4270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>
                  <a:gd name="T0" fmla="*/ 7 w 9"/>
                  <a:gd name="T1" fmla="*/ 3 h 7"/>
                  <a:gd name="T2" fmla="*/ 7 w 9"/>
                  <a:gd name="T3" fmla="*/ 3 h 7"/>
                  <a:gd name="T4" fmla="*/ 0 w 9"/>
                  <a:gd name="T5" fmla="*/ 0 h 7"/>
                  <a:gd name="T6" fmla="*/ 0 w 9"/>
                  <a:gd name="T7" fmla="*/ 0 h 7"/>
                  <a:gd name="T8" fmla="*/ 2 w 9"/>
                  <a:gd name="T9" fmla="*/ 3 h 7"/>
                  <a:gd name="T10" fmla="*/ 4 w 9"/>
                  <a:gd name="T11" fmla="*/ 3 h 7"/>
                  <a:gd name="T12" fmla="*/ 4 w 9"/>
                  <a:gd name="T13" fmla="*/ 3 h 7"/>
                  <a:gd name="T14" fmla="*/ 7 w 9"/>
                  <a:gd name="T15" fmla="*/ 5 h 7"/>
                  <a:gd name="T16" fmla="*/ 9 w 9"/>
                  <a:gd name="T17" fmla="*/ 7 h 7"/>
                  <a:gd name="T18" fmla="*/ 9 w 9"/>
                  <a:gd name="T19" fmla="*/ 7 h 7"/>
                  <a:gd name="T20" fmla="*/ 7 w 9"/>
                  <a:gd name="T21" fmla="*/ 3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0" name="Freeform 4271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2 h 7"/>
                  <a:gd name="T4" fmla="*/ 3 w 3"/>
                  <a:gd name="T5" fmla="*/ 0 h 7"/>
                  <a:gd name="T6" fmla="*/ 0 w 3"/>
                  <a:gd name="T7" fmla="*/ 0 h 7"/>
                  <a:gd name="T8" fmla="*/ 0 w 3"/>
                  <a:gd name="T9" fmla="*/ 0 h 7"/>
                  <a:gd name="T10" fmla="*/ 0 w 3"/>
                  <a:gd name="T11" fmla="*/ 4 h 7"/>
                  <a:gd name="T12" fmla="*/ 2 w 3"/>
                  <a:gd name="T13" fmla="*/ 5 h 7"/>
                  <a:gd name="T14" fmla="*/ 3 w 3"/>
                  <a:gd name="T15" fmla="*/ 7 h 7"/>
                  <a:gd name="T16" fmla="*/ 3 w 3"/>
                  <a:gd name="T17" fmla="*/ 7 h 7"/>
                  <a:gd name="T18" fmla="*/ 3 w 3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1" name="Freeform 4272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2 h 7"/>
                  <a:gd name="T4" fmla="*/ 3 w 3"/>
                  <a:gd name="T5" fmla="*/ 0 h 7"/>
                  <a:gd name="T6" fmla="*/ 0 w 3"/>
                  <a:gd name="T7" fmla="*/ 0 h 7"/>
                  <a:gd name="T8" fmla="*/ 0 w 3"/>
                  <a:gd name="T9" fmla="*/ 0 h 7"/>
                  <a:gd name="T10" fmla="*/ 0 w 3"/>
                  <a:gd name="T11" fmla="*/ 4 h 7"/>
                  <a:gd name="T12" fmla="*/ 2 w 3"/>
                  <a:gd name="T13" fmla="*/ 5 h 7"/>
                  <a:gd name="T14" fmla="*/ 3 w 3"/>
                  <a:gd name="T15" fmla="*/ 7 h 7"/>
                  <a:gd name="T16" fmla="*/ 3 w 3"/>
                  <a:gd name="T17" fmla="*/ 7 h 7"/>
                  <a:gd name="T18" fmla="*/ 3 w 3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2" name="Freeform 4273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5 h 7"/>
                  <a:gd name="T4" fmla="*/ 7 w 11"/>
                  <a:gd name="T5" fmla="*/ 3 h 7"/>
                  <a:gd name="T6" fmla="*/ 6 w 11"/>
                  <a:gd name="T7" fmla="*/ 1 h 7"/>
                  <a:gd name="T8" fmla="*/ 6 w 11"/>
                  <a:gd name="T9" fmla="*/ 1 h 7"/>
                  <a:gd name="T10" fmla="*/ 2 w 11"/>
                  <a:gd name="T11" fmla="*/ 0 h 7"/>
                  <a:gd name="T12" fmla="*/ 2 w 11"/>
                  <a:gd name="T13" fmla="*/ 0 h 7"/>
                  <a:gd name="T14" fmla="*/ 0 w 11"/>
                  <a:gd name="T15" fmla="*/ 1 h 7"/>
                  <a:gd name="T16" fmla="*/ 2 w 11"/>
                  <a:gd name="T17" fmla="*/ 5 h 7"/>
                  <a:gd name="T18" fmla="*/ 2 w 11"/>
                  <a:gd name="T19" fmla="*/ 5 h 7"/>
                  <a:gd name="T20" fmla="*/ 6 w 11"/>
                  <a:gd name="T21" fmla="*/ 5 h 7"/>
                  <a:gd name="T22" fmla="*/ 11 w 11"/>
                  <a:gd name="T23" fmla="*/ 7 h 7"/>
                  <a:gd name="T24" fmla="*/ 11 w 11"/>
                  <a:gd name="T25" fmla="*/ 7 h 7"/>
                  <a:gd name="T26" fmla="*/ 11 w 11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7"/>
                  <a:gd name="T44" fmla="*/ 11 w 11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3" name="Freeform 4274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5 h 7"/>
                  <a:gd name="T4" fmla="*/ 7 w 11"/>
                  <a:gd name="T5" fmla="*/ 3 h 7"/>
                  <a:gd name="T6" fmla="*/ 6 w 11"/>
                  <a:gd name="T7" fmla="*/ 1 h 7"/>
                  <a:gd name="T8" fmla="*/ 6 w 11"/>
                  <a:gd name="T9" fmla="*/ 1 h 7"/>
                  <a:gd name="T10" fmla="*/ 2 w 11"/>
                  <a:gd name="T11" fmla="*/ 0 h 7"/>
                  <a:gd name="T12" fmla="*/ 2 w 11"/>
                  <a:gd name="T13" fmla="*/ 0 h 7"/>
                  <a:gd name="T14" fmla="*/ 0 w 11"/>
                  <a:gd name="T15" fmla="*/ 1 h 7"/>
                  <a:gd name="T16" fmla="*/ 2 w 11"/>
                  <a:gd name="T17" fmla="*/ 5 h 7"/>
                  <a:gd name="T18" fmla="*/ 2 w 11"/>
                  <a:gd name="T19" fmla="*/ 5 h 7"/>
                  <a:gd name="T20" fmla="*/ 6 w 11"/>
                  <a:gd name="T21" fmla="*/ 5 h 7"/>
                  <a:gd name="T22" fmla="*/ 11 w 11"/>
                  <a:gd name="T23" fmla="*/ 7 h 7"/>
                  <a:gd name="T24" fmla="*/ 11 w 11"/>
                  <a:gd name="T25" fmla="*/ 7 h 7"/>
                  <a:gd name="T26" fmla="*/ 11 w 11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7"/>
                  <a:gd name="T44" fmla="*/ 11 w 11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4" name="Freeform 4275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3 w 9"/>
                  <a:gd name="T5" fmla="*/ 0 h 3"/>
                  <a:gd name="T6" fmla="*/ 2 w 9"/>
                  <a:gd name="T7" fmla="*/ 0 h 3"/>
                  <a:gd name="T8" fmla="*/ 0 w 9"/>
                  <a:gd name="T9" fmla="*/ 1 h 3"/>
                  <a:gd name="T10" fmla="*/ 0 w 9"/>
                  <a:gd name="T11" fmla="*/ 1 h 3"/>
                  <a:gd name="T12" fmla="*/ 3 w 9"/>
                  <a:gd name="T13" fmla="*/ 1 h 3"/>
                  <a:gd name="T14" fmla="*/ 5 w 9"/>
                  <a:gd name="T15" fmla="*/ 3 h 3"/>
                  <a:gd name="T16" fmla="*/ 7 w 9"/>
                  <a:gd name="T17" fmla="*/ 3 h 3"/>
                  <a:gd name="T18" fmla="*/ 9 w 9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3"/>
                  <a:gd name="T32" fmla="*/ 9 w 9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5" name="Freeform 4276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3 w 9"/>
                  <a:gd name="T5" fmla="*/ 0 h 3"/>
                  <a:gd name="T6" fmla="*/ 2 w 9"/>
                  <a:gd name="T7" fmla="*/ 0 h 3"/>
                  <a:gd name="T8" fmla="*/ 0 w 9"/>
                  <a:gd name="T9" fmla="*/ 1 h 3"/>
                  <a:gd name="T10" fmla="*/ 0 w 9"/>
                  <a:gd name="T11" fmla="*/ 1 h 3"/>
                  <a:gd name="T12" fmla="*/ 3 w 9"/>
                  <a:gd name="T13" fmla="*/ 1 h 3"/>
                  <a:gd name="T14" fmla="*/ 5 w 9"/>
                  <a:gd name="T15" fmla="*/ 3 h 3"/>
                  <a:gd name="T16" fmla="*/ 7 w 9"/>
                  <a:gd name="T17" fmla="*/ 3 h 3"/>
                  <a:gd name="T18" fmla="*/ 9 w 9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3"/>
                  <a:gd name="T32" fmla="*/ 9 w 9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6" name="Freeform 4277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7" name="Freeform 4278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8" name="Freeform 4279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9" name="Freeform 4280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0" name="Freeform 4281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1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1" name="Freeform 4282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1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2" name="Freeform 4283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3" name="Freeform 4284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4" name="Group 4486"/>
            <p:cNvGrpSpPr>
              <a:grpSpLocks/>
            </p:cNvGrpSpPr>
            <p:nvPr/>
          </p:nvGrpSpPr>
          <p:grpSpPr bwMode="auto">
            <a:xfrm>
              <a:off x="7640092" y="4555461"/>
              <a:ext cx="755650" cy="398462"/>
              <a:chOff x="4367" y="2627"/>
              <a:chExt cx="476" cy="251"/>
            </a:xfrm>
            <a:solidFill>
              <a:schemeClr val="bg2"/>
            </a:solidFill>
          </p:grpSpPr>
          <p:sp>
            <p:nvSpPr>
              <p:cNvPr id="1744" name="Freeform 4286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4 w 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5" name="Freeform 4287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4 w 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6" name="Rectangle 4288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7" name="Rectangle 4289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8" name="Freeform 4290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9" name="Freeform 4291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0" name="Freeform 4292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1" name="Freeform 4293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2" name="Freeform 4294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2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3" name="Freeform 4295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2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4" name="Freeform 4296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5" name="Freeform 4297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6" name="Rectangle 4298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7" name="Rectangle 4299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8" name="Freeform 4300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3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0 w 5"/>
                  <a:gd name="T13" fmla="*/ 1 h 3"/>
                  <a:gd name="T14" fmla="*/ 2 w 5"/>
                  <a:gd name="T15" fmla="*/ 1 h 3"/>
                  <a:gd name="T16" fmla="*/ 3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5 w 5"/>
                  <a:gd name="T23" fmla="*/ 3 h 3"/>
                  <a:gd name="T24" fmla="*/ 5 w 5"/>
                  <a:gd name="T25" fmla="*/ 1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9" name="Freeform 4301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3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0 w 5"/>
                  <a:gd name="T13" fmla="*/ 1 h 3"/>
                  <a:gd name="T14" fmla="*/ 2 w 5"/>
                  <a:gd name="T15" fmla="*/ 1 h 3"/>
                  <a:gd name="T16" fmla="*/ 3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5 w 5"/>
                  <a:gd name="T23" fmla="*/ 3 h 3"/>
                  <a:gd name="T24" fmla="*/ 5 w 5"/>
                  <a:gd name="T25" fmla="*/ 1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0" name="Freeform 4302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1" name="Freeform 4303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2" name="Freeform 4304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3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3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2 h 5"/>
                  <a:gd name="T24" fmla="*/ 3 w 3"/>
                  <a:gd name="T25" fmla="*/ 0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5"/>
                  <a:gd name="T41" fmla="*/ 3 w 3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3" name="Freeform 4305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3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3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2 h 5"/>
                  <a:gd name="T24" fmla="*/ 3 w 3"/>
                  <a:gd name="T25" fmla="*/ 0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5"/>
                  <a:gd name="T41" fmla="*/ 3 w 3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4" name="Freeform 4306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5" name="Freeform 4307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6" name="Freeform 4308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2 h 6"/>
                  <a:gd name="T6" fmla="*/ 0 w 7"/>
                  <a:gd name="T7" fmla="*/ 4 h 6"/>
                  <a:gd name="T8" fmla="*/ 0 w 7"/>
                  <a:gd name="T9" fmla="*/ 4 h 6"/>
                  <a:gd name="T10" fmla="*/ 0 w 7"/>
                  <a:gd name="T11" fmla="*/ 4 h 6"/>
                  <a:gd name="T12" fmla="*/ 4 w 7"/>
                  <a:gd name="T13" fmla="*/ 4 h 6"/>
                  <a:gd name="T14" fmla="*/ 4 w 7"/>
                  <a:gd name="T15" fmla="*/ 4 h 6"/>
                  <a:gd name="T16" fmla="*/ 6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4 w 7"/>
                  <a:gd name="T23" fmla="*/ 2 h 6"/>
                  <a:gd name="T24" fmla="*/ 0 w 7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7" name="Freeform 4309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2 h 6"/>
                  <a:gd name="T6" fmla="*/ 0 w 7"/>
                  <a:gd name="T7" fmla="*/ 4 h 6"/>
                  <a:gd name="T8" fmla="*/ 0 w 7"/>
                  <a:gd name="T9" fmla="*/ 4 h 6"/>
                  <a:gd name="T10" fmla="*/ 0 w 7"/>
                  <a:gd name="T11" fmla="*/ 4 h 6"/>
                  <a:gd name="T12" fmla="*/ 4 w 7"/>
                  <a:gd name="T13" fmla="*/ 4 h 6"/>
                  <a:gd name="T14" fmla="*/ 4 w 7"/>
                  <a:gd name="T15" fmla="*/ 4 h 6"/>
                  <a:gd name="T16" fmla="*/ 6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4 w 7"/>
                  <a:gd name="T23" fmla="*/ 2 h 6"/>
                  <a:gd name="T24" fmla="*/ 0 w 7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8" name="Rectangle 4310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9" name="Rectangle 4311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0" name="Freeform 4312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3"/>
                  <a:gd name="T20" fmla="*/ 4 w 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1" name="Freeform 4313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3"/>
                  <a:gd name="T20" fmla="*/ 4 w 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2" name="Rectangle 4314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3" name="Rectangle 4315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4" name="Freeform 4316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5" name="Freeform 4317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6" name="Freeform 4318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>
                  <a:gd name="T0" fmla="*/ 20 w 149"/>
                  <a:gd name="T1" fmla="*/ 2 h 47"/>
                  <a:gd name="T2" fmla="*/ 15 w 149"/>
                  <a:gd name="T3" fmla="*/ 0 h 47"/>
                  <a:gd name="T4" fmla="*/ 11 w 149"/>
                  <a:gd name="T5" fmla="*/ 4 h 47"/>
                  <a:gd name="T6" fmla="*/ 7 w 149"/>
                  <a:gd name="T7" fmla="*/ 9 h 47"/>
                  <a:gd name="T8" fmla="*/ 4 w 149"/>
                  <a:gd name="T9" fmla="*/ 15 h 47"/>
                  <a:gd name="T10" fmla="*/ 0 w 149"/>
                  <a:gd name="T11" fmla="*/ 15 h 47"/>
                  <a:gd name="T12" fmla="*/ 11 w 149"/>
                  <a:gd name="T13" fmla="*/ 16 h 47"/>
                  <a:gd name="T14" fmla="*/ 20 w 149"/>
                  <a:gd name="T15" fmla="*/ 18 h 47"/>
                  <a:gd name="T16" fmla="*/ 20 w 149"/>
                  <a:gd name="T17" fmla="*/ 20 h 47"/>
                  <a:gd name="T18" fmla="*/ 18 w 149"/>
                  <a:gd name="T19" fmla="*/ 24 h 47"/>
                  <a:gd name="T20" fmla="*/ 32 w 149"/>
                  <a:gd name="T21" fmla="*/ 25 h 47"/>
                  <a:gd name="T22" fmla="*/ 45 w 149"/>
                  <a:gd name="T23" fmla="*/ 31 h 47"/>
                  <a:gd name="T24" fmla="*/ 50 w 149"/>
                  <a:gd name="T25" fmla="*/ 31 h 47"/>
                  <a:gd name="T26" fmla="*/ 54 w 149"/>
                  <a:gd name="T27" fmla="*/ 29 h 47"/>
                  <a:gd name="T28" fmla="*/ 70 w 149"/>
                  <a:gd name="T29" fmla="*/ 31 h 47"/>
                  <a:gd name="T30" fmla="*/ 90 w 149"/>
                  <a:gd name="T31" fmla="*/ 38 h 47"/>
                  <a:gd name="T32" fmla="*/ 99 w 149"/>
                  <a:gd name="T33" fmla="*/ 38 h 47"/>
                  <a:gd name="T34" fmla="*/ 106 w 149"/>
                  <a:gd name="T35" fmla="*/ 38 h 47"/>
                  <a:gd name="T36" fmla="*/ 124 w 149"/>
                  <a:gd name="T37" fmla="*/ 40 h 47"/>
                  <a:gd name="T38" fmla="*/ 131 w 149"/>
                  <a:gd name="T39" fmla="*/ 40 h 47"/>
                  <a:gd name="T40" fmla="*/ 142 w 149"/>
                  <a:gd name="T41" fmla="*/ 43 h 47"/>
                  <a:gd name="T42" fmla="*/ 147 w 149"/>
                  <a:gd name="T43" fmla="*/ 47 h 47"/>
                  <a:gd name="T44" fmla="*/ 149 w 149"/>
                  <a:gd name="T45" fmla="*/ 45 h 47"/>
                  <a:gd name="T46" fmla="*/ 145 w 149"/>
                  <a:gd name="T47" fmla="*/ 40 h 47"/>
                  <a:gd name="T48" fmla="*/ 147 w 149"/>
                  <a:gd name="T49" fmla="*/ 33 h 47"/>
                  <a:gd name="T50" fmla="*/ 143 w 149"/>
                  <a:gd name="T51" fmla="*/ 29 h 47"/>
                  <a:gd name="T52" fmla="*/ 136 w 149"/>
                  <a:gd name="T53" fmla="*/ 29 h 47"/>
                  <a:gd name="T54" fmla="*/ 127 w 149"/>
                  <a:gd name="T55" fmla="*/ 29 h 47"/>
                  <a:gd name="T56" fmla="*/ 120 w 149"/>
                  <a:gd name="T57" fmla="*/ 25 h 47"/>
                  <a:gd name="T58" fmla="*/ 120 w 149"/>
                  <a:gd name="T59" fmla="*/ 22 h 47"/>
                  <a:gd name="T60" fmla="*/ 118 w 149"/>
                  <a:gd name="T61" fmla="*/ 16 h 47"/>
                  <a:gd name="T62" fmla="*/ 111 w 149"/>
                  <a:gd name="T63" fmla="*/ 16 h 47"/>
                  <a:gd name="T64" fmla="*/ 109 w 149"/>
                  <a:gd name="T65" fmla="*/ 15 h 47"/>
                  <a:gd name="T66" fmla="*/ 104 w 149"/>
                  <a:gd name="T67" fmla="*/ 15 h 47"/>
                  <a:gd name="T68" fmla="*/ 100 w 149"/>
                  <a:gd name="T69" fmla="*/ 13 h 47"/>
                  <a:gd name="T70" fmla="*/ 95 w 149"/>
                  <a:gd name="T71" fmla="*/ 11 h 47"/>
                  <a:gd name="T72" fmla="*/ 92 w 149"/>
                  <a:gd name="T73" fmla="*/ 9 h 47"/>
                  <a:gd name="T74" fmla="*/ 86 w 149"/>
                  <a:gd name="T75" fmla="*/ 13 h 47"/>
                  <a:gd name="T76" fmla="*/ 83 w 149"/>
                  <a:gd name="T77" fmla="*/ 16 h 47"/>
                  <a:gd name="T78" fmla="*/ 77 w 149"/>
                  <a:gd name="T79" fmla="*/ 16 h 47"/>
                  <a:gd name="T80" fmla="*/ 66 w 149"/>
                  <a:gd name="T81" fmla="*/ 16 h 47"/>
                  <a:gd name="T82" fmla="*/ 61 w 149"/>
                  <a:gd name="T83" fmla="*/ 15 h 47"/>
                  <a:gd name="T84" fmla="*/ 54 w 149"/>
                  <a:gd name="T85" fmla="*/ 13 h 47"/>
                  <a:gd name="T86" fmla="*/ 49 w 149"/>
                  <a:gd name="T87" fmla="*/ 6 h 47"/>
                  <a:gd name="T88" fmla="*/ 43 w 149"/>
                  <a:gd name="T89" fmla="*/ 6 h 47"/>
                  <a:gd name="T90" fmla="*/ 38 w 149"/>
                  <a:gd name="T91" fmla="*/ 6 h 47"/>
                  <a:gd name="T92" fmla="*/ 32 w 149"/>
                  <a:gd name="T93" fmla="*/ 2 h 47"/>
                  <a:gd name="T94" fmla="*/ 27 w 149"/>
                  <a:gd name="T95" fmla="*/ 4 h 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9"/>
                  <a:gd name="T145" fmla="*/ 0 h 47"/>
                  <a:gd name="T146" fmla="*/ 149 w 149"/>
                  <a:gd name="T147" fmla="*/ 47 h 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7" name="Freeform 4319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>
                  <a:gd name="T0" fmla="*/ 20 w 149"/>
                  <a:gd name="T1" fmla="*/ 2 h 47"/>
                  <a:gd name="T2" fmla="*/ 15 w 149"/>
                  <a:gd name="T3" fmla="*/ 0 h 47"/>
                  <a:gd name="T4" fmla="*/ 11 w 149"/>
                  <a:gd name="T5" fmla="*/ 4 h 47"/>
                  <a:gd name="T6" fmla="*/ 7 w 149"/>
                  <a:gd name="T7" fmla="*/ 9 h 47"/>
                  <a:gd name="T8" fmla="*/ 4 w 149"/>
                  <a:gd name="T9" fmla="*/ 15 h 47"/>
                  <a:gd name="T10" fmla="*/ 0 w 149"/>
                  <a:gd name="T11" fmla="*/ 15 h 47"/>
                  <a:gd name="T12" fmla="*/ 11 w 149"/>
                  <a:gd name="T13" fmla="*/ 16 h 47"/>
                  <a:gd name="T14" fmla="*/ 20 w 149"/>
                  <a:gd name="T15" fmla="*/ 18 h 47"/>
                  <a:gd name="T16" fmla="*/ 20 w 149"/>
                  <a:gd name="T17" fmla="*/ 20 h 47"/>
                  <a:gd name="T18" fmla="*/ 18 w 149"/>
                  <a:gd name="T19" fmla="*/ 24 h 47"/>
                  <a:gd name="T20" fmla="*/ 32 w 149"/>
                  <a:gd name="T21" fmla="*/ 25 h 47"/>
                  <a:gd name="T22" fmla="*/ 45 w 149"/>
                  <a:gd name="T23" fmla="*/ 31 h 47"/>
                  <a:gd name="T24" fmla="*/ 50 w 149"/>
                  <a:gd name="T25" fmla="*/ 31 h 47"/>
                  <a:gd name="T26" fmla="*/ 54 w 149"/>
                  <a:gd name="T27" fmla="*/ 29 h 47"/>
                  <a:gd name="T28" fmla="*/ 70 w 149"/>
                  <a:gd name="T29" fmla="*/ 31 h 47"/>
                  <a:gd name="T30" fmla="*/ 90 w 149"/>
                  <a:gd name="T31" fmla="*/ 38 h 47"/>
                  <a:gd name="T32" fmla="*/ 99 w 149"/>
                  <a:gd name="T33" fmla="*/ 38 h 47"/>
                  <a:gd name="T34" fmla="*/ 106 w 149"/>
                  <a:gd name="T35" fmla="*/ 38 h 47"/>
                  <a:gd name="T36" fmla="*/ 124 w 149"/>
                  <a:gd name="T37" fmla="*/ 40 h 47"/>
                  <a:gd name="T38" fmla="*/ 131 w 149"/>
                  <a:gd name="T39" fmla="*/ 40 h 47"/>
                  <a:gd name="T40" fmla="*/ 142 w 149"/>
                  <a:gd name="T41" fmla="*/ 43 h 47"/>
                  <a:gd name="T42" fmla="*/ 147 w 149"/>
                  <a:gd name="T43" fmla="*/ 47 h 47"/>
                  <a:gd name="T44" fmla="*/ 149 w 149"/>
                  <a:gd name="T45" fmla="*/ 45 h 47"/>
                  <a:gd name="T46" fmla="*/ 145 w 149"/>
                  <a:gd name="T47" fmla="*/ 40 h 47"/>
                  <a:gd name="T48" fmla="*/ 147 w 149"/>
                  <a:gd name="T49" fmla="*/ 33 h 47"/>
                  <a:gd name="T50" fmla="*/ 143 w 149"/>
                  <a:gd name="T51" fmla="*/ 29 h 47"/>
                  <a:gd name="T52" fmla="*/ 136 w 149"/>
                  <a:gd name="T53" fmla="*/ 29 h 47"/>
                  <a:gd name="T54" fmla="*/ 127 w 149"/>
                  <a:gd name="T55" fmla="*/ 29 h 47"/>
                  <a:gd name="T56" fmla="*/ 120 w 149"/>
                  <a:gd name="T57" fmla="*/ 25 h 47"/>
                  <a:gd name="T58" fmla="*/ 120 w 149"/>
                  <a:gd name="T59" fmla="*/ 22 h 47"/>
                  <a:gd name="T60" fmla="*/ 118 w 149"/>
                  <a:gd name="T61" fmla="*/ 16 h 47"/>
                  <a:gd name="T62" fmla="*/ 111 w 149"/>
                  <a:gd name="T63" fmla="*/ 16 h 47"/>
                  <a:gd name="T64" fmla="*/ 109 w 149"/>
                  <a:gd name="T65" fmla="*/ 15 h 47"/>
                  <a:gd name="T66" fmla="*/ 104 w 149"/>
                  <a:gd name="T67" fmla="*/ 15 h 47"/>
                  <a:gd name="T68" fmla="*/ 100 w 149"/>
                  <a:gd name="T69" fmla="*/ 13 h 47"/>
                  <a:gd name="T70" fmla="*/ 95 w 149"/>
                  <a:gd name="T71" fmla="*/ 11 h 47"/>
                  <a:gd name="T72" fmla="*/ 92 w 149"/>
                  <a:gd name="T73" fmla="*/ 9 h 47"/>
                  <a:gd name="T74" fmla="*/ 86 w 149"/>
                  <a:gd name="T75" fmla="*/ 13 h 47"/>
                  <a:gd name="T76" fmla="*/ 83 w 149"/>
                  <a:gd name="T77" fmla="*/ 16 h 47"/>
                  <a:gd name="T78" fmla="*/ 77 w 149"/>
                  <a:gd name="T79" fmla="*/ 16 h 47"/>
                  <a:gd name="T80" fmla="*/ 66 w 149"/>
                  <a:gd name="T81" fmla="*/ 16 h 47"/>
                  <a:gd name="T82" fmla="*/ 61 w 149"/>
                  <a:gd name="T83" fmla="*/ 15 h 47"/>
                  <a:gd name="T84" fmla="*/ 54 w 149"/>
                  <a:gd name="T85" fmla="*/ 13 h 47"/>
                  <a:gd name="T86" fmla="*/ 49 w 149"/>
                  <a:gd name="T87" fmla="*/ 6 h 47"/>
                  <a:gd name="T88" fmla="*/ 43 w 149"/>
                  <a:gd name="T89" fmla="*/ 6 h 47"/>
                  <a:gd name="T90" fmla="*/ 38 w 149"/>
                  <a:gd name="T91" fmla="*/ 6 h 47"/>
                  <a:gd name="T92" fmla="*/ 32 w 149"/>
                  <a:gd name="T93" fmla="*/ 2 h 47"/>
                  <a:gd name="T94" fmla="*/ 27 w 149"/>
                  <a:gd name="T95" fmla="*/ 4 h 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9"/>
                  <a:gd name="T145" fmla="*/ 0 h 47"/>
                  <a:gd name="T146" fmla="*/ 149 w 149"/>
                  <a:gd name="T147" fmla="*/ 47 h 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8" name="Freeform 4320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>
                  <a:gd name="T0" fmla="*/ 4 w 29"/>
                  <a:gd name="T1" fmla="*/ 2 h 26"/>
                  <a:gd name="T2" fmla="*/ 4 w 29"/>
                  <a:gd name="T3" fmla="*/ 2 h 26"/>
                  <a:gd name="T4" fmla="*/ 6 w 29"/>
                  <a:gd name="T5" fmla="*/ 4 h 26"/>
                  <a:gd name="T6" fmla="*/ 4 w 29"/>
                  <a:gd name="T7" fmla="*/ 6 h 26"/>
                  <a:gd name="T8" fmla="*/ 0 w 29"/>
                  <a:gd name="T9" fmla="*/ 8 h 26"/>
                  <a:gd name="T10" fmla="*/ 0 w 29"/>
                  <a:gd name="T11" fmla="*/ 8 h 26"/>
                  <a:gd name="T12" fmla="*/ 4 w 29"/>
                  <a:gd name="T13" fmla="*/ 9 h 26"/>
                  <a:gd name="T14" fmla="*/ 7 w 29"/>
                  <a:gd name="T15" fmla="*/ 9 h 26"/>
                  <a:gd name="T16" fmla="*/ 7 w 29"/>
                  <a:gd name="T17" fmla="*/ 9 h 26"/>
                  <a:gd name="T18" fmla="*/ 9 w 29"/>
                  <a:gd name="T19" fmla="*/ 9 h 26"/>
                  <a:gd name="T20" fmla="*/ 11 w 29"/>
                  <a:gd name="T21" fmla="*/ 11 h 26"/>
                  <a:gd name="T22" fmla="*/ 11 w 29"/>
                  <a:gd name="T23" fmla="*/ 11 h 26"/>
                  <a:gd name="T24" fmla="*/ 15 w 29"/>
                  <a:gd name="T25" fmla="*/ 15 h 26"/>
                  <a:gd name="T26" fmla="*/ 15 w 29"/>
                  <a:gd name="T27" fmla="*/ 15 h 26"/>
                  <a:gd name="T28" fmla="*/ 15 w 29"/>
                  <a:gd name="T29" fmla="*/ 18 h 26"/>
                  <a:gd name="T30" fmla="*/ 16 w 29"/>
                  <a:gd name="T31" fmla="*/ 22 h 26"/>
                  <a:gd name="T32" fmla="*/ 16 w 29"/>
                  <a:gd name="T33" fmla="*/ 22 h 26"/>
                  <a:gd name="T34" fmla="*/ 22 w 29"/>
                  <a:gd name="T35" fmla="*/ 24 h 26"/>
                  <a:gd name="T36" fmla="*/ 24 w 29"/>
                  <a:gd name="T37" fmla="*/ 26 h 26"/>
                  <a:gd name="T38" fmla="*/ 25 w 29"/>
                  <a:gd name="T39" fmla="*/ 26 h 26"/>
                  <a:gd name="T40" fmla="*/ 25 w 29"/>
                  <a:gd name="T41" fmla="*/ 26 h 26"/>
                  <a:gd name="T42" fmla="*/ 27 w 29"/>
                  <a:gd name="T43" fmla="*/ 24 h 26"/>
                  <a:gd name="T44" fmla="*/ 27 w 29"/>
                  <a:gd name="T45" fmla="*/ 24 h 26"/>
                  <a:gd name="T46" fmla="*/ 25 w 29"/>
                  <a:gd name="T47" fmla="*/ 22 h 26"/>
                  <a:gd name="T48" fmla="*/ 25 w 29"/>
                  <a:gd name="T49" fmla="*/ 22 h 26"/>
                  <a:gd name="T50" fmla="*/ 25 w 29"/>
                  <a:gd name="T51" fmla="*/ 18 h 26"/>
                  <a:gd name="T52" fmla="*/ 29 w 29"/>
                  <a:gd name="T53" fmla="*/ 17 h 26"/>
                  <a:gd name="T54" fmla="*/ 29 w 29"/>
                  <a:gd name="T55" fmla="*/ 17 h 26"/>
                  <a:gd name="T56" fmla="*/ 24 w 29"/>
                  <a:gd name="T57" fmla="*/ 17 h 26"/>
                  <a:gd name="T58" fmla="*/ 20 w 29"/>
                  <a:gd name="T59" fmla="*/ 15 h 26"/>
                  <a:gd name="T60" fmla="*/ 20 w 29"/>
                  <a:gd name="T61" fmla="*/ 15 h 26"/>
                  <a:gd name="T62" fmla="*/ 18 w 29"/>
                  <a:gd name="T63" fmla="*/ 11 h 26"/>
                  <a:gd name="T64" fmla="*/ 18 w 29"/>
                  <a:gd name="T65" fmla="*/ 8 h 26"/>
                  <a:gd name="T66" fmla="*/ 18 w 29"/>
                  <a:gd name="T67" fmla="*/ 8 h 26"/>
                  <a:gd name="T68" fmla="*/ 16 w 29"/>
                  <a:gd name="T69" fmla="*/ 0 h 26"/>
                  <a:gd name="T70" fmla="*/ 16 w 29"/>
                  <a:gd name="T71" fmla="*/ 0 h 26"/>
                  <a:gd name="T72" fmla="*/ 13 w 29"/>
                  <a:gd name="T73" fmla="*/ 0 h 26"/>
                  <a:gd name="T74" fmla="*/ 11 w 29"/>
                  <a:gd name="T75" fmla="*/ 0 h 26"/>
                  <a:gd name="T76" fmla="*/ 11 w 29"/>
                  <a:gd name="T77" fmla="*/ 2 h 26"/>
                  <a:gd name="T78" fmla="*/ 13 w 29"/>
                  <a:gd name="T79" fmla="*/ 4 h 26"/>
                  <a:gd name="T80" fmla="*/ 13 w 29"/>
                  <a:gd name="T81" fmla="*/ 4 h 26"/>
                  <a:gd name="T82" fmla="*/ 7 w 29"/>
                  <a:gd name="T83" fmla="*/ 2 h 26"/>
                  <a:gd name="T84" fmla="*/ 6 w 29"/>
                  <a:gd name="T85" fmla="*/ 0 h 26"/>
                  <a:gd name="T86" fmla="*/ 4 w 29"/>
                  <a:gd name="T87" fmla="*/ 2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26"/>
                  <a:gd name="T134" fmla="*/ 29 w 29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9" name="Freeform 4321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>
                  <a:gd name="T0" fmla="*/ 4 w 29"/>
                  <a:gd name="T1" fmla="*/ 2 h 26"/>
                  <a:gd name="T2" fmla="*/ 4 w 29"/>
                  <a:gd name="T3" fmla="*/ 2 h 26"/>
                  <a:gd name="T4" fmla="*/ 6 w 29"/>
                  <a:gd name="T5" fmla="*/ 4 h 26"/>
                  <a:gd name="T6" fmla="*/ 4 w 29"/>
                  <a:gd name="T7" fmla="*/ 6 h 26"/>
                  <a:gd name="T8" fmla="*/ 0 w 29"/>
                  <a:gd name="T9" fmla="*/ 8 h 26"/>
                  <a:gd name="T10" fmla="*/ 0 w 29"/>
                  <a:gd name="T11" fmla="*/ 8 h 26"/>
                  <a:gd name="T12" fmla="*/ 4 w 29"/>
                  <a:gd name="T13" fmla="*/ 9 h 26"/>
                  <a:gd name="T14" fmla="*/ 7 w 29"/>
                  <a:gd name="T15" fmla="*/ 9 h 26"/>
                  <a:gd name="T16" fmla="*/ 7 w 29"/>
                  <a:gd name="T17" fmla="*/ 9 h 26"/>
                  <a:gd name="T18" fmla="*/ 9 w 29"/>
                  <a:gd name="T19" fmla="*/ 9 h 26"/>
                  <a:gd name="T20" fmla="*/ 11 w 29"/>
                  <a:gd name="T21" fmla="*/ 11 h 26"/>
                  <a:gd name="T22" fmla="*/ 11 w 29"/>
                  <a:gd name="T23" fmla="*/ 11 h 26"/>
                  <a:gd name="T24" fmla="*/ 15 w 29"/>
                  <a:gd name="T25" fmla="*/ 15 h 26"/>
                  <a:gd name="T26" fmla="*/ 15 w 29"/>
                  <a:gd name="T27" fmla="*/ 15 h 26"/>
                  <a:gd name="T28" fmla="*/ 15 w 29"/>
                  <a:gd name="T29" fmla="*/ 18 h 26"/>
                  <a:gd name="T30" fmla="*/ 16 w 29"/>
                  <a:gd name="T31" fmla="*/ 22 h 26"/>
                  <a:gd name="T32" fmla="*/ 16 w 29"/>
                  <a:gd name="T33" fmla="*/ 22 h 26"/>
                  <a:gd name="T34" fmla="*/ 22 w 29"/>
                  <a:gd name="T35" fmla="*/ 24 h 26"/>
                  <a:gd name="T36" fmla="*/ 24 w 29"/>
                  <a:gd name="T37" fmla="*/ 26 h 26"/>
                  <a:gd name="T38" fmla="*/ 25 w 29"/>
                  <a:gd name="T39" fmla="*/ 26 h 26"/>
                  <a:gd name="T40" fmla="*/ 25 w 29"/>
                  <a:gd name="T41" fmla="*/ 26 h 26"/>
                  <a:gd name="T42" fmla="*/ 27 w 29"/>
                  <a:gd name="T43" fmla="*/ 24 h 26"/>
                  <a:gd name="T44" fmla="*/ 27 w 29"/>
                  <a:gd name="T45" fmla="*/ 24 h 26"/>
                  <a:gd name="T46" fmla="*/ 25 w 29"/>
                  <a:gd name="T47" fmla="*/ 22 h 26"/>
                  <a:gd name="T48" fmla="*/ 25 w 29"/>
                  <a:gd name="T49" fmla="*/ 22 h 26"/>
                  <a:gd name="T50" fmla="*/ 25 w 29"/>
                  <a:gd name="T51" fmla="*/ 18 h 26"/>
                  <a:gd name="T52" fmla="*/ 29 w 29"/>
                  <a:gd name="T53" fmla="*/ 17 h 26"/>
                  <a:gd name="T54" fmla="*/ 29 w 29"/>
                  <a:gd name="T55" fmla="*/ 17 h 26"/>
                  <a:gd name="T56" fmla="*/ 24 w 29"/>
                  <a:gd name="T57" fmla="*/ 17 h 26"/>
                  <a:gd name="T58" fmla="*/ 20 w 29"/>
                  <a:gd name="T59" fmla="*/ 15 h 26"/>
                  <a:gd name="T60" fmla="*/ 20 w 29"/>
                  <a:gd name="T61" fmla="*/ 15 h 26"/>
                  <a:gd name="T62" fmla="*/ 18 w 29"/>
                  <a:gd name="T63" fmla="*/ 11 h 26"/>
                  <a:gd name="T64" fmla="*/ 18 w 29"/>
                  <a:gd name="T65" fmla="*/ 8 h 26"/>
                  <a:gd name="T66" fmla="*/ 18 w 29"/>
                  <a:gd name="T67" fmla="*/ 8 h 26"/>
                  <a:gd name="T68" fmla="*/ 16 w 29"/>
                  <a:gd name="T69" fmla="*/ 0 h 26"/>
                  <a:gd name="T70" fmla="*/ 16 w 29"/>
                  <a:gd name="T71" fmla="*/ 0 h 26"/>
                  <a:gd name="T72" fmla="*/ 13 w 29"/>
                  <a:gd name="T73" fmla="*/ 0 h 26"/>
                  <a:gd name="T74" fmla="*/ 11 w 29"/>
                  <a:gd name="T75" fmla="*/ 0 h 26"/>
                  <a:gd name="T76" fmla="*/ 11 w 29"/>
                  <a:gd name="T77" fmla="*/ 2 h 26"/>
                  <a:gd name="T78" fmla="*/ 13 w 29"/>
                  <a:gd name="T79" fmla="*/ 4 h 26"/>
                  <a:gd name="T80" fmla="*/ 13 w 29"/>
                  <a:gd name="T81" fmla="*/ 4 h 26"/>
                  <a:gd name="T82" fmla="*/ 7 w 29"/>
                  <a:gd name="T83" fmla="*/ 2 h 26"/>
                  <a:gd name="T84" fmla="*/ 6 w 29"/>
                  <a:gd name="T85" fmla="*/ 0 h 26"/>
                  <a:gd name="T86" fmla="*/ 4 w 29"/>
                  <a:gd name="T87" fmla="*/ 2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26"/>
                  <a:gd name="T134" fmla="*/ 29 w 29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0" name="Freeform 4322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1" name="Freeform 4323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2" name="Freeform 4324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3" name="Freeform 4325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4" name="Rectangle 4326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5" name="Rectangle 4327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6" name="Freeform 4328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7" name="Freeform 4329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8" name="Freeform 4330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0 h 10"/>
                  <a:gd name="T4" fmla="*/ 1 w 12"/>
                  <a:gd name="T5" fmla="*/ 3 h 10"/>
                  <a:gd name="T6" fmla="*/ 0 w 12"/>
                  <a:gd name="T7" fmla="*/ 7 h 10"/>
                  <a:gd name="T8" fmla="*/ 0 w 12"/>
                  <a:gd name="T9" fmla="*/ 7 h 10"/>
                  <a:gd name="T10" fmla="*/ 1 w 12"/>
                  <a:gd name="T11" fmla="*/ 9 h 10"/>
                  <a:gd name="T12" fmla="*/ 3 w 12"/>
                  <a:gd name="T13" fmla="*/ 9 h 10"/>
                  <a:gd name="T14" fmla="*/ 3 w 12"/>
                  <a:gd name="T15" fmla="*/ 9 h 10"/>
                  <a:gd name="T16" fmla="*/ 3 w 12"/>
                  <a:gd name="T17" fmla="*/ 9 h 10"/>
                  <a:gd name="T18" fmla="*/ 3 w 12"/>
                  <a:gd name="T19" fmla="*/ 9 h 10"/>
                  <a:gd name="T20" fmla="*/ 7 w 12"/>
                  <a:gd name="T21" fmla="*/ 9 h 10"/>
                  <a:gd name="T22" fmla="*/ 9 w 12"/>
                  <a:gd name="T23" fmla="*/ 10 h 10"/>
                  <a:gd name="T24" fmla="*/ 9 w 12"/>
                  <a:gd name="T25" fmla="*/ 10 h 10"/>
                  <a:gd name="T26" fmla="*/ 10 w 12"/>
                  <a:gd name="T27" fmla="*/ 7 h 10"/>
                  <a:gd name="T28" fmla="*/ 12 w 12"/>
                  <a:gd name="T29" fmla="*/ 3 h 10"/>
                  <a:gd name="T30" fmla="*/ 12 w 12"/>
                  <a:gd name="T31" fmla="*/ 3 h 10"/>
                  <a:gd name="T32" fmla="*/ 10 w 12"/>
                  <a:gd name="T33" fmla="*/ 1 h 10"/>
                  <a:gd name="T34" fmla="*/ 9 w 12"/>
                  <a:gd name="T35" fmla="*/ 0 h 10"/>
                  <a:gd name="T36" fmla="*/ 3 w 12"/>
                  <a:gd name="T37" fmla="*/ 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10"/>
                  <a:gd name="T59" fmla="*/ 12 w 1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9" name="Freeform 4331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0 h 10"/>
                  <a:gd name="T4" fmla="*/ 1 w 12"/>
                  <a:gd name="T5" fmla="*/ 3 h 10"/>
                  <a:gd name="T6" fmla="*/ 0 w 12"/>
                  <a:gd name="T7" fmla="*/ 7 h 10"/>
                  <a:gd name="T8" fmla="*/ 0 w 12"/>
                  <a:gd name="T9" fmla="*/ 7 h 10"/>
                  <a:gd name="T10" fmla="*/ 1 w 12"/>
                  <a:gd name="T11" fmla="*/ 9 h 10"/>
                  <a:gd name="T12" fmla="*/ 3 w 12"/>
                  <a:gd name="T13" fmla="*/ 9 h 10"/>
                  <a:gd name="T14" fmla="*/ 3 w 12"/>
                  <a:gd name="T15" fmla="*/ 9 h 10"/>
                  <a:gd name="T16" fmla="*/ 3 w 12"/>
                  <a:gd name="T17" fmla="*/ 9 h 10"/>
                  <a:gd name="T18" fmla="*/ 3 w 12"/>
                  <a:gd name="T19" fmla="*/ 9 h 10"/>
                  <a:gd name="T20" fmla="*/ 7 w 12"/>
                  <a:gd name="T21" fmla="*/ 9 h 10"/>
                  <a:gd name="T22" fmla="*/ 9 w 12"/>
                  <a:gd name="T23" fmla="*/ 10 h 10"/>
                  <a:gd name="T24" fmla="*/ 9 w 12"/>
                  <a:gd name="T25" fmla="*/ 10 h 10"/>
                  <a:gd name="T26" fmla="*/ 10 w 12"/>
                  <a:gd name="T27" fmla="*/ 7 h 10"/>
                  <a:gd name="T28" fmla="*/ 12 w 12"/>
                  <a:gd name="T29" fmla="*/ 3 h 10"/>
                  <a:gd name="T30" fmla="*/ 12 w 12"/>
                  <a:gd name="T31" fmla="*/ 3 h 10"/>
                  <a:gd name="T32" fmla="*/ 10 w 12"/>
                  <a:gd name="T33" fmla="*/ 1 h 10"/>
                  <a:gd name="T34" fmla="*/ 9 w 12"/>
                  <a:gd name="T35" fmla="*/ 0 h 10"/>
                  <a:gd name="T36" fmla="*/ 3 w 12"/>
                  <a:gd name="T37" fmla="*/ 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10"/>
                  <a:gd name="T59" fmla="*/ 12 w 1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0" name="Freeform 4332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4 h 7"/>
                  <a:gd name="T4" fmla="*/ 3 w 5"/>
                  <a:gd name="T5" fmla="*/ 6 h 7"/>
                  <a:gd name="T6" fmla="*/ 3 w 5"/>
                  <a:gd name="T7" fmla="*/ 6 h 7"/>
                  <a:gd name="T8" fmla="*/ 2 w 5"/>
                  <a:gd name="T9" fmla="*/ 6 h 7"/>
                  <a:gd name="T10" fmla="*/ 2 w 5"/>
                  <a:gd name="T11" fmla="*/ 7 h 7"/>
                  <a:gd name="T12" fmla="*/ 2 w 5"/>
                  <a:gd name="T13" fmla="*/ 7 h 7"/>
                  <a:gd name="T14" fmla="*/ 3 w 5"/>
                  <a:gd name="T15" fmla="*/ 7 h 7"/>
                  <a:gd name="T16" fmla="*/ 5 w 5"/>
                  <a:gd name="T17" fmla="*/ 6 h 7"/>
                  <a:gd name="T18" fmla="*/ 5 w 5"/>
                  <a:gd name="T19" fmla="*/ 2 h 7"/>
                  <a:gd name="T20" fmla="*/ 5 w 5"/>
                  <a:gd name="T21" fmla="*/ 2 h 7"/>
                  <a:gd name="T22" fmla="*/ 2 w 5"/>
                  <a:gd name="T23" fmla="*/ 0 h 7"/>
                  <a:gd name="T24" fmla="*/ 2 w 5"/>
                  <a:gd name="T25" fmla="*/ 0 h 7"/>
                  <a:gd name="T26" fmla="*/ 0 w 5"/>
                  <a:gd name="T27" fmla="*/ 2 h 7"/>
                  <a:gd name="T28" fmla="*/ 0 w 5"/>
                  <a:gd name="T29" fmla="*/ 4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"/>
                  <a:gd name="T46" fmla="*/ 0 h 7"/>
                  <a:gd name="T47" fmla="*/ 5 w 5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1" name="Freeform 4333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4 h 7"/>
                  <a:gd name="T4" fmla="*/ 3 w 5"/>
                  <a:gd name="T5" fmla="*/ 6 h 7"/>
                  <a:gd name="T6" fmla="*/ 3 w 5"/>
                  <a:gd name="T7" fmla="*/ 6 h 7"/>
                  <a:gd name="T8" fmla="*/ 2 w 5"/>
                  <a:gd name="T9" fmla="*/ 6 h 7"/>
                  <a:gd name="T10" fmla="*/ 2 w 5"/>
                  <a:gd name="T11" fmla="*/ 7 h 7"/>
                  <a:gd name="T12" fmla="*/ 2 w 5"/>
                  <a:gd name="T13" fmla="*/ 7 h 7"/>
                  <a:gd name="T14" fmla="*/ 3 w 5"/>
                  <a:gd name="T15" fmla="*/ 7 h 7"/>
                  <a:gd name="T16" fmla="*/ 5 w 5"/>
                  <a:gd name="T17" fmla="*/ 6 h 7"/>
                  <a:gd name="T18" fmla="*/ 5 w 5"/>
                  <a:gd name="T19" fmla="*/ 2 h 7"/>
                  <a:gd name="T20" fmla="*/ 5 w 5"/>
                  <a:gd name="T21" fmla="*/ 2 h 7"/>
                  <a:gd name="T22" fmla="*/ 2 w 5"/>
                  <a:gd name="T23" fmla="*/ 0 h 7"/>
                  <a:gd name="T24" fmla="*/ 2 w 5"/>
                  <a:gd name="T25" fmla="*/ 0 h 7"/>
                  <a:gd name="T26" fmla="*/ 0 w 5"/>
                  <a:gd name="T27" fmla="*/ 2 h 7"/>
                  <a:gd name="T28" fmla="*/ 0 w 5"/>
                  <a:gd name="T29" fmla="*/ 4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"/>
                  <a:gd name="T46" fmla="*/ 0 h 7"/>
                  <a:gd name="T47" fmla="*/ 5 w 5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2" name="Freeform 4334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>
                  <a:gd name="T0" fmla="*/ 4 w 22"/>
                  <a:gd name="T1" fmla="*/ 1 h 7"/>
                  <a:gd name="T2" fmla="*/ 4 w 22"/>
                  <a:gd name="T3" fmla="*/ 1 h 7"/>
                  <a:gd name="T4" fmla="*/ 0 w 22"/>
                  <a:gd name="T5" fmla="*/ 1 h 7"/>
                  <a:gd name="T6" fmla="*/ 0 w 22"/>
                  <a:gd name="T7" fmla="*/ 3 h 7"/>
                  <a:gd name="T8" fmla="*/ 0 w 22"/>
                  <a:gd name="T9" fmla="*/ 5 h 7"/>
                  <a:gd name="T10" fmla="*/ 0 w 22"/>
                  <a:gd name="T11" fmla="*/ 5 h 7"/>
                  <a:gd name="T12" fmla="*/ 4 w 22"/>
                  <a:gd name="T13" fmla="*/ 7 h 7"/>
                  <a:gd name="T14" fmla="*/ 6 w 22"/>
                  <a:gd name="T15" fmla="*/ 7 h 7"/>
                  <a:gd name="T16" fmla="*/ 7 w 22"/>
                  <a:gd name="T17" fmla="*/ 5 h 7"/>
                  <a:gd name="T18" fmla="*/ 7 w 22"/>
                  <a:gd name="T19" fmla="*/ 5 h 7"/>
                  <a:gd name="T20" fmla="*/ 9 w 22"/>
                  <a:gd name="T21" fmla="*/ 7 h 7"/>
                  <a:gd name="T22" fmla="*/ 11 w 22"/>
                  <a:gd name="T23" fmla="*/ 7 h 7"/>
                  <a:gd name="T24" fmla="*/ 14 w 22"/>
                  <a:gd name="T25" fmla="*/ 5 h 7"/>
                  <a:gd name="T26" fmla="*/ 14 w 22"/>
                  <a:gd name="T27" fmla="*/ 5 h 7"/>
                  <a:gd name="T28" fmla="*/ 18 w 22"/>
                  <a:gd name="T29" fmla="*/ 5 h 7"/>
                  <a:gd name="T30" fmla="*/ 18 w 22"/>
                  <a:gd name="T31" fmla="*/ 5 h 7"/>
                  <a:gd name="T32" fmla="*/ 20 w 22"/>
                  <a:gd name="T33" fmla="*/ 3 h 7"/>
                  <a:gd name="T34" fmla="*/ 22 w 22"/>
                  <a:gd name="T35" fmla="*/ 3 h 7"/>
                  <a:gd name="T36" fmla="*/ 22 w 22"/>
                  <a:gd name="T37" fmla="*/ 3 h 7"/>
                  <a:gd name="T38" fmla="*/ 22 w 22"/>
                  <a:gd name="T39" fmla="*/ 1 h 7"/>
                  <a:gd name="T40" fmla="*/ 20 w 22"/>
                  <a:gd name="T41" fmla="*/ 0 h 7"/>
                  <a:gd name="T42" fmla="*/ 16 w 22"/>
                  <a:gd name="T43" fmla="*/ 1 h 7"/>
                  <a:gd name="T44" fmla="*/ 16 w 22"/>
                  <a:gd name="T45" fmla="*/ 1 h 7"/>
                  <a:gd name="T46" fmla="*/ 9 w 22"/>
                  <a:gd name="T47" fmla="*/ 1 h 7"/>
                  <a:gd name="T48" fmla="*/ 4 w 22"/>
                  <a:gd name="T49" fmla="*/ 1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7"/>
                  <a:gd name="T77" fmla="*/ 22 w 22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3" name="Freeform 4335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>
                  <a:gd name="T0" fmla="*/ 4 w 22"/>
                  <a:gd name="T1" fmla="*/ 1 h 7"/>
                  <a:gd name="T2" fmla="*/ 4 w 22"/>
                  <a:gd name="T3" fmla="*/ 1 h 7"/>
                  <a:gd name="T4" fmla="*/ 0 w 22"/>
                  <a:gd name="T5" fmla="*/ 1 h 7"/>
                  <a:gd name="T6" fmla="*/ 0 w 22"/>
                  <a:gd name="T7" fmla="*/ 3 h 7"/>
                  <a:gd name="T8" fmla="*/ 0 w 22"/>
                  <a:gd name="T9" fmla="*/ 5 h 7"/>
                  <a:gd name="T10" fmla="*/ 0 w 22"/>
                  <a:gd name="T11" fmla="*/ 5 h 7"/>
                  <a:gd name="T12" fmla="*/ 4 w 22"/>
                  <a:gd name="T13" fmla="*/ 7 h 7"/>
                  <a:gd name="T14" fmla="*/ 6 w 22"/>
                  <a:gd name="T15" fmla="*/ 7 h 7"/>
                  <a:gd name="T16" fmla="*/ 7 w 22"/>
                  <a:gd name="T17" fmla="*/ 5 h 7"/>
                  <a:gd name="T18" fmla="*/ 7 w 22"/>
                  <a:gd name="T19" fmla="*/ 5 h 7"/>
                  <a:gd name="T20" fmla="*/ 9 w 22"/>
                  <a:gd name="T21" fmla="*/ 7 h 7"/>
                  <a:gd name="T22" fmla="*/ 11 w 22"/>
                  <a:gd name="T23" fmla="*/ 7 h 7"/>
                  <a:gd name="T24" fmla="*/ 14 w 22"/>
                  <a:gd name="T25" fmla="*/ 5 h 7"/>
                  <a:gd name="T26" fmla="*/ 14 w 22"/>
                  <a:gd name="T27" fmla="*/ 5 h 7"/>
                  <a:gd name="T28" fmla="*/ 18 w 22"/>
                  <a:gd name="T29" fmla="*/ 5 h 7"/>
                  <a:gd name="T30" fmla="*/ 18 w 22"/>
                  <a:gd name="T31" fmla="*/ 5 h 7"/>
                  <a:gd name="T32" fmla="*/ 20 w 22"/>
                  <a:gd name="T33" fmla="*/ 3 h 7"/>
                  <a:gd name="T34" fmla="*/ 22 w 22"/>
                  <a:gd name="T35" fmla="*/ 3 h 7"/>
                  <a:gd name="T36" fmla="*/ 22 w 22"/>
                  <a:gd name="T37" fmla="*/ 3 h 7"/>
                  <a:gd name="T38" fmla="*/ 22 w 22"/>
                  <a:gd name="T39" fmla="*/ 1 h 7"/>
                  <a:gd name="T40" fmla="*/ 20 w 22"/>
                  <a:gd name="T41" fmla="*/ 0 h 7"/>
                  <a:gd name="T42" fmla="*/ 16 w 22"/>
                  <a:gd name="T43" fmla="*/ 1 h 7"/>
                  <a:gd name="T44" fmla="*/ 16 w 22"/>
                  <a:gd name="T45" fmla="*/ 1 h 7"/>
                  <a:gd name="T46" fmla="*/ 9 w 22"/>
                  <a:gd name="T47" fmla="*/ 1 h 7"/>
                  <a:gd name="T48" fmla="*/ 4 w 22"/>
                  <a:gd name="T49" fmla="*/ 1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7"/>
                  <a:gd name="T77" fmla="*/ 22 w 22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4" name="Freeform 4336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>
                  <a:gd name="T0" fmla="*/ 0 w 20"/>
                  <a:gd name="T1" fmla="*/ 0 h 13"/>
                  <a:gd name="T2" fmla="*/ 0 w 20"/>
                  <a:gd name="T3" fmla="*/ 0 h 13"/>
                  <a:gd name="T4" fmla="*/ 0 w 20"/>
                  <a:gd name="T5" fmla="*/ 4 h 13"/>
                  <a:gd name="T6" fmla="*/ 2 w 20"/>
                  <a:gd name="T7" fmla="*/ 6 h 13"/>
                  <a:gd name="T8" fmla="*/ 5 w 20"/>
                  <a:gd name="T9" fmla="*/ 7 h 13"/>
                  <a:gd name="T10" fmla="*/ 5 w 20"/>
                  <a:gd name="T11" fmla="*/ 7 h 13"/>
                  <a:gd name="T12" fmla="*/ 11 w 20"/>
                  <a:gd name="T13" fmla="*/ 9 h 13"/>
                  <a:gd name="T14" fmla="*/ 11 w 20"/>
                  <a:gd name="T15" fmla="*/ 9 h 13"/>
                  <a:gd name="T16" fmla="*/ 11 w 20"/>
                  <a:gd name="T17" fmla="*/ 11 h 13"/>
                  <a:gd name="T18" fmla="*/ 9 w 20"/>
                  <a:gd name="T19" fmla="*/ 13 h 13"/>
                  <a:gd name="T20" fmla="*/ 9 w 20"/>
                  <a:gd name="T21" fmla="*/ 13 h 13"/>
                  <a:gd name="T22" fmla="*/ 13 w 20"/>
                  <a:gd name="T23" fmla="*/ 11 h 13"/>
                  <a:gd name="T24" fmla="*/ 14 w 20"/>
                  <a:gd name="T25" fmla="*/ 9 h 13"/>
                  <a:gd name="T26" fmla="*/ 14 w 20"/>
                  <a:gd name="T27" fmla="*/ 9 h 13"/>
                  <a:gd name="T28" fmla="*/ 18 w 20"/>
                  <a:gd name="T29" fmla="*/ 7 h 13"/>
                  <a:gd name="T30" fmla="*/ 20 w 20"/>
                  <a:gd name="T31" fmla="*/ 6 h 13"/>
                  <a:gd name="T32" fmla="*/ 20 w 20"/>
                  <a:gd name="T33" fmla="*/ 4 h 13"/>
                  <a:gd name="T34" fmla="*/ 20 w 20"/>
                  <a:gd name="T35" fmla="*/ 4 h 13"/>
                  <a:gd name="T36" fmla="*/ 16 w 20"/>
                  <a:gd name="T37" fmla="*/ 2 h 13"/>
                  <a:gd name="T38" fmla="*/ 13 w 20"/>
                  <a:gd name="T39" fmla="*/ 0 h 13"/>
                  <a:gd name="T40" fmla="*/ 11 w 20"/>
                  <a:gd name="T41" fmla="*/ 2 h 13"/>
                  <a:gd name="T42" fmla="*/ 11 w 20"/>
                  <a:gd name="T43" fmla="*/ 2 h 13"/>
                  <a:gd name="T44" fmla="*/ 5 w 20"/>
                  <a:gd name="T45" fmla="*/ 2 h 13"/>
                  <a:gd name="T46" fmla="*/ 0 w 20"/>
                  <a:gd name="T47" fmla="*/ 0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"/>
                  <a:gd name="T73" fmla="*/ 0 h 13"/>
                  <a:gd name="T74" fmla="*/ 20 w 20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5" name="Freeform 4337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>
                  <a:gd name="T0" fmla="*/ 0 w 20"/>
                  <a:gd name="T1" fmla="*/ 0 h 13"/>
                  <a:gd name="T2" fmla="*/ 0 w 20"/>
                  <a:gd name="T3" fmla="*/ 0 h 13"/>
                  <a:gd name="T4" fmla="*/ 0 w 20"/>
                  <a:gd name="T5" fmla="*/ 4 h 13"/>
                  <a:gd name="T6" fmla="*/ 2 w 20"/>
                  <a:gd name="T7" fmla="*/ 6 h 13"/>
                  <a:gd name="T8" fmla="*/ 5 w 20"/>
                  <a:gd name="T9" fmla="*/ 7 h 13"/>
                  <a:gd name="T10" fmla="*/ 5 w 20"/>
                  <a:gd name="T11" fmla="*/ 7 h 13"/>
                  <a:gd name="T12" fmla="*/ 11 w 20"/>
                  <a:gd name="T13" fmla="*/ 9 h 13"/>
                  <a:gd name="T14" fmla="*/ 11 w 20"/>
                  <a:gd name="T15" fmla="*/ 9 h 13"/>
                  <a:gd name="T16" fmla="*/ 11 w 20"/>
                  <a:gd name="T17" fmla="*/ 11 h 13"/>
                  <a:gd name="T18" fmla="*/ 9 w 20"/>
                  <a:gd name="T19" fmla="*/ 13 h 13"/>
                  <a:gd name="T20" fmla="*/ 9 w 20"/>
                  <a:gd name="T21" fmla="*/ 13 h 13"/>
                  <a:gd name="T22" fmla="*/ 13 w 20"/>
                  <a:gd name="T23" fmla="*/ 11 h 13"/>
                  <a:gd name="T24" fmla="*/ 14 w 20"/>
                  <a:gd name="T25" fmla="*/ 9 h 13"/>
                  <a:gd name="T26" fmla="*/ 14 w 20"/>
                  <a:gd name="T27" fmla="*/ 9 h 13"/>
                  <a:gd name="T28" fmla="*/ 18 w 20"/>
                  <a:gd name="T29" fmla="*/ 7 h 13"/>
                  <a:gd name="T30" fmla="*/ 20 w 20"/>
                  <a:gd name="T31" fmla="*/ 6 h 13"/>
                  <a:gd name="T32" fmla="*/ 20 w 20"/>
                  <a:gd name="T33" fmla="*/ 4 h 13"/>
                  <a:gd name="T34" fmla="*/ 20 w 20"/>
                  <a:gd name="T35" fmla="*/ 4 h 13"/>
                  <a:gd name="T36" fmla="*/ 16 w 20"/>
                  <a:gd name="T37" fmla="*/ 2 h 13"/>
                  <a:gd name="T38" fmla="*/ 13 w 20"/>
                  <a:gd name="T39" fmla="*/ 0 h 13"/>
                  <a:gd name="T40" fmla="*/ 11 w 20"/>
                  <a:gd name="T41" fmla="*/ 2 h 13"/>
                  <a:gd name="T42" fmla="*/ 11 w 20"/>
                  <a:gd name="T43" fmla="*/ 2 h 13"/>
                  <a:gd name="T44" fmla="*/ 5 w 20"/>
                  <a:gd name="T45" fmla="*/ 2 h 13"/>
                  <a:gd name="T46" fmla="*/ 0 w 20"/>
                  <a:gd name="T47" fmla="*/ 0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"/>
                  <a:gd name="T73" fmla="*/ 0 h 13"/>
                  <a:gd name="T74" fmla="*/ 20 w 20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6" name="Freeform 4338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0 w 6"/>
                  <a:gd name="T7" fmla="*/ 3 h 3"/>
                  <a:gd name="T8" fmla="*/ 0 w 6"/>
                  <a:gd name="T9" fmla="*/ 3 h 3"/>
                  <a:gd name="T10" fmla="*/ 2 w 6"/>
                  <a:gd name="T11" fmla="*/ 1 h 3"/>
                  <a:gd name="T12" fmla="*/ 6 w 6"/>
                  <a:gd name="T13" fmla="*/ 1 h 3"/>
                  <a:gd name="T14" fmla="*/ 6 w 6"/>
                  <a:gd name="T15" fmla="*/ 1 h 3"/>
                  <a:gd name="T16" fmla="*/ 4 w 6"/>
                  <a:gd name="T17" fmla="*/ 0 h 3"/>
                  <a:gd name="T18" fmla="*/ 0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"/>
                  <a:gd name="T32" fmla="*/ 6 w 6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7" name="Freeform 4339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0 w 6"/>
                  <a:gd name="T7" fmla="*/ 3 h 3"/>
                  <a:gd name="T8" fmla="*/ 0 w 6"/>
                  <a:gd name="T9" fmla="*/ 3 h 3"/>
                  <a:gd name="T10" fmla="*/ 2 w 6"/>
                  <a:gd name="T11" fmla="*/ 1 h 3"/>
                  <a:gd name="T12" fmla="*/ 6 w 6"/>
                  <a:gd name="T13" fmla="*/ 1 h 3"/>
                  <a:gd name="T14" fmla="*/ 6 w 6"/>
                  <a:gd name="T15" fmla="*/ 1 h 3"/>
                  <a:gd name="T16" fmla="*/ 4 w 6"/>
                  <a:gd name="T17" fmla="*/ 0 h 3"/>
                  <a:gd name="T18" fmla="*/ 0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"/>
                  <a:gd name="T32" fmla="*/ 6 w 6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8" name="Freeform 4340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9" name="Freeform 4341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0" name="Freeform 4342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>
                  <a:gd name="T0" fmla="*/ 9 w 15"/>
                  <a:gd name="T1" fmla="*/ 0 h 13"/>
                  <a:gd name="T2" fmla="*/ 9 w 15"/>
                  <a:gd name="T3" fmla="*/ 0 h 13"/>
                  <a:gd name="T4" fmla="*/ 6 w 15"/>
                  <a:gd name="T5" fmla="*/ 4 h 13"/>
                  <a:gd name="T6" fmla="*/ 4 w 15"/>
                  <a:gd name="T7" fmla="*/ 5 h 13"/>
                  <a:gd name="T8" fmla="*/ 4 w 15"/>
                  <a:gd name="T9" fmla="*/ 5 h 13"/>
                  <a:gd name="T10" fmla="*/ 4 w 15"/>
                  <a:gd name="T11" fmla="*/ 9 h 13"/>
                  <a:gd name="T12" fmla="*/ 2 w 15"/>
                  <a:gd name="T13" fmla="*/ 11 h 13"/>
                  <a:gd name="T14" fmla="*/ 0 w 15"/>
                  <a:gd name="T15" fmla="*/ 9 h 13"/>
                  <a:gd name="T16" fmla="*/ 0 w 15"/>
                  <a:gd name="T17" fmla="*/ 9 h 13"/>
                  <a:gd name="T18" fmla="*/ 0 w 15"/>
                  <a:gd name="T19" fmla="*/ 11 h 13"/>
                  <a:gd name="T20" fmla="*/ 2 w 15"/>
                  <a:gd name="T21" fmla="*/ 11 h 13"/>
                  <a:gd name="T22" fmla="*/ 6 w 15"/>
                  <a:gd name="T23" fmla="*/ 11 h 13"/>
                  <a:gd name="T24" fmla="*/ 11 w 15"/>
                  <a:gd name="T25" fmla="*/ 13 h 13"/>
                  <a:gd name="T26" fmla="*/ 11 w 15"/>
                  <a:gd name="T27" fmla="*/ 13 h 13"/>
                  <a:gd name="T28" fmla="*/ 13 w 15"/>
                  <a:gd name="T29" fmla="*/ 9 h 13"/>
                  <a:gd name="T30" fmla="*/ 15 w 15"/>
                  <a:gd name="T31" fmla="*/ 5 h 13"/>
                  <a:gd name="T32" fmla="*/ 15 w 15"/>
                  <a:gd name="T33" fmla="*/ 5 h 13"/>
                  <a:gd name="T34" fmla="*/ 15 w 15"/>
                  <a:gd name="T35" fmla="*/ 4 h 13"/>
                  <a:gd name="T36" fmla="*/ 13 w 15"/>
                  <a:gd name="T37" fmla="*/ 2 h 13"/>
                  <a:gd name="T38" fmla="*/ 9 w 15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"/>
                  <a:gd name="T61" fmla="*/ 0 h 13"/>
                  <a:gd name="T62" fmla="*/ 15 w 15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1" name="Freeform 4343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>
                  <a:gd name="T0" fmla="*/ 9 w 15"/>
                  <a:gd name="T1" fmla="*/ 0 h 13"/>
                  <a:gd name="T2" fmla="*/ 9 w 15"/>
                  <a:gd name="T3" fmla="*/ 0 h 13"/>
                  <a:gd name="T4" fmla="*/ 6 w 15"/>
                  <a:gd name="T5" fmla="*/ 4 h 13"/>
                  <a:gd name="T6" fmla="*/ 4 w 15"/>
                  <a:gd name="T7" fmla="*/ 5 h 13"/>
                  <a:gd name="T8" fmla="*/ 4 w 15"/>
                  <a:gd name="T9" fmla="*/ 5 h 13"/>
                  <a:gd name="T10" fmla="*/ 4 w 15"/>
                  <a:gd name="T11" fmla="*/ 9 h 13"/>
                  <a:gd name="T12" fmla="*/ 2 w 15"/>
                  <a:gd name="T13" fmla="*/ 11 h 13"/>
                  <a:gd name="T14" fmla="*/ 0 w 15"/>
                  <a:gd name="T15" fmla="*/ 9 h 13"/>
                  <a:gd name="T16" fmla="*/ 0 w 15"/>
                  <a:gd name="T17" fmla="*/ 9 h 13"/>
                  <a:gd name="T18" fmla="*/ 0 w 15"/>
                  <a:gd name="T19" fmla="*/ 11 h 13"/>
                  <a:gd name="T20" fmla="*/ 2 w 15"/>
                  <a:gd name="T21" fmla="*/ 11 h 13"/>
                  <a:gd name="T22" fmla="*/ 6 w 15"/>
                  <a:gd name="T23" fmla="*/ 11 h 13"/>
                  <a:gd name="T24" fmla="*/ 11 w 15"/>
                  <a:gd name="T25" fmla="*/ 13 h 13"/>
                  <a:gd name="T26" fmla="*/ 11 w 15"/>
                  <a:gd name="T27" fmla="*/ 13 h 13"/>
                  <a:gd name="T28" fmla="*/ 13 w 15"/>
                  <a:gd name="T29" fmla="*/ 9 h 13"/>
                  <a:gd name="T30" fmla="*/ 15 w 15"/>
                  <a:gd name="T31" fmla="*/ 5 h 13"/>
                  <a:gd name="T32" fmla="*/ 15 w 15"/>
                  <a:gd name="T33" fmla="*/ 5 h 13"/>
                  <a:gd name="T34" fmla="*/ 15 w 15"/>
                  <a:gd name="T35" fmla="*/ 4 h 13"/>
                  <a:gd name="T36" fmla="*/ 13 w 15"/>
                  <a:gd name="T37" fmla="*/ 2 h 13"/>
                  <a:gd name="T38" fmla="*/ 9 w 15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"/>
                  <a:gd name="T61" fmla="*/ 0 h 13"/>
                  <a:gd name="T62" fmla="*/ 15 w 15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2" name="Freeform 4344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>
                  <a:gd name="T0" fmla="*/ 20 w 39"/>
                  <a:gd name="T1" fmla="*/ 15 h 16"/>
                  <a:gd name="T2" fmla="*/ 27 w 39"/>
                  <a:gd name="T3" fmla="*/ 9 h 16"/>
                  <a:gd name="T4" fmla="*/ 27 w 39"/>
                  <a:gd name="T5" fmla="*/ 11 h 16"/>
                  <a:gd name="T6" fmla="*/ 27 w 39"/>
                  <a:gd name="T7" fmla="*/ 13 h 16"/>
                  <a:gd name="T8" fmla="*/ 30 w 39"/>
                  <a:gd name="T9" fmla="*/ 13 h 16"/>
                  <a:gd name="T10" fmla="*/ 36 w 39"/>
                  <a:gd name="T11" fmla="*/ 13 h 16"/>
                  <a:gd name="T12" fmla="*/ 32 w 39"/>
                  <a:gd name="T13" fmla="*/ 11 h 16"/>
                  <a:gd name="T14" fmla="*/ 39 w 39"/>
                  <a:gd name="T15" fmla="*/ 11 h 16"/>
                  <a:gd name="T16" fmla="*/ 39 w 39"/>
                  <a:gd name="T17" fmla="*/ 9 h 16"/>
                  <a:gd name="T18" fmla="*/ 37 w 39"/>
                  <a:gd name="T19" fmla="*/ 7 h 16"/>
                  <a:gd name="T20" fmla="*/ 37 w 39"/>
                  <a:gd name="T21" fmla="*/ 6 h 16"/>
                  <a:gd name="T22" fmla="*/ 34 w 39"/>
                  <a:gd name="T23" fmla="*/ 4 h 16"/>
                  <a:gd name="T24" fmla="*/ 32 w 39"/>
                  <a:gd name="T25" fmla="*/ 7 h 16"/>
                  <a:gd name="T26" fmla="*/ 28 w 39"/>
                  <a:gd name="T27" fmla="*/ 4 h 16"/>
                  <a:gd name="T28" fmla="*/ 27 w 39"/>
                  <a:gd name="T29" fmla="*/ 4 h 16"/>
                  <a:gd name="T30" fmla="*/ 25 w 39"/>
                  <a:gd name="T31" fmla="*/ 4 h 16"/>
                  <a:gd name="T32" fmla="*/ 23 w 39"/>
                  <a:gd name="T33" fmla="*/ 2 h 16"/>
                  <a:gd name="T34" fmla="*/ 18 w 39"/>
                  <a:gd name="T35" fmla="*/ 2 h 16"/>
                  <a:gd name="T36" fmla="*/ 18 w 39"/>
                  <a:gd name="T37" fmla="*/ 4 h 16"/>
                  <a:gd name="T38" fmla="*/ 25 w 39"/>
                  <a:gd name="T39" fmla="*/ 9 h 16"/>
                  <a:gd name="T40" fmla="*/ 23 w 39"/>
                  <a:gd name="T41" fmla="*/ 11 h 16"/>
                  <a:gd name="T42" fmla="*/ 20 w 39"/>
                  <a:gd name="T43" fmla="*/ 11 h 16"/>
                  <a:gd name="T44" fmla="*/ 16 w 39"/>
                  <a:gd name="T45" fmla="*/ 7 h 16"/>
                  <a:gd name="T46" fmla="*/ 12 w 39"/>
                  <a:gd name="T47" fmla="*/ 6 h 16"/>
                  <a:gd name="T48" fmla="*/ 5 w 39"/>
                  <a:gd name="T49" fmla="*/ 7 h 16"/>
                  <a:gd name="T50" fmla="*/ 2 w 39"/>
                  <a:gd name="T51" fmla="*/ 9 h 16"/>
                  <a:gd name="T52" fmla="*/ 2 w 39"/>
                  <a:gd name="T53" fmla="*/ 13 h 16"/>
                  <a:gd name="T54" fmla="*/ 0 w 39"/>
                  <a:gd name="T55" fmla="*/ 15 h 16"/>
                  <a:gd name="T56" fmla="*/ 3 w 39"/>
                  <a:gd name="T57" fmla="*/ 16 h 16"/>
                  <a:gd name="T58" fmla="*/ 7 w 39"/>
                  <a:gd name="T59" fmla="*/ 16 h 16"/>
                  <a:gd name="T60" fmla="*/ 9 w 39"/>
                  <a:gd name="T61" fmla="*/ 16 h 16"/>
                  <a:gd name="T62" fmla="*/ 11 w 39"/>
                  <a:gd name="T63" fmla="*/ 16 h 16"/>
                  <a:gd name="T64" fmla="*/ 20 w 39"/>
                  <a:gd name="T65" fmla="*/ 15 h 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6"/>
                  <a:gd name="T101" fmla="*/ 39 w 39"/>
                  <a:gd name="T102" fmla="*/ 16 h 1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3" name="Freeform 4345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>
                  <a:gd name="T0" fmla="*/ 20 w 39"/>
                  <a:gd name="T1" fmla="*/ 15 h 16"/>
                  <a:gd name="T2" fmla="*/ 27 w 39"/>
                  <a:gd name="T3" fmla="*/ 9 h 16"/>
                  <a:gd name="T4" fmla="*/ 27 w 39"/>
                  <a:gd name="T5" fmla="*/ 11 h 16"/>
                  <a:gd name="T6" fmla="*/ 27 w 39"/>
                  <a:gd name="T7" fmla="*/ 13 h 16"/>
                  <a:gd name="T8" fmla="*/ 30 w 39"/>
                  <a:gd name="T9" fmla="*/ 13 h 16"/>
                  <a:gd name="T10" fmla="*/ 36 w 39"/>
                  <a:gd name="T11" fmla="*/ 13 h 16"/>
                  <a:gd name="T12" fmla="*/ 32 w 39"/>
                  <a:gd name="T13" fmla="*/ 11 h 16"/>
                  <a:gd name="T14" fmla="*/ 39 w 39"/>
                  <a:gd name="T15" fmla="*/ 11 h 16"/>
                  <a:gd name="T16" fmla="*/ 39 w 39"/>
                  <a:gd name="T17" fmla="*/ 9 h 16"/>
                  <a:gd name="T18" fmla="*/ 37 w 39"/>
                  <a:gd name="T19" fmla="*/ 7 h 16"/>
                  <a:gd name="T20" fmla="*/ 37 w 39"/>
                  <a:gd name="T21" fmla="*/ 6 h 16"/>
                  <a:gd name="T22" fmla="*/ 34 w 39"/>
                  <a:gd name="T23" fmla="*/ 4 h 16"/>
                  <a:gd name="T24" fmla="*/ 32 w 39"/>
                  <a:gd name="T25" fmla="*/ 7 h 16"/>
                  <a:gd name="T26" fmla="*/ 28 w 39"/>
                  <a:gd name="T27" fmla="*/ 4 h 16"/>
                  <a:gd name="T28" fmla="*/ 27 w 39"/>
                  <a:gd name="T29" fmla="*/ 4 h 16"/>
                  <a:gd name="T30" fmla="*/ 25 w 39"/>
                  <a:gd name="T31" fmla="*/ 4 h 16"/>
                  <a:gd name="T32" fmla="*/ 23 w 39"/>
                  <a:gd name="T33" fmla="*/ 2 h 16"/>
                  <a:gd name="T34" fmla="*/ 18 w 39"/>
                  <a:gd name="T35" fmla="*/ 2 h 16"/>
                  <a:gd name="T36" fmla="*/ 18 w 39"/>
                  <a:gd name="T37" fmla="*/ 4 h 16"/>
                  <a:gd name="T38" fmla="*/ 25 w 39"/>
                  <a:gd name="T39" fmla="*/ 9 h 16"/>
                  <a:gd name="T40" fmla="*/ 23 w 39"/>
                  <a:gd name="T41" fmla="*/ 11 h 16"/>
                  <a:gd name="T42" fmla="*/ 20 w 39"/>
                  <a:gd name="T43" fmla="*/ 11 h 16"/>
                  <a:gd name="T44" fmla="*/ 16 w 39"/>
                  <a:gd name="T45" fmla="*/ 7 h 16"/>
                  <a:gd name="T46" fmla="*/ 12 w 39"/>
                  <a:gd name="T47" fmla="*/ 6 h 16"/>
                  <a:gd name="T48" fmla="*/ 5 w 39"/>
                  <a:gd name="T49" fmla="*/ 7 h 16"/>
                  <a:gd name="T50" fmla="*/ 2 w 39"/>
                  <a:gd name="T51" fmla="*/ 9 h 16"/>
                  <a:gd name="T52" fmla="*/ 2 w 39"/>
                  <a:gd name="T53" fmla="*/ 13 h 16"/>
                  <a:gd name="T54" fmla="*/ 0 w 39"/>
                  <a:gd name="T55" fmla="*/ 15 h 16"/>
                  <a:gd name="T56" fmla="*/ 3 w 39"/>
                  <a:gd name="T57" fmla="*/ 16 h 16"/>
                  <a:gd name="T58" fmla="*/ 7 w 39"/>
                  <a:gd name="T59" fmla="*/ 16 h 16"/>
                  <a:gd name="T60" fmla="*/ 9 w 39"/>
                  <a:gd name="T61" fmla="*/ 16 h 16"/>
                  <a:gd name="T62" fmla="*/ 11 w 39"/>
                  <a:gd name="T63" fmla="*/ 16 h 16"/>
                  <a:gd name="T64" fmla="*/ 20 w 39"/>
                  <a:gd name="T65" fmla="*/ 15 h 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6"/>
                  <a:gd name="T101" fmla="*/ 39 w 39"/>
                  <a:gd name="T102" fmla="*/ 16 h 1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4" name="Freeform 4346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5" name="Freeform 4347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6" name="Freeform 4348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>
                  <a:gd name="T0" fmla="*/ 0 w 30"/>
                  <a:gd name="T1" fmla="*/ 2 h 14"/>
                  <a:gd name="T2" fmla="*/ 0 w 30"/>
                  <a:gd name="T3" fmla="*/ 2 h 14"/>
                  <a:gd name="T4" fmla="*/ 2 w 30"/>
                  <a:gd name="T5" fmla="*/ 3 h 14"/>
                  <a:gd name="T6" fmla="*/ 3 w 30"/>
                  <a:gd name="T7" fmla="*/ 5 h 14"/>
                  <a:gd name="T8" fmla="*/ 9 w 30"/>
                  <a:gd name="T9" fmla="*/ 5 h 14"/>
                  <a:gd name="T10" fmla="*/ 9 w 30"/>
                  <a:gd name="T11" fmla="*/ 5 h 14"/>
                  <a:gd name="T12" fmla="*/ 14 w 30"/>
                  <a:gd name="T13" fmla="*/ 9 h 14"/>
                  <a:gd name="T14" fmla="*/ 20 w 30"/>
                  <a:gd name="T15" fmla="*/ 12 h 14"/>
                  <a:gd name="T16" fmla="*/ 20 w 30"/>
                  <a:gd name="T17" fmla="*/ 12 h 14"/>
                  <a:gd name="T18" fmla="*/ 23 w 30"/>
                  <a:gd name="T19" fmla="*/ 14 h 14"/>
                  <a:gd name="T20" fmla="*/ 27 w 30"/>
                  <a:gd name="T21" fmla="*/ 12 h 14"/>
                  <a:gd name="T22" fmla="*/ 30 w 30"/>
                  <a:gd name="T23" fmla="*/ 11 h 14"/>
                  <a:gd name="T24" fmla="*/ 30 w 30"/>
                  <a:gd name="T25" fmla="*/ 9 h 14"/>
                  <a:gd name="T26" fmla="*/ 28 w 30"/>
                  <a:gd name="T27" fmla="*/ 7 h 14"/>
                  <a:gd name="T28" fmla="*/ 28 w 30"/>
                  <a:gd name="T29" fmla="*/ 7 h 14"/>
                  <a:gd name="T30" fmla="*/ 27 w 30"/>
                  <a:gd name="T31" fmla="*/ 5 h 14"/>
                  <a:gd name="T32" fmla="*/ 23 w 30"/>
                  <a:gd name="T33" fmla="*/ 3 h 14"/>
                  <a:gd name="T34" fmla="*/ 23 w 30"/>
                  <a:gd name="T35" fmla="*/ 3 h 14"/>
                  <a:gd name="T36" fmla="*/ 18 w 30"/>
                  <a:gd name="T37" fmla="*/ 0 h 14"/>
                  <a:gd name="T38" fmla="*/ 18 w 30"/>
                  <a:gd name="T39" fmla="*/ 0 h 14"/>
                  <a:gd name="T40" fmla="*/ 11 w 30"/>
                  <a:gd name="T41" fmla="*/ 0 h 14"/>
                  <a:gd name="T42" fmla="*/ 11 w 30"/>
                  <a:gd name="T43" fmla="*/ 0 h 14"/>
                  <a:gd name="T44" fmla="*/ 5 w 30"/>
                  <a:gd name="T45" fmla="*/ 0 h 14"/>
                  <a:gd name="T46" fmla="*/ 3 w 30"/>
                  <a:gd name="T47" fmla="*/ 0 h 14"/>
                  <a:gd name="T48" fmla="*/ 0 w 30"/>
                  <a:gd name="T49" fmla="*/ 2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0"/>
                  <a:gd name="T76" fmla="*/ 0 h 14"/>
                  <a:gd name="T77" fmla="*/ 30 w 30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7" name="Freeform 4349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>
                  <a:gd name="T0" fmla="*/ 0 w 30"/>
                  <a:gd name="T1" fmla="*/ 2 h 14"/>
                  <a:gd name="T2" fmla="*/ 0 w 30"/>
                  <a:gd name="T3" fmla="*/ 2 h 14"/>
                  <a:gd name="T4" fmla="*/ 2 w 30"/>
                  <a:gd name="T5" fmla="*/ 3 h 14"/>
                  <a:gd name="T6" fmla="*/ 3 w 30"/>
                  <a:gd name="T7" fmla="*/ 5 h 14"/>
                  <a:gd name="T8" fmla="*/ 9 w 30"/>
                  <a:gd name="T9" fmla="*/ 5 h 14"/>
                  <a:gd name="T10" fmla="*/ 9 w 30"/>
                  <a:gd name="T11" fmla="*/ 5 h 14"/>
                  <a:gd name="T12" fmla="*/ 14 w 30"/>
                  <a:gd name="T13" fmla="*/ 9 h 14"/>
                  <a:gd name="T14" fmla="*/ 20 w 30"/>
                  <a:gd name="T15" fmla="*/ 12 h 14"/>
                  <a:gd name="T16" fmla="*/ 20 w 30"/>
                  <a:gd name="T17" fmla="*/ 12 h 14"/>
                  <a:gd name="T18" fmla="*/ 23 w 30"/>
                  <a:gd name="T19" fmla="*/ 14 h 14"/>
                  <a:gd name="T20" fmla="*/ 27 w 30"/>
                  <a:gd name="T21" fmla="*/ 12 h 14"/>
                  <a:gd name="T22" fmla="*/ 30 w 30"/>
                  <a:gd name="T23" fmla="*/ 11 h 14"/>
                  <a:gd name="T24" fmla="*/ 30 w 30"/>
                  <a:gd name="T25" fmla="*/ 9 h 14"/>
                  <a:gd name="T26" fmla="*/ 28 w 30"/>
                  <a:gd name="T27" fmla="*/ 7 h 14"/>
                  <a:gd name="T28" fmla="*/ 28 w 30"/>
                  <a:gd name="T29" fmla="*/ 7 h 14"/>
                  <a:gd name="T30" fmla="*/ 27 w 30"/>
                  <a:gd name="T31" fmla="*/ 5 h 14"/>
                  <a:gd name="T32" fmla="*/ 23 w 30"/>
                  <a:gd name="T33" fmla="*/ 3 h 14"/>
                  <a:gd name="T34" fmla="*/ 23 w 30"/>
                  <a:gd name="T35" fmla="*/ 3 h 14"/>
                  <a:gd name="T36" fmla="*/ 18 w 30"/>
                  <a:gd name="T37" fmla="*/ 0 h 14"/>
                  <a:gd name="T38" fmla="*/ 18 w 30"/>
                  <a:gd name="T39" fmla="*/ 0 h 14"/>
                  <a:gd name="T40" fmla="*/ 11 w 30"/>
                  <a:gd name="T41" fmla="*/ 0 h 14"/>
                  <a:gd name="T42" fmla="*/ 11 w 30"/>
                  <a:gd name="T43" fmla="*/ 0 h 14"/>
                  <a:gd name="T44" fmla="*/ 5 w 30"/>
                  <a:gd name="T45" fmla="*/ 0 h 14"/>
                  <a:gd name="T46" fmla="*/ 3 w 30"/>
                  <a:gd name="T47" fmla="*/ 0 h 14"/>
                  <a:gd name="T48" fmla="*/ 0 w 30"/>
                  <a:gd name="T49" fmla="*/ 2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0"/>
                  <a:gd name="T76" fmla="*/ 0 h 14"/>
                  <a:gd name="T77" fmla="*/ 30 w 30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8" name="Freeform 4350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9" name="Freeform 4351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0" name="Freeform 4352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>
                  <a:gd name="T0" fmla="*/ 7 w 104"/>
                  <a:gd name="T1" fmla="*/ 118 h 120"/>
                  <a:gd name="T2" fmla="*/ 15 w 104"/>
                  <a:gd name="T3" fmla="*/ 118 h 120"/>
                  <a:gd name="T4" fmla="*/ 23 w 104"/>
                  <a:gd name="T5" fmla="*/ 116 h 120"/>
                  <a:gd name="T6" fmla="*/ 22 w 104"/>
                  <a:gd name="T7" fmla="*/ 107 h 120"/>
                  <a:gd name="T8" fmla="*/ 25 w 104"/>
                  <a:gd name="T9" fmla="*/ 87 h 120"/>
                  <a:gd name="T10" fmla="*/ 23 w 104"/>
                  <a:gd name="T11" fmla="*/ 77 h 120"/>
                  <a:gd name="T12" fmla="*/ 34 w 104"/>
                  <a:gd name="T13" fmla="*/ 70 h 120"/>
                  <a:gd name="T14" fmla="*/ 34 w 104"/>
                  <a:gd name="T15" fmla="*/ 80 h 120"/>
                  <a:gd name="T16" fmla="*/ 43 w 104"/>
                  <a:gd name="T17" fmla="*/ 93 h 120"/>
                  <a:gd name="T18" fmla="*/ 43 w 104"/>
                  <a:gd name="T19" fmla="*/ 104 h 120"/>
                  <a:gd name="T20" fmla="*/ 50 w 104"/>
                  <a:gd name="T21" fmla="*/ 104 h 120"/>
                  <a:gd name="T22" fmla="*/ 57 w 104"/>
                  <a:gd name="T23" fmla="*/ 98 h 120"/>
                  <a:gd name="T24" fmla="*/ 61 w 104"/>
                  <a:gd name="T25" fmla="*/ 96 h 120"/>
                  <a:gd name="T26" fmla="*/ 63 w 104"/>
                  <a:gd name="T27" fmla="*/ 93 h 120"/>
                  <a:gd name="T28" fmla="*/ 61 w 104"/>
                  <a:gd name="T29" fmla="*/ 89 h 120"/>
                  <a:gd name="T30" fmla="*/ 56 w 104"/>
                  <a:gd name="T31" fmla="*/ 84 h 120"/>
                  <a:gd name="T32" fmla="*/ 56 w 104"/>
                  <a:gd name="T33" fmla="*/ 80 h 120"/>
                  <a:gd name="T34" fmla="*/ 56 w 104"/>
                  <a:gd name="T35" fmla="*/ 75 h 120"/>
                  <a:gd name="T36" fmla="*/ 50 w 104"/>
                  <a:gd name="T37" fmla="*/ 68 h 120"/>
                  <a:gd name="T38" fmla="*/ 43 w 104"/>
                  <a:gd name="T39" fmla="*/ 61 h 120"/>
                  <a:gd name="T40" fmla="*/ 41 w 104"/>
                  <a:gd name="T41" fmla="*/ 55 h 120"/>
                  <a:gd name="T42" fmla="*/ 52 w 104"/>
                  <a:gd name="T43" fmla="*/ 53 h 120"/>
                  <a:gd name="T44" fmla="*/ 65 w 104"/>
                  <a:gd name="T45" fmla="*/ 43 h 120"/>
                  <a:gd name="T46" fmla="*/ 74 w 104"/>
                  <a:gd name="T47" fmla="*/ 43 h 120"/>
                  <a:gd name="T48" fmla="*/ 74 w 104"/>
                  <a:gd name="T49" fmla="*/ 37 h 120"/>
                  <a:gd name="T50" fmla="*/ 66 w 104"/>
                  <a:gd name="T51" fmla="*/ 39 h 120"/>
                  <a:gd name="T52" fmla="*/ 52 w 104"/>
                  <a:gd name="T53" fmla="*/ 43 h 120"/>
                  <a:gd name="T54" fmla="*/ 43 w 104"/>
                  <a:gd name="T55" fmla="*/ 43 h 120"/>
                  <a:gd name="T56" fmla="*/ 34 w 104"/>
                  <a:gd name="T57" fmla="*/ 50 h 120"/>
                  <a:gd name="T58" fmla="*/ 27 w 104"/>
                  <a:gd name="T59" fmla="*/ 43 h 120"/>
                  <a:gd name="T60" fmla="*/ 20 w 104"/>
                  <a:gd name="T61" fmla="*/ 34 h 120"/>
                  <a:gd name="T62" fmla="*/ 27 w 104"/>
                  <a:gd name="T63" fmla="*/ 19 h 120"/>
                  <a:gd name="T64" fmla="*/ 40 w 104"/>
                  <a:gd name="T65" fmla="*/ 19 h 120"/>
                  <a:gd name="T66" fmla="*/ 50 w 104"/>
                  <a:gd name="T67" fmla="*/ 19 h 120"/>
                  <a:gd name="T68" fmla="*/ 72 w 104"/>
                  <a:gd name="T69" fmla="*/ 21 h 120"/>
                  <a:gd name="T70" fmla="*/ 91 w 104"/>
                  <a:gd name="T71" fmla="*/ 19 h 120"/>
                  <a:gd name="T72" fmla="*/ 100 w 104"/>
                  <a:gd name="T73" fmla="*/ 7 h 120"/>
                  <a:gd name="T74" fmla="*/ 102 w 104"/>
                  <a:gd name="T75" fmla="*/ 0 h 120"/>
                  <a:gd name="T76" fmla="*/ 95 w 104"/>
                  <a:gd name="T77" fmla="*/ 3 h 120"/>
                  <a:gd name="T78" fmla="*/ 90 w 104"/>
                  <a:gd name="T79" fmla="*/ 9 h 120"/>
                  <a:gd name="T80" fmla="*/ 79 w 104"/>
                  <a:gd name="T81" fmla="*/ 12 h 120"/>
                  <a:gd name="T82" fmla="*/ 65 w 104"/>
                  <a:gd name="T83" fmla="*/ 12 h 120"/>
                  <a:gd name="T84" fmla="*/ 45 w 104"/>
                  <a:gd name="T85" fmla="*/ 11 h 120"/>
                  <a:gd name="T86" fmla="*/ 34 w 104"/>
                  <a:gd name="T87" fmla="*/ 5 h 120"/>
                  <a:gd name="T88" fmla="*/ 27 w 104"/>
                  <a:gd name="T89" fmla="*/ 14 h 120"/>
                  <a:gd name="T90" fmla="*/ 20 w 104"/>
                  <a:gd name="T91" fmla="*/ 18 h 120"/>
                  <a:gd name="T92" fmla="*/ 16 w 104"/>
                  <a:gd name="T93" fmla="*/ 27 h 120"/>
                  <a:gd name="T94" fmla="*/ 13 w 104"/>
                  <a:gd name="T95" fmla="*/ 27 h 120"/>
                  <a:gd name="T96" fmla="*/ 16 w 104"/>
                  <a:gd name="T97" fmla="*/ 37 h 120"/>
                  <a:gd name="T98" fmla="*/ 11 w 104"/>
                  <a:gd name="T99" fmla="*/ 45 h 120"/>
                  <a:gd name="T100" fmla="*/ 9 w 104"/>
                  <a:gd name="T101" fmla="*/ 57 h 120"/>
                  <a:gd name="T102" fmla="*/ 2 w 104"/>
                  <a:gd name="T103" fmla="*/ 70 h 120"/>
                  <a:gd name="T104" fmla="*/ 0 w 104"/>
                  <a:gd name="T105" fmla="*/ 77 h 120"/>
                  <a:gd name="T106" fmla="*/ 4 w 104"/>
                  <a:gd name="T107" fmla="*/ 84 h 120"/>
                  <a:gd name="T108" fmla="*/ 11 w 104"/>
                  <a:gd name="T109" fmla="*/ 89 h 120"/>
                  <a:gd name="T110" fmla="*/ 11 w 104"/>
                  <a:gd name="T111" fmla="*/ 105 h 1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4"/>
                  <a:gd name="T169" fmla="*/ 0 h 120"/>
                  <a:gd name="T170" fmla="*/ 104 w 104"/>
                  <a:gd name="T171" fmla="*/ 120 h 1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1" name="Freeform 4353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>
                  <a:gd name="T0" fmla="*/ 7 w 104"/>
                  <a:gd name="T1" fmla="*/ 118 h 120"/>
                  <a:gd name="T2" fmla="*/ 15 w 104"/>
                  <a:gd name="T3" fmla="*/ 118 h 120"/>
                  <a:gd name="T4" fmla="*/ 23 w 104"/>
                  <a:gd name="T5" fmla="*/ 116 h 120"/>
                  <a:gd name="T6" fmla="*/ 22 w 104"/>
                  <a:gd name="T7" fmla="*/ 107 h 120"/>
                  <a:gd name="T8" fmla="*/ 25 w 104"/>
                  <a:gd name="T9" fmla="*/ 87 h 120"/>
                  <a:gd name="T10" fmla="*/ 23 w 104"/>
                  <a:gd name="T11" fmla="*/ 77 h 120"/>
                  <a:gd name="T12" fmla="*/ 34 w 104"/>
                  <a:gd name="T13" fmla="*/ 70 h 120"/>
                  <a:gd name="T14" fmla="*/ 34 w 104"/>
                  <a:gd name="T15" fmla="*/ 80 h 120"/>
                  <a:gd name="T16" fmla="*/ 43 w 104"/>
                  <a:gd name="T17" fmla="*/ 93 h 120"/>
                  <a:gd name="T18" fmla="*/ 43 w 104"/>
                  <a:gd name="T19" fmla="*/ 104 h 120"/>
                  <a:gd name="T20" fmla="*/ 50 w 104"/>
                  <a:gd name="T21" fmla="*/ 104 h 120"/>
                  <a:gd name="T22" fmla="*/ 57 w 104"/>
                  <a:gd name="T23" fmla="*/ 98 h 120"/>
                  <a:gd name="T24" fmla="*/ 61 w 104"/>
                  <a:gd name="T25" fmla="*/ 96 h 120"/>
                  <a:gd name="T26" fmla="*/ 63 w 104"/>
                  <a:gd name="T27" fmla="*/ 93 h 120"/>
                  <a:gd name="T28" fmla="*/ 61 w 104"/>
                  <a:gd name="T29" fmla="*/ 89 h 120"/>
                  <a:gd name="T30" fmla="*/ 56 w 104"/>
                  <a:gd name="T31" fmla="*/ 84 h 120"/>
                  <a:gd name="T32" fmla="*/ 56 w 104"/>
                  <a:gd name="T33" fmla="*/ 80 h 120"/>
                  <a:gd name="T34" fmla="*/ 56 w 104"/>
                  <a:gd name="T35" fmla="*/ 75 h 120"/>
                  <a:gd name="T36" fmla="*/ 50 w 104"/>
                  <a:gd name="T37" fmla="*/ 68 h 120"/>
                  <a:gd name="T38" fmla="*/ 43 w 104"/>
                  <a:gd name="T39" fmla="*/ 61 h 120"/>
                  <a:gd name="T40" fmla="*/ 41 w 104"/>
                  <a:gd name="T41" fmla="*/ 55 h 120"/>
                  <a:gd name="T42" fmla="*/ 52 w 104"/>
                  <a:gd name="T43" fmla="*/ 53 h 120"/>
                  <a:gd name="T44" fmla="*/ 65 w 104"/>
                  <a:gd name="T45" fmla="*/ 43 h 120"/>
                  <a:gd name="T46" fmla="*/ 74 w 104"/>
                  <a:gd name="T47" fmla="*/ 43 h 120"/>
                  <a:gd name="T48" fmla="*/ 74 w 104"/>
                  <a:gd name="T49" fmla="*/ 37 h 120"/>
                  <a:gd name="T50" fmla="*/ 66 w 104"/>
                  <a:gd name="T51" fmla="*/ 39 h 120"/>
                  <a:gd name="T52" fmla="*/ 52 w 104"/>
                  <a:gd name="T53" fmla="*/ 43 h 120"/>
                  <a:gd name="T54" fmla="*/ 43 w 104"/>
                  <a:gd name="T55" fmla="*/ 43 h 120"/>
                  <a:gd name="T56" fmla="*/ 34 w 104"/>
                  <a:gd name="T57" fmla="*/ 50 h 120"/>
                  <a:gd name="T58" fmla="*/ 27 w 104"/>
                  <a:gd name="T59" fmla="*/ 43 h 120"/>
                  <a:gd name="T60" fmla="*/ 20 w 104"/>
                  <a:gd name="T61" fmla="*/ 34 h 120"/>
                  <a:gd name="T62" fmla="*/ 27 w 104"/>
                  <a:gd name="T63" fmla="*/ 19 h 120"/>
                  <a:gd name="T64" fmla="*/ 40 w 104"/>
                  <a:gd name="T65" fmla="*/ 19 h 120"/>
                  <a:gd name="T66" fmla="*/ 50 w 104"/>
                  <a:gd name="T67" fmla="*/ 19 h 120"/>
                  <a:gd name="T68" fmla="*/ 72 w 104"/>
                  <a:gd name="T69" fmla="*/ 21 h 120"/>
                  <a:gd name="T70" fmla="*/ 91 w 104"/>
                  <a:gd name="T71" fmla="*/ 19 h 120"/>
                  <a:gd name="T72" fmla="*/ 100 w 104"/>
                  <a:gd name="T73" fmla="*/ 7 h 120"/>
                  <a:gd name="T74" fmla="*/ 102 w 104"/>
                  <a:gd name="T75" fmla="*/ 0 h 120"/>
                  <a:gd name="T76" fmla="*/ 95 w 104"/>
                  <a:gd name="T77" fmla="*/ 3 h 120"/>
                  <a:gd name="T78" fmla="*/ 90 w 104"/>
                  <a:gd name="T79" fmla="*/ 9 h 120"/>
                  <a:gd name="T80" fmla="*/ 79 w 104"/>
                  <a:gd name="T81" fmla="*/ 12 h 120"/>
                  <a:gd name="T82" fmla="*/ 65 w 104"/>
                  <a:gd name="T83" fmla="*/ 12 h 120"/>
                  <a:gd name="T84" fmla="*/ 45 w 104"/>
                  <a:gd name="T85" fmla="*/ 11 h 120"/>
                  <a:gd name="T86" fmla="*/ 34 w 104"/>
                  <a:gd name="T87" fmla="*/ 5 h 120"/>
                  <a:gd name="T88" fmla="*/ 27 w 104"/>
                  <a:gd name="T89" fmla="*/ 14 h 120"/>
                  <a:gd name="T90" fmla="*/ 20 w 104"/>
                  <a:gd name="T91" fmla="*/ 18 h 120"/>
                  <a:gd name="T92" fmla="*/ 16 w 104"/>
                  <a:gd name="T93" fmla="*/ 27 h 120"/>
                  <a:gd name="T94" fmla="*/ 13 w 104"/>
                  <a:gd name="T95" fmla="*/ 27 h 120"/>
                  <a:gd name="T96" fmla="*/ 16 w 104"/>
                  <a:gd name="T97" fmla="*/ 37 h 120"/>
                  <a:gd name="T98" fmla="*/ 11 w 104"/>
                  <a:gd name="T99" fmla="*/ 45 h 120"/>
                  <a:gd name="T100" fmla="*/ 9 w 104"/>
                  <a:gd name="T101" fmla="*/ 57 h 120"/>
                  <a:gd name="T102" fmla="*/ 2 w 104"/>
                  <a:gd name="T103" fmla="*/ 70 h 120"/>
                  <a:gd name="T104" fmla="*/ 0 w 104"/>
                  <a:gd name="T105" fmla="*/ 77 h 120"/>
                  <a:gd name="T106" fmla="*/ 4 w 104"/>
                  <a:gd name="T107" fmla="*/ 84 h 120"/>
                  <a:gd name="T108" fmla="*/ 11 w 104"/>
                  <a:gd name="T109" fmla="*/ 89 h 120"/>
                  <a:gd name="T110" fmla="*/ 11 w 104"/>
                  <a:gd name="T111" fmla="*/ 105 h 1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4"/>
                  <a:gd name="T169" fmla="*/ 0 h 120"/>
                  <a:gd name="T170" fmla="*/ 104 w 104"/>
                  <a:gd name="T171" fmla="*/ 120 h 1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2" name="Freeform 4354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3 w 3"/>
                  <a:gd name="T11" fmla="*/ 1 h 5"/>
                  <a:gd name="T12" fmla="*/ 3 w 3"/>
                  <a:gd name="T13" fmla="*/ 1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3" name="Freeform 4355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3 w 3"/>
                  <a:gd name="T11" fmla="*/ 1 h 5"/>
                  <a:gd name="T12" fmla="*/ 3 w 3"/>
                  <a:gd name="T13" fmla="*/ 1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4" name="Freeform 4356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5" name="Freeform 4357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6" name="Freeform 4358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>
                  <a:gd name="T0" fmla="*/ 4 w 52"/>
                  <a:gd name="T1" fmla="*/ 13 h 15"/>
                  <a:gd name="T2" fmla="*/ 4 w 52"/>
                  <a:gd name="T3" fmla="*/ 13 h 15"/>
                  <a:gd name="T4" fmla="*/ 5 w 52"/>
                  <a:gd name="T5" fmla="*/ 13 h 15"/>
                  <a:gd name="T6" fmla="*/ 9 w 52"/>
                  <a:gd name="T7" fmla="*/ 13 h 15"/>
                  <a:gd name="T8" fmla="*/ 9 w 52"/>
                  <a:gd name="T9" fmla="*/ 13 h 15"/>
                  <a:gd name="T10" fmla="*/ 16 w 52"/>
                  <a:gd name="T11" fmla="*/ 13 h 15"/>
                  <a:gd name="T12" fmla="*/ 16 w 52"/>
                  <a:gd name="T13" fmla="*/ 13 h 15"/>
                  <a:gd name="T14" fmla="*/ 18 w 52"/>
                  <a:gd name="T15" fmla="*/ 15 h 15"/>
                  <a:gd name="T16" fmla="*/ 20 w 52"/>
                  <a:gd name="T17" fmla="*/ 15 h 15"/>
                  <a:gd name="T18" fmla="*/ 20 w 52"/>
                  <a:gd name="T19" fmla="*/ 15 h 15"/>
                  <a:gd name="T20" fmla="*/ 23 w 52"/>
                  <a:gd name="T21" fmla="*/ 13 h 15"/>
                  <a:gd name="T22" fmla="*/ 25 w 52"/>
                  <a:gd name="T23" fmla="*/ 13 h 15"/>
                  <a:gd name="T24" fmla="*/ 25 w 52"/>
                  <a:gd name="T25" fmla="*/ 11 h 15"/>
                  <a:gd name="T26" fmla="*/ 25 w 52"/>
                  <a:gd name="T27" fmla="*/ 11 h 15"/>
                  <a:gd name="T28" fmla="*/ 30 w 52"/>
                  <a:gd name="T29" fmla="*/ 13 h 15"/>
                  <a:gd name="T30" fmla="*/ 36 w 52"/>
                  <a:gd name="T31" fmla="*/ 11 h 15"/>
                  <a:gd name="T32" fmla="*/ 36 w 52"/>
                  <a:gd name="T33" fmla="*/ 11 h 15"/>
                  <a:gd name="T34" fmla="*/ 45 w 52"/>
                  <a:gd name="T35" fmla="*/ 9 h 15"/>
                  <a:gd name="T36" fmla="*/ 48 w 52"/>
                  <a:gd name="T37" fmla="*/ 9 h 15"/>
                  <a:gd name="T38" fmla="*/ 48 w 52"/>
                  <a:gd name="T39" fmla="*/ 7 h 15"/>
                  <a:gd name="T40" fmla="*/ 48 w 52"/>
                  <a:gd name="T41" fmla="*/ 6 h 15"/>
                  <a:gd name="T42" fmla="*/ 48 w 52"/>
                  <a:gd name="T43" fmla="*/ 6 h 15"/>
                  <a:gd name="T44" fmla="*/ 50 w 52"/>
                  <a:gd name="T45" fmla="*/ 6 h 15"/>
                  <a:gd name="T46" fmla="*/ 52 w 52"/>
                  <a:gd name="T47" fmla="*/ 4 h 15"/>
                  <a:gd name="T48" fmla="*/ 52 w 52"/>
                  <a:gd name="T49" fmla="*/ 4 h 15"/>
                  <a:gd name="T50" fmla="*/ 50 w 52"/>
                  <a:gd name="T51" fmla="*/ 0 h 15"/>
                  <a:gd name="T52" fmla="*/ 48 w 52"/>
                  <a:gd name="T53" fmla="*/ 0 h 15"/>
                  <a:gd name="T54" fmla="*/ 48 w 52"/>
                  <a:gd name="T55" fmla="*/ 2 h 15"/>
                  <a:gd name="T56" fmla="*/ 48 w 52"/>
                  <a:gd name="T57" fmla="*/ 2 h 15"/>
                  <a:gd name="T58" fmla="*/ 50 w 52"/>
                  <a:gd name="T59" fmla="*/ 2 h 15"/>
                  <a:gd name="T60" fmla="*/ 50 w 52"/>
                  <a:gd name="T61" fmla="*/ 2 h 15"/>
                  <a:gd name="T62" fmla="*/ 46 w 52"/>
                  <a:gd name="T63" fmla="*/ 4 h 15"/>
                  <a:gd name="T64" fmla="*/ 43 w 52"/>
                  <a:gd name="T65" fmla="*/ 7 h 15"/>
                  <a:gd name="T66" fmla="*/ 43 w 52"/>
                  <a:gd name="T67" fmla="*/ 7 h 15"/>
                  <a:gd name="T68" fmla="*/ 41 w 52"/>
                  <a:gd name="T69" fmla="*/ 9 h 15"/>
                  <a:gd name="T70" fmla="*/ 39 w 52"/>
                  <a:gd name="T71" fmla="*/ 9 h 15"/>
                  <a:gd name="T72" fmla="*/ 36 w 52"/>
                  <a:gd name="T73" fmla="*/ 7 h 15"/>
                  <a:gd name="T74" fmla="*/ 36 w 52"/>
                  <a:gd name="T75" fmla="*/ 7 h 15"/>
                  <a:gd name="T76" fmla="*/ 34 w 52"/>
                  <a:gd name="T77" fmla="*/ 6 h 15"/>
                  <a:gd name="T78" fmla="*/ 32 w 52"/>
                  <a:gd name="T79" fmla="*/ 7 h 15"/>
                  <a:gd name="T80" fmla="*/ 30 w 52"/>
                  <a:gd name="T81" fmla="*/ 7 h 15"/>
                  <a:gd name="T82" fmla="*/ 30 w 52"/>
                  <a:gd name="T83" fmla="*/ 7 h 15"/>
                  <a:gd name="T84" fmla="*/ 29 w 52"/>
                  <a:gd name="T85" fmla="*/ 7 h 15"/>
                  <a:gd name="T86" fmla="*/ 29 w 52"/>
                  <a:gd name="T87" fmla="*/ 7 h 15"/>
                  <a:gd name="T88" fmla="*/ 29 w 52"/>
                  <a:gd name="T89" fmla="*/ 7 h 15"/>
                  <a:gd name="T90" fmla="*/ 27 w 52"/>
                  <a:gd name="T91" fmla="*/ 7 h 15"/>
                  <a:gd name="T92" fmla="*/ 25 w 52"/>
                  <a:gd name="T93" fmla="*/ 7 h 15"/>
                  <a:gd name="T94" fmla="*/ 25 w 52"/>
                  <a:gd name="T95" fmla="*/ 7 h 15"/>
                  <a:gd name="T96" fmla="*/ 20 w 52"/>
                  <a:gd name="T97" fmla="*/ 6 h 15"/>
                  <a:gd name="T98" fmla="*/ 14 w 52"/>
                  <a:gd name="T99" fmla="*/ 4 h 15"/>
                  <a:gd name="T100" fmla="*/ 14 w 52"/>
                  <a:gd name="T101" fmla="*/ 4 h 15"/>
                  <a:gd name="T102" fmla="*/ 9 w 52"/>
                  <a:gd name="T103" fmla="*/ 4 h 15"/>
                  <a:gd name="T104" fmla="*/ 4 w 52"/>
                  <a:gd name="T105" fmla="*/ 6 h 15"/>
                  <a:gd name="T106" fmla="*/ 4 w 52"/>
                  <a:gd name="T107" fmla="*/ 6 h 15"/>
                  <a:gd name="T108" fmla="*/ 2 w 52"/>
                  <a:gd name="T109" fmla="*/ 7 h 15"/>
                  <a:gd name="T110" fmla="*/ 0 w 52"/>
                  <a:gd name="T111" fmla="*/ 9 h 15"/>
                  <a:gd name="T112" fmla="*/ 0 w 52"/>
                  <a:gd name="T113" fmla="*/ 9 h 15"/>
                  <a:gd name="T114" fmla="*/ 0 w 52"/>
                  <a:gd name="T115" fmla="*/ 13 h 15"/>
                  <a:gd name="T116" fmla="*/ 2 w 52"/>
                  <a:gd name="T117" fmla="*/ 13 h 15"/>
                  <a:gd name="T118" fmla="*/ 4 w 52"/>
                  <a:gd name="T119" fmla="*/ 13 h 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"/>
                  <a:gd name="T181" fmla="*/ 0 h 15"/>
                  <a:gd name="T182" fmla="*/ 52 w 52"/>
                  <a:gd name="T183" fmla="*/ 15 h 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7" name="Freeform 4359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>
                  <a:gd name="T0" fmla="*/ 4 w 52"/>
                  <a:gd name="T1" fmla="*/ 13 h 15"/>
                  <a:gd name="T2" fmla="*/ 4 w 52"/>
                  <a:gd name="T3" fmla="*/ 13 h 15"/>
                  <a:gd name="T4" fmla="*/ 5 w 52"/>
                  <a:gd name="T5" fmla="*/ 13 h 15"/>
                  <a:gd name="T6" fmla="*/ 9 w 52"/>
                  <a:gd name="T7" fmla="*/ 13 h 15"/>
                  <a:gd name="T8" fmla="*/ 9 w 52"/>
                  <a:gd name="T9" fmla="*/ 13 h 15"/>
                  <a:gd name="T10" fmla="*/ 16 w 52"/>
                  <a:gd name="T11" fmla="*/ 13 h 15"/>
                  <a:gd name="T12" fmla="*/ 16 w 52"/>
                  <a:gd name="T13" fmla="*/ 13 h 15"/>
                  <a:gd name="T14" fmla="*/ 18 w 52"/>
                  <a:gd name="T15" fmla="*/ 15 h 15"/>
                  <a:gd name="T16" fmla="*/ 20 w 52"/>
                  <a:gd name="T17" fmla="*/ 15 h 15"/>
                  <a:gd name="T18" fmla="*/ 20 w 52"/>
                  <a:gd name="T19" fmla="*/ 15 h 15"/>
                  <a:gd name="T20" fmla="*/ 23 w 52"/>
                  <a:gd name="T21" fmla="*/ 13 h 15"/>
                  <a:gd name="T22" fmla="*/ 25 w 52"/>
                  <a:gd name="T23" fmla="*/ 13 h 15"/>
                  <a:gd name="T24" fmla="*/ 25 w 52"/>
                  <a:gd name="T25" fmla="*/ 11 h 15"/>
                  <a:gd name="T26" fmla="*/ 25 w 52"/>
                  <a:gd name="T27" fmla="*/ 11 h 15"/>
                  <a:gd name="T28" fmla="*/ 30 w 52"/>
                  <a:gd name="T29" fmla="*/ 13 h 15"/>
                  <a:gd name="T30" fmla="*/ 36 w 52"/>
                  <a:gd name="T31" fmla="*/ 11 h 15"/>
                  <a:gd name="T32" fmla="*/ 36 w 52"/>
                  <a:gd name="T33" fmla="*/ 11 h 15"/>
                  <a:gd name="T34" fmla="*/ 45 w 52"/>
                  <a:gd name="T35" fmla="*/ 9 h 15"/>
                  <a:gd name="T36" fmla="*/ 48 w 52"/>
                  <a:gd name="T37" fmla="*/ 9 h 15"/>
                  <a:gd name="T38" fmla="*/ 48 w 52"/>
                  <a:gd name="T39" fmla="*/ 7 h 15"/>
                  <a:gd name="T40" fmla="*/ 48 w 52"/>
                  <a:gd name="T41" fmla="*/ 6 h 15"/>
                  <a:gd name="T42" fmla="*/ 48 w 52"/>
                  <a:gd name="T43" fmla="*/ 6 h 15"/>
                  <a:gd name="T44" fmla="*/ 50 w 52"/>
                  <a:gd name="T45" fmla="*/ 6 h 15"/>
                  <a:gd name="T46" fmla="*/ 52 w 52"/>
                  <a:gd name="T47" fmla="*/ 4 h 15"/>
                  <a:gd name="T48" fmla="*/ 52 w 52"/>
                  <a:gd name="T49" fmla="*/ 4 h 15"/>
                  <a:gd name="T50" fmla="*/ 50 w 52"/>
                  <a:gd name="T51" fmla="*/ 0 h 15"/>
                  <a:gd name="T52" fmla="*/ 48 w 52"/>
                  <a:gd name="T53" fmla="*/ 0 h 15"/>
                  <a:gd name="T54" fmla="*/ 48 w 52"/>
                  <a:gd name="T55" fmla="*/ 2 h 15"/>
                  <a:gd name="T56" fmla="*/ 48 w 52"/>
                  <a:gd name="T57" fmla="*/ 2 h 15"/>
                  <a:gd name="T58" fmla="*/ 50 w 52"/>
                  <a:gd name="T59" fmla="*/ 2 h 15"/>
                  <a:gd name="T60" fmla="*/ 50 w 52"/>
                  <a:gd name="T61" fmla="*/ 2 h 15"/>
                  <a:gd name="T62" fmla="*/ 46 w 52"/>
                  <a:gd name="T63" fmla="*/ 4 h 15"/>
                  <a:gd name="T64" fmla="*/ 43 w 52"/>
                  <a:gd name="T65" fmla="*/ 7 h 15"/>
                  <a:gd name="T66" fmla="*/ 43 w 52"/>
                  <a:gd name="T67" fmla="*/ 7 h 15"/>
                  <a:gd name="T68" fmla="*/ 41 w 52"/>
                  <a:gd name="T69" fmla="*/ 9 h 15"/>
                  <a:gd name="T70" fmla="*/ 39 w 52"/>
                  <a:gd name="T71" fmla="*/ 9 h 15"/>
                  <a:gd name="T72" fmla="*/ 36 w 52"/>
                  <a:gd name="T73" fmla="*/ 7 h 15"/>
                  <a:gd name="T74" fmla="*/ 36 w 52"/>
                  <a:gd name="T75" fmla="*/ 7 h 15"/>
                  <a:gd name="T76" fmla="*/ 34 w 52"/>
                  <a:gd name="T77" fmla="*/ 6 h 15"/>
                  <a:gd name="T78" fmla="*/ 32 w 52"/>
                  <a:gd name="T79" fmla="*/ 7 h 15"/>
                  <a:gd name="T80" fmla="*/ 30 w 52"/>
                  <a:gd name="T81" fmla="*/ 7 h 15"/>
                  <a:gd name="T82" fmla="*/ 30 w 52"/>
                  <a:gd name="T83" fmla="*/ 7 h 15"/>
                  <a:gd name="T84" fmla="*/ 29 w 52"/>
                  <a:gd name="T85" fmla="*/ 7 h 15"/>
                  <a:gd name="T86" fmla="*/ 29 w 52"/>
                  <a:gd name="T87" fmla="*/ 7 h 15"/>
                  <a:gd name="T88" fmla="*/ 29 w 52"/>
                  <a:gd name="T89" fmla="*/ 7 h 15"/>
                  <a:gd name="T90" fmla="*/ 27 w 52"/>
                  <a:gd name="T91" fmla="*/ 7 h 15"/>
                  <a:gd name="T92" fmla="*/ 25 w 52"/>
                  <a:gd name="T93" fmla="*/ 7 h 15"/>
                  <a:gd name="T94" fmla="*/ 25 w 52"/>
                  <a:gd name="T95" fmla="*/ 7 h 15"/>
                  <a:gd name="T96" fmla="*/ 20 w 52"/>
                  <a:gd name="T97" fmla="*/ 6 h 15"/>
                  <a:gd name="T98" fmla="*/ 14 w 52"/>
                  <a:gd name="T99" fmla="*/ 4 h 15"/>
                  <a:gd name="T100" fmla="*/ 14 w 52"/>
                  <a:gd name="T101" fmla="*/ 4 h 15"/>
                  <a:gd name="T102" fmla="*/ 9 w 52"/>
                  <a:gd name="T103" fmla="*/ 4 h 15"/>
                  <a:gd name="T104" fmla="*/ 4 w 52"/>
                  <a:gd name="T105" fmla="*/ 6 h 15"/>
                  <a:gd name="T106" fmla="*/ 4 w 52"/>
                  <a:gd name="T107" fmla="*/ 6 h 15"/>
                  <a:gd name="T108" fmla="*/ 2 w 52"/>
                  <a:gd name="T109" fmla="*/ 7 h 15"/>
                  <a:gd name="T110" fmla="*/ 0 w 52"/>
                  <a:gd name="T111" fmla="*/ 9 h 15"/>
                  <a:gd name="T112" fmla="*/ 0 w 52"/>
                  <a:gd name="T113" fmla="*/ 9 h 15"/>
                  <a:gd name="T114" fmla="*/ 0 w 52"/>
                  <a:gd name="T115" fmla="*/ 13 h 15"/>
                  <a:gd name="T116" fmla="*/ 2 w 52"/>
                  <a:gd name="T117" fmla="*/ 13 h 15"/>
                  <a:gd name="T118" fmla="*/ 4 w 52"/>
                  <a:gd name="T119" fmla="*/ 13 h 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"/>
                  <a:gd name="T181" fmla="*/ 0 h 15"/>
                  <a:gd name="T182" fmla="*/ 52 w 52"/>
                  <a:gd name="T183" fmla="*/ 15 h 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8" name="Freeform 4360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0 h 12"/>
                  <a:gd name="T4" fmla="*/ 0 w 2"/>
                  <a:gd name="T5" fmla="*/ 2 h 12"/>
                  <a:gd name="T6" fmla="*/ 0 w 2"/>
                  <a:gd name="T7" fmla="*/ 5 h 12"/>
                  <a:gd name="T8" fmla="*/ 0 w 2"/>
                  <a:gd name="T9" fmla="*/ 12 h 12"/>
                  <a:gd name="T10" fmla="*/ 0 w 2"/>
                  <a:gd name="T11" fmla="*/ 12 h 12"/>
                  <a:gd name="T12" fmla="*/ 2 w 2"/>
                  <a:gd name="T13" fmla="*/ 5 h 12"/>
                  <a:gd name="T14" fmla="*/ 2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2"/>
                  <a:gd name="T26" fmla="*/ 2 w 2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9" name="Freeform 4361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0 h 12"/>
                  <a:gd name="T4" fmla="*/ 0 w 2"/>
                  <a:gd name="T5" fmla="*/ 2 h 12"/>
                  <a:gd name="T6" fmla="*/ 0 w 2"/>
                  <a:gd name="T7" fmla="*/ 5 h 12"/>
                  <a:gd name="T8" fmla="*/ 0 w 2"/>
                  <a:gd name="T9" fmla="*/ 12 h 12"/>
                  <a:gd name="T10" fmla="*/ 0 w 2"/>
                  <a:gd name="T11" fmla="*/ 12 h 12"/>
                  <a:gd name="T12" fmla="*/ 2 w 2"/>
                  <a:gd name="T13" fmla="*/ 5 h 12"/>
                  <a:gd name="T14" fmla="*/ 2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2"/>
                  <a:gd name="T26" fmla="*/ 2 w 2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0" name="Freeform 4362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1" name="Freeform 4363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2" name="Freeform 4364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3" name="Freeform 4365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4" name="Rectangle 4366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5" name="Rectangle 4367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6" name="Freeform 4368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3"/>
                  <a:gd name="T35" fmla="*/ 3 w 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7" name="Freeform 4369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3"/>
                  <a:gd name="T35" fmla="*/ 3 w 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8" name="Freeform 4370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2 h 5"/>
                  <a:gd name="T6" fmla="*/ 0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3 w 3"/>
                  <a:gd name="T13" fmla="*/ 4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9" name="Freeform 4371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2 h 5"/>
                  <a:gd name="T6" fmla="*/ 0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3 w 3"/>
                  <a:gd name="T13" fmla="*/ 4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0" name="Freeform 4372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2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1" name="Freeform 4373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2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2" name="Freeform 4374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3" name="Freeform 4375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4" name="Freeform 4376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>
                  <a:gd name="T0" fmla="*/ 3 w 9"/>
                  <a:gd name="T1" fmla="*/ 12 h 12"/>
                  <a:gd name="T2" fmla="*/ 3 w 9"/>
                  <a:gd name="T3" fmla="*/ 12 h 12"/>
                  <a:gd name="T4" fmla="*/ 5 w 9"/>
                  <a:gd name="T5" fmla="*/ 11 h 12"/>
                  <a:gd name="T6" fmla="*/ 5 w 9"/>
                  <a:gd name="T7" fmla="*/ 9 h 12"/>
                  <a:gd name="T8" fmla="*/ 5 w 9"/>
                  <a:gd name="T9" fmla="*/ 9 h 12"/>
                  <a:gd name="T10" fmla="*/ 5 w 9"/>
                  <a:gd name="T11" fmla="*/ 7 h 12"/>
                  <a:gd name="T12" fmla="*/ 7 w 9"/>
                  <a:gd name="T13" fmla="*/ 5 h 12"/>
                  <a:gd name="T14" fmla="*/ 7 w 9"/>
                  <a:gd name="T15" fmla="*/ 5 h 12"/>
                  <a:gd name="T16" fmla="*/ 9 w 9"/>
                  <a:gd name="T17" fmla="*/ 2 h 12"/>
                  <a:gd name="T18" fmla="*/ 7 w 9"/>
                  <a:gd name="T19" fmla="*/ 0 h 12"/>
                  <a:gd name="T20" fmla="*/ 7 w 9"/>
                  <a:gd name="T21" fmla="*/ 0 h 12"/>
                  <a:gd name="T22" fmla="*/ 7 w 9"/>
                  <a:gd name="T23" fmla="*/ 0 h 12"/>
                  <a:gd name="T24" fmla="*/ 2 w 9"/>
                  <a:gd name="T25" fmla="*/ 2 h 12"/>
                  <a:gd name="T26" fmla="*/ 2 w 9"/>
                  <a:gd name="T27" fmla="*/ 2 h 12"/>
                  <a:gd name="T28" fmla="*/ 2 w 9"/>
                  <a:gd name="T29" fmla="*/ 3 h 12"/>
                  <a:gd name="T30" fmla="*/ 2 w 9"/>
                  <a:gd name="T31" fmla="*/ 5 h 12"/>
                  <a:gd name="T32" fmla="*/ 2 w 9"/>
                  <a:gd name="T33" fmla="*/ 5 h 12"/>
                  <a:gd name="T34" fmla="*/ 2 w 9"/>
                  <a:gd name="T35" fmla="*/ 7 h 12"/>
                  <a:gd name="T36" fmla="*/ 2 w 9"/>
                  <a:gd name="T37" fmla="*/ 7 h 12"/>
                  <a:gd name="T38" fmla="*/ 0 w 9"/>
                  <a:gd name="T39" fmla="*/ 9 h 12"/>
                  <a:gd name="T40" fmla="*/ 0 w 9"/>
                  <a:gd name="T41" fmla="*/ 11 h 12"/>
                  <a:gd name="T42" fmla="*/ 0 w 9"/>
                  <a:gd name="T43" fmla="*/ 11 h 12"/>
                  <a:gd name="T44" fmla="*/ 2 w 9"/>
                  <a:gd name="T45" fmla="*/ 12 h 12"/>
                  <a:gd name="T46" fmla="*/ 3 w 9"/>
                  <a:gd name="T47" fmla="*/ 11 h 12"/>
                  <a:gd name="T48" fmla="*/ 3 w 9"/>
                  <a:gd name="T49" fmla="*/ 11 h 12"/>
                  <a:gd name="T50" fmla="*/ 3 w 9"/>
                  <a:gd name="T51" fmla="*/ 12 h 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12"/>
                  <a:gd name="T80" fmla="*/ 9 w 9"/>
                  <a:gd name="T81" fmla="*/ 12 h 1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5" name="Freeform 4377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>
                  <a:gd name="T0" fmla="*/ 3 w 9"/>
                  <a:gd name="T1" fmla="*/ 12 h 12"/>
                  <a:gd name="T2" fmla="*/ 3 w 9"/>
                  <a:gd name="T3" fmla="*/ 12 h 12"/>
                  <a:gd name="T4" fmla="*/ 5 w 9"/>
                  <a:gd name="T5" fmla="*/ 11 h 12"/>
                  <a:gd name="T6" fmla="*/ 5 w 9"/>
                  <a:gd name="T7" fmla="*/ 9 h 12"/>
                  <a:gd name="T8" fmla="*/ 5 w 9"/>
                  <a:gd name="T9" fmla="*/ 9 h 12"/>
                  <a:gd name="T10" fmla="*/ 5 w 9"/>
                  <a:gd name="T11" fmla="*/ 7 h 12"/>
                  <a:gd name="T12" fmla="*/ 7 w 9"/>
                  <a:gd name="T13" fmla="*/ 5 h 12"/>
                  <a:gd name="T14" fmla="*/ 7 w 9"/>
                  <a:gd name="T15" fmla="*/ 5 h 12"/>
                  <a:gd name="T16" fmla="*/ 9 w 9"/>
                  <a:gd name="T17" fmla="*/ 2 h 12"/>
                  <a:gd name="T18" fmla="*/ 7 w 9"/>
                  <a:gd name="T19" fmla="*/ 0 h 12"/>
                  <a:gd name="T20" fmla="*/ 7 w 9"/>
                  <a:gd name="T21" fmla="*/ 0 h 12"/>
                  <a:gd name="T22" fmla="*/ 7 w 9"/>
                  <a:gd name="T23" fmla="*/ 0 h 12"/>
                  <a:gd name="T24" fmla="*/ 2 w 9"/>
                  <a:gd name="T25" fmla="*/ 2 h 12"/>
                  <a:gd name="T26" fmla="*/ 2 w 9"/>
                  <a:gd name="T27" fmla="*/ 2 h 12"/>
                  <a:gd name="T28" fmla="*/ 2 w 9"/>
                  <a:gd name="T29" fmla="*/ 3 h 12"/>
                  <a:gd name="T30" fmla="*/ 2 w 9"/>
                  <a:gd name="T31" fmla="*/ 5 h 12"/>
                  <a:gd name="T32" fmla="*/ 2 w 9"/>
                  <a:gd name="T33" fmla="*/ 5 h 12"/>
                  <a:gd name="T34" fmla="*/ 2 w 9"/>
                  <a:gd name="T35" fmla="*/ 7 h 12"/>
                  <a:gd name="T36" fmla="*/ 2 w 9"/>
                  <a:gd name="T37" fmla="*/ 7 h 12"/>
                  <a:gd name="T38" fmla="*/ 0 w 9"/>
                  <a:gd name="T39" fmla="*/ 9 h 12"/>
                  <a:gd name="T40" fmla="*/ 0 w 9"/>
                  <a:gd name="T41" fmla="*/ 11 h 12"/>
                  <a:gd name="T42" fmla="*/ 0 w 9"/>
                  <a:gd name="T43" fmla="*/ 11 h 12"/>
                  <a:gd name="T44" fmla="*/ 2 w 9"/>
                  <a:gd name="T45" fmla="*/ 12 h 12"/>
                  <a:gd name="T46" fmla="*/ 3 w 9"/>
                  <a:gd name="T47" fmla="*/ 11 h 12"/>
                  <a:gd name="T48" fmla="*/ 3 w 9"/>
                  <a:gd name="T49" fmla="*/ 11 h 12"/>
                  <a:gd name="T50" fmla="*/ 3 w 9"/>
                  <a:gd name="T51" fmla="*/ 12 h 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12"/>
                  <a:gd name="T80" fmla="*/ 9 w 9"/>
                  <a:gd name="T81" fmla="*/ 12 h 1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6" name="Freeform 4378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3 h 7"/>
                  <a:gd name="T4" fmla="*/ 0 w 9"/>
                  <a:gd name="T5" fmla="*/ 7 h 7"/>
                  <a:gd name="T6" fmla="*/ 0 w 9"/>
                  <a:gd name="T7" fmla="*/ 7 h 7"/>
                  <a:gd name="T8" fmla="*/ 9 w 9"/>
                  <a:gd name="T9" fmla="*/ 1 h 7"/>
                  <a:gd name="T10" fmla="*/ 9 w 9"/>
                  <a:gd name="T11" fmla="*/ 1 h 7"/>
                  <a:gd name="T12" fmla="*/ 8 w 9"/>
                  <a:gd name="T13" fmla="*/ 0 h 7"/>
                  <a:gd name="T14" fmla="*/ 8 w 9"/>
                  <a:gd name="T15" fmla="*/ 0 h 7"/>
                  <a:gd name="T16" fmla="*/ 0 w 9"/>
                  <a:gd name="T17" fmla="*/ 3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7"/>
                  <a:gd name="T29" fmla="*/ 9 w 9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7" name="Freeform 4379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3 h 7"/>
                  <a:gd name="T4" fmla="*/ 0 w 9"/>
                  <a:gd name="T5" fmla="*/ 7 h 7"/>
                  <a:gd name="T6" fmla="*/ 0 w 9"/>
                  <a:gd name="T7" fmla="*/ 7 h 7"/>
                  <a:gd name="T8" fmla="*/ 9 w 9"/>
                  <a:gd name="T9" fmla="*/ 1 h 7"/>
                  <a:gd name="T10" fmla="*/ 9 w 9"/>
                  <a:gd name="T11" fmla="*/ 1 h 7"/>
                  <a:gd name="T12" fmla="*/ 8 w 9"/>
                  <a:gd name="T13" fmla="*/ 0 h 7"/>
                  <a:gd name="T14" fmla="*/ 8 w 9"/>
                  <a:gd name="T15" fmla="*/ 0 h 7"/>
                  <a:gd name="T16" fmla="*/ 0 w 9"/>
                  <a:gd name="T17" fmla="*/ 3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7"/>
                  <a:gd name="T29" fmla="*/ 9 w 9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8" name="Freeform 4380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>
                  <a:gd name="T0" fmla="*/ 9 w 11"/>
                  <a:gd name="T1" fmla="*/ 0 h 20"/>
                  <a:gd name="T2" fmla="*/ 9 w 11"/>
                  <a:gd name="T3" fmla="*/ 0 h 20"/>
                  <a:gd name="T4" fmla="*/ 6 w 11"/>
                  <a:gd name="T5" fmla="*/ 2 h 20"/>
                  <a:gd name="T6" fmla="*/ 4 w 11"/>
                  <a:gd name="T7" fmla="*/ 4 h 20"/>
                  <a:gd name="T8" fmla="*/ 4 w 11"/>
                  <a:gd name="T9" fmla="*/ 11 h 20"/>
                  <a:gd name="T10" fmla="*/ 4 w 11"/>
                  <a:gd name="T11" fmla="*/ 11 h 20"/>
                  <a:gd name="T12" fmla="*/ 2 w 11"/>
                  <a:gd name="T13" fmla="*/ 13 h 20"/>
                  <a:gd name="T14" fmla="*/ 0 w 11"/>
                  <a:gd name="T15" fmla="*/ 16 h 20"/>
                  <a:gd name="T16" fmla="*/ 0 w 11"/>
                  <a:gd name="T17" fmla="*/ 16 h 20"/>
                  <a:gd name="T18" fmla="*/ 0 w 11"/>
                  <a:gd name="T19" fmla="*/ 18 h 20"/>
                  <a:gd name="T20" fmla="*/ 0 w 11"/>
                  <a:gd name="T21" fmla="*/ 20 h 20"/>
                  <a:gd name="T22" fmla="*/ 4 w 11"/>
                  <a:gd name="T23" fmla="*/ 20 h 20"/>
                  <a:gd name="T24" fmla="*/ 4 w 11"/>
                  <a:gd name="T25" fmla="*/ 20 h 20"/>
                  <a:gd name="T26" fmla="*/ 6 w 11"/>
                  <a:gd name="T27" fmla="*/ 16 h 20"/>
                  <a:gd name="T28" fmla="*/ 6 w 11"/>
                  <a:gd name="T29" fmla="*/ 16 h 20"/>
                  <a:gd name="T30" fmla="*/ 9 w 11"/>
                  <a:gd name="T31" fmla="*/ 15 h 20"/>
                  <a:gd name="T32" fmla="*/ 9 w 11"/>
                  <a:gd name="T33" fmla="*/ 15 h 20"/>
                  <a:gd name="T34" fmla="*/ 9 w 11"/>
                  <a:gd name="T35" fmla="*/ 15 h 20"/>
                  <a:gd name="T36" fmla="*/ 9 w 11"/>
                  <a:gd name="T37" fmla="*/ 13 h 20"/>
                  <a:gd name="T38" fmla="*/ 7 w 11"/>
                  <a:gd name="T39" fmla="*/ 13 h 20"/>
                  <a:gd name="T40" fmla="*/ 6 w 11"/>
                  <a:gd name="T41" fmla="*/ 13 h 20"/>
                  <a:gd name="T42" fmla="*/ 6 w 11"/>
                  <a:gd name="T43" fmla="*/ 13 h 20"/>
                  <a:gd name="T44" fmla="*/ 7 w 11"/>
                  <a:gd name="T45" fmla="*/ 7 h 20"/>
                  <a:gd name="T46" fmla="*/ 7 w 11"/>
                  <a:gd name="T47" fmla="*/ 7 h 20"/>
                  <a:gd name="T48" fmla="*/ 9 w 11"/>
                  <a:gd name="T49" fmla="*/ 6 h 20"/>
                  <a:gd name="T50" fmla="*/ 9 w 11"/>
                  <a:gd name="T51" fmla="*/ 6 h 20"/>
                  <a:gd name="T52" fmla="*/ 9 w 11"/>
                  <a:gd name="T53" fmla="*/ 6 h 20"/>
                  <a:gd name="T54" fmla="*/ 9 w 11"/>
                  <a:gd name="T55" fmla="*/ 6 h 20"/>
                  <a:gd name="T56" fmla="*/ 11 w 11"/>
                  <a:gd name="T57" fmla="*/ 4 h 20"/>
                  <a:gd name="T58" fmla="*/ 9 w 11"/>
                  <a:gd name="T59" fmla="*/ 4 h 20"/>
                  <a:gd name="T60" fmla="*/ 9 w 11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"/>
                  <a:gd name="T94" fmla="*/ 0 h 20"/>
                  <a:gd name="T95" fmla="*/ 11 w 11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9" name="Freeform 4381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>
                  <a:gd name="T0" fmla="*/ 9 w 11"/>
                  <a:gd name="T1" fmla="*/ 0 h 20"/>
                  <a:gd name="T2" fmla="*/ 9 w 11"/>
                  <a:gd name="T3" fmla="*/ 0 h 20"/>
                  <a:gd name="T4" fmla="*/ 6 w 11"/>
                  <a:gd name="T5" fmla="*/ 2 h 20"/>
                  <a:gd name="T6" fmla="*/ 4 w 11"/>
                  <a:gd name="T7" fmla="*/ 4 h 20"/>
                  <a:gd name="T8" fmla="*/ 4 w 11"/>
                  <a:gd name="T9" fmla="*/ 11 h 20"/>
                  <a:gd name="T10" fmla="*/ 4 w 11"/>
                  <a:gd name="T11" fmla="*/ 11 h 20"/>
                  <a:gd name="T12" fmla="*/ 2 w 11"/>
                  <a:gd name="T13" fmla="*/ 13 h 20"/>
                  <a:gd name="T14" fmla="*/ 0 w 11"/>
                  <a:gd name="T15" fmla="*/ 16 h 20"/>
                  <a:gd name="T16" fmla="*/ 0 w 11"/>
                  <a:gd name="T17" fmla="*/ 16 h 20"/>
                  <a:gd name="T18" fmla="*/ 0 w 11"/>
                  <a:gd name="T19" fmla="*/ 18 h 20"/>
                  <a:gd name="T20" fmla="*/ 0 w 11"/>
                  <a:gd name="T21" fmla="*/ 20 h 20"/>
                  <a:gd name="T22" fmla="*/ 4 w 11"/>
                  <a:gd name="T23" fmla="*/ 20 h 20"/>
                  <a:gd name="T24" fmla="*/ 4 w 11"/>
                  <a:gd name="T25" fmla="*/ 20 h 20"/>
                  <a:gd name="T26" fmla="*/ 6 w 11"/>
                  <a:gd name="T27" fmla="*/ 16 h 20"/>
                  <a:gd name="T28" fmla="*/ 6 w 11"/>
                  <a:gd name="T29" fmla="*/ 16 h 20"/>
                  <a:gd name="T30" fmla="*/ 9 w 11"/>
                  <a:gd name="T31" fmla="*/ 15 h 20"/>
                  <a:gd name="T32" fmla="*/ 9 w 11"/>
                  <a:gd name="T33" fmla="*/ 15 h 20"/>
                  <a:gd name="T34" fmla="*/ 9 w 11"/>
                  <a:gd name="T35" fmla="*/ 15 h 20"/>
                  <a:gd name="T36" fmla="*/ 9 w 11"/>
                  <a:gd name="T37" fmla="*/ 13 h 20"/>
                  <a:gd name="T38" fmla="*/ 7 w 11"/>
                  <a:gd name="T39" fmla="*/ 13 h 20"/>
                  <a:gd name="T40" fmla="*/ 6 w 11"/>
                  <a:gd name="T41" fmla="*/ 13 h 20"/>
                  <a:gd name="T42" fmla="*/ 6 w 11"/>
                  <a:gd name="T43" fmla="*/ 13 h 20"/>
                  <a:gd name="T44" fmla="*/ 7 w 11"/>
                  <a:gd name="T45" fmla="*/ 7 h 20"/>
                  <a:gd name="T46" fmla="*/ 7 w 11"/>
                  <a:gd name="T47" fmla="*/ 7 h 20"/>
                  <a:gd name="T48" fmla="*/ 9 w 11"/>
                  <a:gd name="T49" fmla="*/ 6 h 20"/>
                  <a:gd name="T50" fmla="*/ 9 w 11"/>
                  <a:gd name="T51" fmla="*/ 6 h 20"/>
                  <a:gd name="T52" fmla="*/ 9 w 11"/>
                  <a:gd name="T53" fmla="*/ 6 h 20"/>
                  <a:gd name="T54" fmla="*/ 9 w 11"/>
                  <a:gd name="T55" fmla="*/ 6 h 20"/>
                  <a:gd name="T56" fmla="*/ 11 w 11"/>
                  <a:gd name="T57" fmla="*/ 4 h 20"/>
                  <a:gd name="T58" fmla="*/ 9 w 11"/>
                  <a:gd name="T59" fmla="*/ 4 h 20"/>
                  <a:gd name="T60" fmla="*/ 9 w 11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"/>
                  <a:gd name="T94" fmla="*/ 0 h 20"/>
                  <a:gd name="T95" fmla="*/ 11 w 11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0" name="Freeform 4382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  <a:gd name="T12" fmla="*/ 0 w 4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1" name="Freeform 4383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  <a:gd name="T12" fmla="*/ 0 w 4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2" name="Freeform 4384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3 w 5"/>
                  <a:gd name="T17" fmla="*/ 0 h 4"/>
                  <a:gd name="T18" fmla="*/ 2 w 5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3" name="Freeform 4385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3 w 5"/>
                  <a:gd name="T17" fmla="*/ 0 h 4"/>
                  <a:gd name="T18" fmla="*/ 2 w 5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4" name="Freeform 4386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5" name="Freeform 4387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6" name="Freeform 4388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7 w 10"/>
                  <a:gd name="T3" fmla="*/ 7 h 7"/>
                  <a:gd name="T4" fmla="*/ 7 w 10"/>
                  <a:gd name="T5" fmla="*/ 4 h 7"/>
                  <a:gd name="T6" fmla="*/ 7 w 10"/>
                  <a:gd name="T7" fmla="*/ 4 h 7"/>
                  <a:gd name="T8" fmla="*/ 10 w 10"/>
                  <a:gd name="T9" fmla="*/ 4 h 7"/>
                  <a:gd name="T10" fmla="*/ 10 w 10"/>
                  <a:gd name="T11" fmla="*/ 2 h 7"/>
                  <a:gd name="T12" fmla="*/ 10 w 10"/>
                  <a:gd name="T13" fmla="*/ 2 h 7"/>
                  <a:gd name="T14" fmla="*/ 7 w 10"/>
                  <a:gd name="T15" fmla="*/ 4 h 7"/>
                  <a:gd name="T16" fmla="*/ 7 w 10"/>
                  <a:gd name="T17" fmla="*/ 4 h 7"/>
                  <a:gd name="T18" fmla="*/ 7 w 10"/>
                  <a:gd name="T19" fmla="*/ 2 h 7"/>
                  <a:gd name="T20" fmla="*/ 7 w 10"/>
                  <a:gd name="T21" fmla="*/ 0 h 7"/>
                  <a:gd name="T22" fmla="*/ 5 w 10"/>
                  <a:gd name="T23" fmla="*/ 0 h 7"/>
                  <a:gd name="T24" fmla="*/ 5 w 10"/>
                  <a:gd name="T25" fmla="*/ 0 h 7"/>
                  <a:gd name="T26" fmla="*/ 1 w 10"/>
                  <a:gd name="T27" fmla="*/ 0 h 7"/>
                  <a:gd name="T28" fmla="*/ 1 w 10"/>
                  <a:gd name="T29" fmla="*/ 0 h 7"/>
                  <a:gd name="T30" fmla="*/ 0 w 10"/>
                  <a:gd name="T31" fmla="*/ 4 h 7"/>
                  <a:gd name="T32" fmla="*/ 1 w 10"/>
                  <a:gd name="T33" fmla="*/ 7 h 7"/>
                  <a:gd name="T34" fmla="*/ 1 w 10"/>
                  <a:gd name="T35" fmla="*/ 7 h 7"/>
                  <a:gd name="T36" fmla="*/ 3 w 10"/>
                  <a:gd name="T37" fmla="*/ 6 h 7"/>
                  <a:gd name="T38" fmla="*/ 5 w 10"/>
                  <a:gd name="T39" fmla="*/ 2 h 7"/>
                  <a:gd name="T40" fmla="*/ 5 w 10"/>
                  <a:gd name="T41" fmla="*/ 2 h 7"/>
                  <a:gd name="T42" fmla="*/ 5 w 10"/>
                  <a:gd name="T43" fmla="*/ 6 h 7"/>
                  <a:gd name="T44" fmla="*/ 5 w 10"/>
                  <a:gd name="T45" fmla="*/ 7 h 7"/>
                  <a:gd name="T46" fmla="*/ 7 w 10"/>
                  <a:gd name="T47" fmla="*/ 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"/>
                  <a:gd name="T73" fmla="*/ 0 h 7"/>
                  <a:gd name="T74" fmla="*/ 10 w 10"/>
                  <a:gd name="T75" fmla="*/ 7 h 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7" name="Freeform 4389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7 w 10"/>
                  <a:gd name="T3" fmla="*/ 7 h 7"/>
                  <a:gd name="T4" fmla="*/ 7 w 10"/>
                  <a:gd name="T5" fmla="*/ 4 h 7"/>
                  <a:gd name="T6" fmla="*/ 7 w 10"/>
                  <a:gd name="T7" fmla="*/ 4 h 7"/>
                  <a:gd name="T8" fmla="*/ 10 w 10"/>
                  <a:gd name="T9" fmla="*/ 4 h 7"/>
                  <a:gd name="T10" fmla="*/ 10 w 10"/>
                  <a:gd name="T11" fmla="*/ 2 h 7"/>
                  <a:gd name="T12" fmla="*/ 10 w 10"/>
                  <a:gd name="T13" fmla="*/ 2 h 7"/>
                  <a:gd name="T14" fmla="*/ 7 w 10"/>
                  <a:gd name="T15" fmla="*/ 4 h 7"/>
                  <a:gd name="T16" fmla="*/ 7 w 10"/>
                  <a:gd name="T17" fmla="*/ 4 h 7"/>
                  <a:gd name="T18" fmla="*/ 7 w 10"/>
                  <a:gd name="T19" fmla="*/ 2 h 7"/>
                  <a:gd name="T20" fmla="*/ 7 w 10"/>
                  <a:gd name="T21" fmla="*/ 0 h 7"/>
                  <a:gd name="T22" fmla="*/ 5 w 10"/>
                  <a:gd name="T23" fmla="*/ 0 h 7"/>
                  <a:gd name="T24" fmla="*/ 5 w 10"/>
                  <a:gd name="T25" fmla="*/ 0 h 7"/>
                  <a:gd name="T26" fmla="*/ 1 w 10"/>
                  <a:gd name="T27" fmla="*/ 0 h 7"/>
                  <a:gd name="T28" fmla="*/ 1 w 10"/>
                  <a:gd name="T29" fmla="*/ 0 h 7"/>
                  <a:gd name="T30" fmla="*/ 0 w 10"/>
                  <a:gd name="T31" fmla="*/ 4 h 7"/>
                  <a:gd name="T32" fmla="*/ 1 w 10"/>
                  <a:gd name="T33" fmla="*/ 7 h 7"/>
                  <a:gd name="T34" fmla="*/ 1 w 10"/>
                  <a:gd name="T35" fmla="*/ 7 h 7"/>
                  <a:gd name="T36" fmla="*/ 3 w 10"/>
                  <a:gd name="T37" fmla="*/ 6 h 7"/>
                  <a:gd name="T38" fmla="*/ 5 w 10"/>
                  <a:gd name="T39" fmla="*/ 2 h 7"/>
                  <a:gd name="T40" fmla="*/ 5 w 10"/>
                  <a:gd name="T41" fmla="*/ 2 h 7"/>
                  <a:gd name="T42" fmla="*/ 5 w 10"/>
                  <a:gd name="T43" fmla="*/ 6 h 7"/>
                  <a:gd name="T44" fmla="*/ 5 w 10"/>
                  <a:gd name="T45" fmla="*/ 7 h 7"/>
                  <a:gd name="T46" fmla="*/ 7 w 10"/>
                  <a:gd name="T47" fmla="*/ 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"/>
                  <a:gd name="T73" fmla="*/ 0 h 7"/>
                  <a:gd name="T74" fmla="*/ 10 w 10"/>
                  <a:gd name="T75" fmla="*/ 7 h 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8" name="Freeform 4390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9" name="Freeform 4391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0" name="Freeform 4392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>
                  <a:gd name="T0" fmla="*/ 4 w 11"/>
                  <a:gd name="T1" fmla="*/ 2 h 5"/>
                  <a:gd name="T2" fmla="*/ 4 w 11"/>
                  <a:gd name="T3" fmla="*/ 2 h 5"/>
                  <a:gd name="T4" fmla="*/ 4 w 11"/>
                  <a:gd name="T5" fmla="*/ 2 h 5"/>
                  <a:gd name="T6" fmla="*/ 4 w 11"/>
                  <a:gd name="T7" fmla="*/ 2 h 5"/>
                  <a:gd name="T8" fmla="*/ 2 w 11"/>
                  <a:gd name="T9" fmla="*/ 4 h 5"/>
                  <a:gd name="T10" fmla="*/ 0 w 11"/>
                  <a:gd name="T11" fmla="*/ 5 h 5"/>
                  <a:gd name="T12" fmla="*/ 0 w 11"/>
                  <a:gd name="T13" fmla="*/ 5 h 5"/>
                  <a:gd name="T14" fmla="*/ 0 w 11"/>
                  <a:gd name="T15" fmla="*/ 5 h 5"/>
                  <a:gd name="T16" fmla="*/ 2 w 11"/>
                  <a:gd name="T17" fmla="*/ 5 h 5"/>
                  <a:gd name="T18" fmla="*/ 6 w 11"/>
                  <a:gd name="T19" fmla="*/ 5 h 5"/>
                  <a:gd name="T20" fmla="*/ 6 w 11"/>
                  <a:gd name="T21" fmla="*/ 5 h 5"/>
                  <a:gd name="T22" fmla="*/ 6 w 11"/>
                  <a:gd name="T23" fmla="*/ 4 h 5"/>
                  <a:gd name="T24" fmla="*/ 8 w 11"/>
                  <a:gd name="T25" fmla="*/ 4 h 5"/>
                  <a:gd name="T26" fmla="*/ 11 w 11"/>
                  <a:gd name="T27" fmla="*/ 2 h 5"/>
                  <a:gd name="T28" fmla="*/ 11 w 11"/>
                  <a:gd name="T29" fmla="*/ 2 h 5"/>
                  <a:gd name="T30" fmla="*/ 9 w 11"/>
                  <a:gd name="T31" fmla="*/ 0 h 5"/>
                  <a:gd name="T32" fmla="*/ 8 w 11"/>
                  <a:gd name="T33" fmla="*/ 0 h 5"/>
                  <a:gd name="T34" fmla="*/ 6 w 11"/>
                  <a:gd name="T35" fmla="*/ 4 h 5"/>
                  <a:gd name="T36" fmla="*/ 6 w 11"/>
                  <a:gd name="T37" fmla="*/ 4 h 5"/>
                  <a:gd name="T38" fmla="*/ 6 w 11"/>
                  <a:gd name="T39" fmla="*/ 2 h 5"/>
                  <a:gd name="T40" fmla="*/ 4 w 11"/>
                  <a:gd name="T41" fmla="*/ 2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5"/>
                  <a:gd name="T65" fmla="*/ 11 w 11"/>
                  <a:gd name="T66" fmla="*/ 5 h 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1" name="Freeform 4393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>
                  <a:gd name="T0" fmla="*/ 4 w 11"/>
                  <a:gd name="T1" fmla="*/ 2 h 5"/>
                  <a:gd name="T2" fmla="*/ 4 w 11"/>
                  <a:gd name="T3" fmla="*/ 2 h 5"/>
                  <a:gd name="T4" fmla="*/ 4 w 11"/>
                  <a:gd name="T5" fmla="*/ 2 h 5"/>
                  <a:gd name="T6" fmla="*/ 4 w 11"/>
                  <a:gd name="T7" fmla="*/ 2 h 5"/>
                  <a:gd name="T8" fmla="*/ 2 w 11"/>
                  <a:gd name="T9" fmla="*/ 4 h 5"/>
                  <a:gd name="T10" fmla="*/ 0 w 11"/>
                  <a:gd name="T11" fmla="*/ 5 h 5"/>
                  <a:gd name="T12" fmla="*/ 0 w 11"/>
                  <a:gd name="T13" fmla="*/ 5 h 5"/>
                  <a:gd name="T14" fmla="*/ 0 w 11"/>
                  <a:gd name="T15" fmla="*/ 5 h 5"/>
                  <a:gd name="T16" fmla="*/ 2 w 11"/>
                  <a:gd name="T17" fmla="*/ 5 h 5"/>
                  <a:gd name="T18" fmla="*/ 6 w 11"/>
                  <a:gd name="T19" fmla="*/ 5 h 5"/>
                  <a:gd name="T20" fmla="*/ 6 w 11"/>
                  <a:gd name="T21" fmla="*/ 5 h 5"/>
                  <a:gd name="T22" fmla="*/ 6 w 11"/>
                  <a:gd name="T23" fmla="*/ 4 h 5"/>
                  <a:gd name="T24" fmla="*/ 8 w 11"/>
                  <a:gd name="T25" fmla="*/ 4 h 5"/>
                  <a:gd name="T26" fmla="*/ 11 w 11"/>
                  <a:gd name="T27" fmla="*/ 2 h 5"/>
                  <a:gd name="T28" fmla="*/ 11 w 11"/>
                  <a:gd name="T29" fmla="*/ 2 h 5"/>
                  <a:gd name="T30" fmla="*/ 9 w 11"/>
                  <a:gd name="T31" fmla="*/ 0 h 5"/>
                  <a:gd name="T32" fmla="*/ 8 w 11"/>
                  <a:gd name="T33" fmla="*/ 0 h 5"/>
                  <a:gd name="T34" fmla="*/ 6 w 11"/>
                  <a:gd name="T35" fmla="*/ 4 h 5"/>
                  <a:gd name="T36" fmla="*/ 6 w 11"/>
                  <a:gd name="T37" fmla="*/ 4 h 5"/>
                  <a:gd name="T38" fmla="*/ 6 w 11"/>
                  <a:gd name="T39" fmla="*/ 2 h 5"/>
                  <a:gd name="T40" fmla="*/ 4 w 11"/>
                  <a:gd name="T41" fmla="*/ 2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5"/>
                  <a:gd name="T65" fmla="*/ 11 w 11"/>
                  <a:gd name="T66" fmla="*/ 5 h 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2" name="Freeform 4394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>
                  <a:gd name="T0" fmla="*/ 2 w 29"/>
                  <a:gd name="T1" fmla="*/ 18 h 23"/>
                  <a:gd name="T2" fmla="*/ 2 w 29"/>
                  <a:gd name="T3" fmla="*/ 18 h 23"/>
                  <a:gd name="T4" fmla="*/ 4 w 29"/>
                  <a:gd name="T5" fmla="*/ 18 h 23"/>
                  <a:gd name="T6" fmla="*/ 4 w 29"/>
                  <a:gd name="T7" fmla="*/ 18 h 23"/>
                  <a:gd name="T8" fmla="*/ 4 w 29"/>
                  <a:gd name="T9" fmla="*/ 18 h 23"/>
                  <a:gd name="T10" fmla="*/ 4 w 29"/>
                  <a:gd name="T11" fmla="*/ 20 h 23"/>
                  <a:gd name="T12" fmla="*/ 2 w 29"/>
                  <a:gd name="T13" fmla="*/ 21 h 23"/>
                  <a:gd name="T14" fmla="*/ 0 w 29"/>
                  <a:gd name="T15" fmla="*/ 23 h 23"/>
                  <a:gd name="T16" fmla="*/ 0 w 29"/>
                  <a:gd name="T17" fmla="*/ 23 h 23"/>
                  <a:gd name="T18" fmla="*/ 6 w 29"/>
                  <a:gd name="T19" fmla="*/ 23 h 23"/>
                  <a:gd name="T20" fmla="*/ 6 w 29"/>
                  <a:gd name="T21" fmla="*/ 23 h 23"/>
                  <a:gd name="T22" fmla="*/ 9 w 29"/>
                  <a:gd name="T23" fmla="*/ 21 h 23"/>
                  <a:gd name="T24" fmla="*/ 13 w 29"/>
                  <a:gd name="T25" fmla="*/ 20 h 23"/>
                  <a:gd name="T26" fmla="*/ 13 w 29"/>
                  <a:gd name="T27" fmla="*/ 20 h 23"/>
                  <a:gd name="T28" fmla="*/ 16 w 29"/>
                  <a:gd name="T29" fmla="*/ 20 h 23"/>
                  <a:gd name="T30" fmla="*/ 20 w 29"/>
                  <a:gd name="T31" fmla="*/ 16 h 23"/>
                  <a:gd name="T32" fmla="*/ 20 w 29"/>
                  <a:gd name="T33" fmla="*/ 16 h 23"/>
                  <a:gd name="T34" fmla="*/ 22 w 29"/>
                  <a:gd name="T35" fmla="*/ 14 h 23"/>
                  <a:gd name="T36" fmla="*/ 22 w 29"/>
                  <a:gd name="T37" fmla="*/ 12 h 23"/>
                  <a:gd name="T38" fmla="*/ 22 w 29"/>
                  <a:gd name="T39" fmla="*/ 12 h 23"/>
                  <a:gd name="T40" fmla="*/ 27 w 29"/>
                  <a:gd name="T41" fmla="*/ 9 h 23"/>
                  <a:gd name="T42" fmla="*/ 27 w 29"/>
                  <a:gd name="T43" fmla="*/ 7 h 23"/>
                  <a:gd name="T44" fmla="*/ 27 w 29"/>
                  <a:gd name="T45" fmla="*/ 5 h 23"/>
                  <a:gd name="T46" fmla="*/ 27 w 29"/>
                  <a:gd name="T47" fmla="*/ 5 h 23"/>
                  <a:gd name="T48" fmla="*/ 27 w 29"/>
                  <a:gd name="T49" fmla="*/ 5 h 23"/>
                  <a:gd name="T50" fmla="*/ 29 w 29"/>
                  <a:gd name="T51" fmla="*/ 0 h 23"/>
                  <a:gd name="T52" fmla="*/ 27 w 29"/>
                  <a:gd name="T53" fmla="*/ 0 h 23"/>
                  <a:gd name="T54" fmla="*/ 27 w 29"/>
                  <a:gd name="T55" fmla="*/ 0 h 23"/>
                  <a:gd name="T56" fmla="*/ 23 w 29"/>
                  <a:gd name="T57" fmla="*/ 0 h 23"/>
                  <a:gd name="T58" fmla="*/ 23 w 29"/>
                  <a:gd name="T59" fmla="*/ 2 h 23"/>
                  <a:gd name="T60" fmla="*/ 20 w 29"/>
                  <a:gd name="T61" fmla="*/ 3 h 23"/>
                  <a:gd name="T62" fmla="*/ 16 w 29"/>
                  <a:gd name="T63" fmla="*/ 5 h 23"/>
                  <a:gd name="T64" fmla="*/ 16 w 29"/>
                  <a:gd name="T65" fmla="*/ 5 h 23"/>
                  <a:gd name="T66" fmla="*/ 11 w 29"/>
                  <a:gd name="T67" fmla="*/ 7 h 23"/>
                  <a:gd name="T68" fmla="*/ 7 w 29"/>
                  <a:gd name="T69" fmla="*/ 9 h 23"/>
                  <a:gd name="T70" fmla="*/ 2 w 29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9"/>
                  <a:gd name="T109" fmla="*/ 0 h 23"/>
                  <a:gd name="T110" fmla="*/ 29 w 29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3" name="Freeform 4395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>
                  <a:gd name="T0" fmla="*/ 2 w 29"/>
                  <a:gd name="T1" fmla="*/ 18 h 23"/>
                  <a:gd name="T2" fmla="*/ 2 w 29"/>
                  <a:gd name="T3" fmla="*/ 18 h 23"/>
                  <a:gd name="T4" fmla="*/ 4 w 29"/>
                  <a:gd name="T5" fmla="*/ 18 h 23"/>
                  <a:gd name="T6" fmla="*/ 4 w 29"/>
                  <a:gd name="T7" fmla="*/ 18 h 23"/>
                  <a:gd name="T8" fmla="*/ 4 w 29"/>
                  <a:gd name="T9" fmla="*/ 18 h 23"/>
                  <a:gd name="T10" fmla="*/ 4 w 29"/>
                  <a:gd name="T11" fmla="*/ 20 h 23"/>
                  <a:gd name="T12" fmla="*/ 2 w 29"/>
                  <a:gd name="T13" fmla="*/ 21 h 23"/>
                  <a:gd name="T14" fmla="*/ 0 w 29"/>
                  <a:gd name="T15" fmla="*/ 23 h 23"/>
                  <a:gd name="T16" fmla="*/ 0 w 29"/>
                  <a:gd name="T17" fmla="*/ 23 h 23"/>
                  <a:gd name="T18" fmla="*/ 6 w 29"/>
                  <a:gd name="T19" fmla="*/ 23 h 23"/>
                  <a:gd name="T20" fmla="*/ 6 w 29"/>
                  <a:gd name="T21" fmla="*/ 23 h 23"/>
                  <a:gd name="T22" fmla="*/ 9 w 29"/>
                  <a:gd name="T23" fmla="*/ 21 h 23"/>
                  <a:gd name="T24" fmla="*/ 13 w 29"/>
                  <a:gd name="T25" fmla="*/ 20 h 23"/>
                  <a:gd name="T26" fmla="*/ 13 w 29"/>
                  <a:gd name="T27" fmla="*/ 20 h 23"/>
                  <a:gd name="T28" fmla="*/ 16 w 29"/>
                  <a:gd name="T29" fmla="*/ 20 h 23"/>
                  <a:gd name="T30" fmla="*/ 20 w 29"/>
                  <a:gd name="T31" fmla="*/ 16 h 23"/>
                  <a:gd name="T32" fmla="*/ 20 w 29"/>
                  <a:gd name="T33" fmla="*/ 16 h 23"/>
                  <a:gd name="T34" fmla="*/ 22 w 29"/>
                  <a:gd name="T35" fmla="*/ 14 h 23"/>
                  <a:gd name="T36" fmla="*/ 22 w 29"/>
                  <a:gd name="T37" fmla="*/ 12 h 23"/>
                  <a:gd name="T38" fmla="*/ 22 w 29"/>
                  <a:gd name="T39" fmla="*/ 12 h 23"/>
                  <a:gd name="T40" fmla="*/ 27 w 29"/>
                  <a:gd name="T41" fmla="*/ 9 h 23"/>
                  <a:gd name="T42" fmla="*/ 27 w 29"/>
                  <a:gd name="T43" fmla="*/ 7 h 23"/>
                  <a:gd name="T44" fmla="*/ 27 w 29"/>
                  <a:gd name="T45" fmla="*/ 5 h 23"/>
                  <a:gd name="T46" fmla="*/ 27 w 29"/>
                  <a:gd name="T47" fmla="*/ 5 h 23"/>
                  <a:gd name="T48" fmla="*/ 27 w 29"/>
                  <a:gd name="T49" fmla="*/ 5 h 23"/>
                  <a:gd name="T50" fmla="*/ 29 w 29"/>
                  <a:gd name="T51" fmla="*/ 0 h 23"/>
                  <a:gd name="T52" fmla="*/ 27 w 29"/>
                  <a:gd name="T53" fmla="*/ 0 h 23"/>
                  <a:gd name="T54" fmla="*/ 27 w 29"/>
                  <a:gd name="T55" fmla="*/ 0 h 23"/>
                  <a:gd name="T56" fmla="*/ 23 w 29"/>
                  <a:gd name="T57" fmla="*/ 0 h 23"/>
                  <a:gd name="T58" fmla="*/ 23 w 29"/>
                  <a:gd name="T59" fmla="*/ 2 h 23"/>
                  <a:gd name="T60" fmla="*/ 20 w 29"/>
                  <a:gd name="T61" fmla="*/ 3 h 23"/>
                  <a:gd name="T62" fmla="*/ 16 w 29"/>
                  <a:gd name="T63" fmla="*/ 5 h 23"/>
                  <a:gd name="T64" fmla="*/ 16 w 29"/>
                  <a:gd name="T65" fmla="*/ 5 h 23"/>
                  <a:gd name="T66" fmla="*/ 11 w 29"/>
                  <a:gd name="T67" fmla="*/ 7 h 23"/>
                  <a:gd name="T68" fmla="*/ 7 w 29"/>
                  <a:gd name="T69" fmla="*/ 9 h 23"/>
                  <a:gd name="T70" fmla="*/ 2 w 29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9"/>
                  <a:gd name="T109" fmla="*/ 0 h 23"/>
                  <a:gd name="T110" fmla="*/ 29 w 29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4" name="Freeform 4396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2 w 6"/>
                  <a:gd name="T3" fmla="*/ 2 h 5"/>
                  <a:gd name="T4" fmla="*/ 0 w 6"/>
                  <a:gd name="T5" fmla="*/ 4 h 5"/>
                  <a:gd name="T6" fmla="*/ 0 w 6"/>
                  <a:gd name="T7" fmla="*/ 4 h 5"/>
                  <a:gd name="T8" fmla="*/ 2 w 6"/>
                  <a:gd name="T9" fmla="*/ 4 h 5"/>
                  <a:gd name="T10" fmla="*/ 4 w 6"/>
                  <a:gd name="T11" fmla="*/ 5 h 5"/>
                  <a:gd name="T12" fmla="*/ 4 w 6"/>
                  <a:gd name="T13" fmla="*/ 5 h 5"/>
                  <a:gd name="T14" fmla="*/ 6 w 6"/>
                  <a:gd name="T15" fmla="*/ 4 h 5"/>
                  <a:gd name="T16" fmla="*/ 6 w 6"/>
                  <a:gd name="T17" fmla="*/ 2 h 5"/>
                  <a:gd name="T18" fmla="*/ 6 w 6"/>
                  <a:gd name="T19" fmla="*/ 0 h 5"/>
                  <a:gd name="T20" fmla="*/ 6 w 6"/>
                  <a:gd name="T21" fmla="*/ 0 h 5"/>
                  <a:gd name="T22" fmla="*/ 4 w 6"/>
                  <a:gd name="T23" fmla="*/ 2 h 5"/>
                  <a:gd name="T24" fmla="*/ 2 w 6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5"/>
                  <a:gd name="T41" fmla="*/ 6 w 6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5" name="Freeform 4397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2 w 6"/>
                  <a:gd name="T3" fmla="*/ 2 h 5"/>
                  <a:gd name="T4" fmla="*/ 0 w 6"/>
                  <a:gd name="T5" fmla="*/ 4 h 5"/>
                  <a:gd name="T6" fmla="*/ 0 w 6"/>
                  <a:gd name="T7" fmla="*/ 4 h 5"/>
                  <a:gd name="T8" fmla="*/ 2 w 6"/>
                  <a:gd name="T9" fmla="*/ 4 h 5"/>
                  <a:gd name="T10" fmla="*/ 4 w 6"/>
                  <a:gd name="T11" fmla="*/ 5 h 5"/>
                  <a:gd name="T12" fmla="*/ 4 w 6"/>
                  <a:gd name="T13" fmla="*/ 5 h 5"/>
                  <a:gd name="T14" fmla="*/ 6 w 6"/>
                  <a:gd name="T15" fmla="*/ 4 h 5"/>
                  <a:gd name="T16" fmla="*/ 6 w 6"/>
                  <a:gd name="T17" fmla="*/ 2 h 5"/>
                  <a:gd name="T18" fmla="*/ 6 w 6"/>
                  <a:gd name="T19" fmla="*/ 0 h 5"/>
                  <a:gd name="T20" fmla="*/ 6 w 6"/>
                  <a:gd name="T21" fmla="*/ 0 h 5"/>
                  <a:gd name="T22" fmla="*/ 4 w 6"/>
                  <a:gd name="T23" fmla="*/ 2 h 5"/>
                  <a:gd name="T24" fmla="*/ 2 w 6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5"/>
                  <a:gd name="T41" fmla="*/ 6 w 6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6" name="Freeform 4398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>
                  <a:gd name="T0" fmla="*/ 2 w 13"/>
                  <a:gd name="T1" fmla="*/ 0 h 6"/>
                  <a:gd name="T2" fmla="*/ 2 w 13"/>
                  <a:gd name="T3" fmla="*/ 0 h 6"/>
                  <a:gd name="T4" fmla="*/ 2 w 13"/>
                  <a:gd name="T5" fmla="*/ 2 h 6"/>
                  <a:gd name="T6" fmla="*/ 4 w 13"/>
                  <a:gd name="T7" fmla="*/ 2 h 6"/>
                  <a:gd name="T8" fmla="*/ 4 w 13"/>
                  <a:gd name="T9" fmla="*/ 2 h 6"/>
                  <a:gd name="T10" fmla="*/ 2 w 13"/>
                  <a:gd name="T11" fmla="*/ 4 h 6"/>
                  <a:gd name="T12" fmla="*/ 0 w 13"/>
                  <a:gd name="T13" fmla="*/ 6 h 6"/>
                  <a:gd name="T14" fmla="*/ 0 w 13"/>
                  <a:gd name="T15" fmla="*/ 6 h 6"/>
                  <a:gd name="T16" fmla="*/ 6 w 13"/>
                  <a:gd name="T17" fmla="*/ 6 h 6"/>
                  <a:gd name="T18" fmla="*/ 13 w 13"/>
                  <a:gd name="T19" fmla="*/ 4 h 6"/>
                  <a:gd name="T20" fmla="*/ 13 w 13"/>
                  <a:gd name="T21" fmla="*/ 4 h 6"/>
                  <a:gd name="T22" fmla="*/ 13 w 13"/>
                  <a:gd name="T23" fmla="*/ 2 h 6"/>
                  <a:gd name="T24" fmla="*/ 11 w 13"/>
                  <a:gd name="T25" fmla="*/ 2 h 6"/>
                  <a:gd name="T26" fmla="*/ 11 w 13"/>
                  <a:gd name="T27" fmla="*/ 2 h 6"/>
                  <a:gd name="T28" fmla="*/ 7 w 13"/>
                  <a:gd name="T29" fmla="*/ 2 h 6"/>
                  <a:gd name="T30" fmla="*/ 7 w 13"/>
                  <a:gd name="T31" fmla="*/ 2 h 6"/>
                  <a:gd name="T32" fmla="*/ 2 w 13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6"/>
                  <a:gd name="T53" fmla="*/ 13 w 13"/>
                  <a:gd name="T54" fmla="*/ 6 h 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7" name="Freeform 4399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>
                  <a:gd name="T0" fmla="*/ 2 w 13"/>
                  <a:gd name="T1" fmla="*/ 0 h 6"/>
                  <a:gd name="T2" fmla="*/ 2 w 13"/>
                  <a:gd name="T3" fmla="*/ 0 h 6"/>
                  <a:gd name="T4" fmla="*/ 2 w 13"/>
                  <a:gd name="T5" fmla="*/ 2 h 6"/>
                  <a:gd name="T6" fmla="*/ 4 w 13"/>
                  <a:gd name="T7" fmla="*/ 2 h 6"/>
                  <a:gd name="T8" fmla="*/ 4 w 13"/>
                  <a:gd name="T9" fmla="*/ 2 h 6"/>
                  <a:gd name="T10" fmla="*/ 2 w 13"/>
                  <a:gd name="T11" fmla="*/ 4 h 6"/>
                  <a:gd name="T12" fmla="*/ 0 w 13"/>
                  <a:gd name="T13" fmla="*/ 6 h 6"/>
                  <a:gd name="T14" fmla="*/ 0 w 13"/>
                  <a:gd name="T15" fmla="*/ 6 h 6"/>
                  <a:gd name="T16" fmla="*/ 6 w 13"/>
                  <a:gd name="T17" fmla="*/ 6 h 6"/>
                  <a:gd name="T18" fmla="*/ 13 w 13"/>
                  <a:gd name="T19" fmla="*/ 4 h 6"/>
                  <a:gd name="T20" fmla="*/ 13 w 13"/>
                  <a:gd name="T21" fmla="*/ 4 h 6"/>
                  <a:gd name="T22" fmla="*/ 13 w 13"/>
                  <a:gd name="T23" fmla="*/ 2 h 6"/>
                  <a:gd name="T24" fmla="*/ 11 w 13"/>
                  <a:gd name="T25" fmla="*/ 2 h 6"/>
                  <a:gd name="T26" fmla="*/ 11 w 13"/>
                  <a:gd name="T27" fmla="*/ 2 h 6"/>
                  <a:gd name="T28" fmla="*/ 7 w 13"/>
                  <a:gd name="T29" fmla="*/ 2 h 6"/>
                  <a:gd name="T30" fmla="*/ 7 w 13"/>
                  <a:gd name="T31" fmla="*/ 2 h 6"/>
                  <a:gd name="T32" fmla="*/ 2 w 13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6"/>
                  <a:gd name="T53" fmla="*/ 13 w 13"/>
                  <a:gd name="T54" fmla="*/ 6 h 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8" name="Freeform 4400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1 w 16"/>
                  <a:gd name="T3" fmla="*/ 0 h 6"/>
                  <a:gd name="T4" fmla="*/ 0 w 16"/>
                  <a:gd name="T5" fmla="*/ 2 h 6"/>
                  <a:gd name="T6" fmla="*/ 0 w 16"/>
                  <a:gd name="T7" fmla="*/ 6 h 6"/>
                  <a:gd name="T8" fmla="*/ 1 w 16"/>
                  <a:gd name="T9" fmla="*/ 6 h 6"/>
                  <a:gd name="T10" fmla="*/ 5 w 16"/>
                  <a:gd name="T11" fmla="*/ 6 h 6"/>
                  <a:gd name="T12" fmla="*/ 5 w 16"/>
                  <a:gd name="T13" fmla="*/ 6 h 6"/>
                  <a:gd name="T14" fmla="*/ 7 w 16"/>
                  <a:gd name="T15" fmla="*/ 4 h 6"/>
                  <a:gd name="T16" fmla="*/ 7 w 16"/>
                  <a:gd name="T17" fmla="*/ 4 h 6"/>
                  <a:gd name="T18" fmla="*/ 10 w 16"/>
                  <a:gd name="T19" fmla="*/ 4 h 6"/>
                  <a:gd name="T20" fmla="*/ 10 w 16"/>
                  <a:gd name="T21" fmla="*/ 4 h 6"/>
                  <a:gd name="T22" fmla="*/ 12 w 16"/>
                  <a:gd name="T23" fmla="*/ 4 h 6"/>
                  <a:gd name="T24" fmla="*/ 16 w 16"/>
                  <a:gd name="T25" fmla="*/ 2 h 6"/>
                  <a:gd name="T26" fmla="*/ 16 w 16"/>
                  <a:gd name="T27" fmla="*/ 2 h 6"/>
                  <a:gd name="T28" fmla="*/ 14 w 16"/>
                  <a:gd name="T29" fmla="*/ 2 h 6"/>
                  <a:gd name="T30" fmla="*/ 12 w 16"/>
                  <a:gd name="T31" fmla="*/ 0 h 6"/>
                  <a:gd name="T32" fmla="*/ 12 w 16"/>
                  <a:gd name="T33" fmla="*/ 0 h 6"/>
                  <a:gd name="T34" fmla="*/ 10 w 16"/>
                  <a:gd name="T35" fmla="*/ 2 h 6"/>
                  <a:gd name="T36" fmla="*/ 7 w 16"/>
                  <a:gd name="T37" fmla="*/ 2 h 6"/>
                  <a:gd name="T38" fmla="*/ 1 w 16"/>
                  <a:gd name="T39" fmla="*/ 0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"/>
                  <a:gd name="T61" fmla="*/ 0 h 6"/>
                  <a:gd name="T62" fmla="*/ 16 w 16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9" name="Freeform 4401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1 w 16"/>
                  <a:gd name="T3" fmla="*/ 0 h 6"/>
                  <a:gd name="T4" fmla="*/ 0 w 16"/>
                  <a:gd name="T5" fmla="*/ 2 h 6"/>
                  <a:gd name="T6" fmla="*/ 0 w 16"/>
                  <a:gd name="T7" fmla="*/ 6 h 6"/>
                  <a:gd name="T8" fmla="*/ 1 w 16"/>
                  <a:gd name="T9" fmla="*/ 6 h 6"/>
                  <a:gd name="T10" fmla="*/ 5 w 16"/>
                  <a:gd name="T11" fmla="*/ 6 h 6"/>
                  <a:gd name="T12" fmla="*/ 5 w 16"/>
                  <a:gd name="T13" fmla="*/ 6 h 6"/>
                  <a:gd name="T14" fmla="*/ 7 w 16"/>
                  <a:gd name="T15" fmla="*/ 4 h 6"/>
                  <a:gd name="T16" fmla="*/ 7 w 16"/>
                  <a:gd name="T17" fmla="*/ 4 h 6"/>
                  <a:gd name="T18" fmla="*/ 10 w 16"/>
                  <a:gd name="T19" fmla="*/ 4 h 6"/>
                  <a:gd name="T20" fmla="*/ 10 w 16"/>
                  <a:gd name="T21" fmla="*/ 4 h 6"/>
                  <a:gd name="T22" fmla="*/ 12 w 16"/>
                  <a:gd name="T23" fmla="*/ 4 h 6"/>
                  <a:gd name="T24" fmla="*/ 16 w 16"/>
                  <a:gd name="T25" fmla="*/ 2 h 6"/>
                  <a:gd name="T26" fmla="*/ 16 w 16"/>
                  <a:gd name="T27" fmla="*/ 2 h 6"/>
                  <a:gd name="T28" fmla="*/ 14 w 16"/>
                  <a:gd name="T29" fmla="*/ 2 h 6"/>
                  <a:gd name="T30" fmla="*/ 12 w 16"/>
                  <a:gd name="T31" fmla="*/ 0 h 6"/>
                  <a:gd name="T32" fmla="*/ 12 w 16"/>
                  <a:gd name="T33" fmla="*/ 0 h 6"/>
                  <a:gd name="T34" fmla="*/ 10 w 16"/>
                  <a:gd name="T35" fmla="*/ 2 h 6"/>
                  <a:gd name="T36" fmla="*/ 7 w 16"/>
                  <a:gd name="T37" fmla="*/ 2 h 6"/>
                  <a:gd name="T38" fmla="*/ 1 w 16"/>
                  <a:gd name="T39" fmla="*/ 0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"/>
                  <a:gd name="T61" fmla="*/ 0 h 6"/>
                  <a:gd name="T62" fmla="*/ 16 w 16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0" name="Freeform 4402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2 w 3"/>
                  <a:gd name="T13" fmla="*/ 3 h 5"/>
                  <a:gd name="T14" fmla="*/ 3 w 3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1" name="Freeform 4403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2 w 3"/>
                  <a:gd name="T13" fmla="*/ 3 h 5"/>
                  <a:gd name="T14" fmla="*/ 3 w 3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2" name="Freeform 4404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2 w 16"/>
                  <a:gd name="T3" fmla="*/ 0 h 2"/>
                  <a:gd name="T4" fmla="*/ 0 w 16"/>
                  <a:gd name="T5" fmla="*/ 2 h 2"/>
                  <a:gd name="T6" fmla="*/ 2 w 16"/>
                  <a:gd name="T7" fmla="*/ 2 h 2"/>
                  <a:gd name="T8" fmla="*/ 5 w 16"/>
                  <a:gd name="T9" fmla="*/ 2 h 2"/>
                  <a:gd name="T10" fmla="*/ 5 w 16"/>
                  <a:gd name="T11" fmla="*/ 2 h 2"/>
                  <a:gd name="T12" fmla="*/ 11 w 16"/>
                  <a:gd name="T13" fmla="*/ 2 h 2"/>
                  <a:gd name="T14" fmla="*/ 16 w 16"/>
                  <a:gd name="T15" fmla="*/ 0 h 2"/>
                  <a:gd name="T16" fmla="*/ 16 w 16"/>
                  <a:gd name="T17" fmla="*/ 0 h 2"/>
                  <a:gd name="T18" fmla="*/ 9 w 16"/>
                  <a:gd name="T19" fmla="*/ 0 h 2"/>
                  <a:gd name="T20" fmla="*/ 2 w 16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"/>
                  <a:gd name="T35" fmla="*/ 16 w 16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3" name="Freeform 4405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2 w 16"/>
                  <a:gd name="T3" fmla="*/ 0 h 2"/>
                  <a:gd name="T4" fmla="*/ 0 w 16"/>
                  <a:gd name="T5" fmla="*/ 2 h 2"/>
                  <a:gd name="T6" fmla="*/ 2 w 16"/>
                  <a:gd name="T7" fmla="*/ 2 h 2"/>
                  <a:gd name="T8" fmla="*/ 5 w 16"/>
                  <a:gd name="T9" fmla="*/ 2 h 2"/>
                  <a:gd name="T10" fmla="*/ 5 w 16"/>
                  <a:gd name="T11" fmla="*/ 2 h 2"/>
                  <a:gd name="T12" fmla="*/ 11 w 16"/>
                  <a:gd name="T13" fmla="*/ 2 h 2"/>
                  <a:gd name="T14" fmla="*/ 16 w 16"/>
                  <a:gd name="T15" fmla="*/ 0 h 2"/>
                  <a:gd name="T16" fmla="*/ 16 w 16"/>
                  <a:gd name="T17" fmla="*/ 0 h 2"/>
                  <a:gd name="T18" fmla="*/ 9 w 16"/>
                  <a:gd name="T19" fmla="*/ 0 h 2"/>
                  <a:gd name="T20" fmla="*/ 2 w 16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"/>
                  <a:gd name="T35" fmla="*/ 16 w 16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4" name="Freeform 4406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0 w 16"/>
                  <a:gd name="T3" fmla="*/ 6 h 6"/>
                  <a:gd name="T4" fmla="*/ 5 w 16"/>
                  <a:gd name="T5" fmla="*/ 4 h 6"/>
                  <a:gd name="T6" fmla="*/ 10 w 16"/>
                  <a:gd name="T7" fmla="*/ 6 h 6"/>
                  <a:gd name="T8" fmla="*/ 10 w 16"/>
                  <a:gd name="T9" fmla="*/ 6 h 6"/>
                  <a:gd name="T10" fmla="*/ 12 w 16"/>
                  <a:gd name="T11" fmla="*/ 4 h 6"/>
                  <a:gd name="T12" fmla="*/ 16 w 16"/>
                  <a:gd name="T13" fmla="*/ 2 h 6"/>
                  <a:gd name="T14" fmla="*/ 16 w 16"/>
                  <a:gd name="T15" fmla="*/ 2 h 6"/>
                  <a:gd name="T16" fmla="*/ 14 w 16"/>
                  <a:gd name="T17" fmla="*/ 0 h 6"/>
                  <a:gd name="T18" fmla="*/ 12 w 16"/>
                  <a:gd name="T19" fmla="*/ 0 h 6"/>
                  <a:gd name="T20" fmla="*/ 7 w 16"/>
                  <a:gd name="T21" fmla="*/ 0 h 6"/>
                  <a:gd name="T22" fmla="*/ 7 w 16"/>
                  <a:gd name="T23" fmla="*/ 0 h 6"/>
                  <a:gd name="T24" fmla="*/ 3 w 16"/>
                  <a:gd name="T25" fmla="*/ 0 h 6"/>
                  <a:gd name="T26" fmla="*/ 3 w 16"/>
                  <a:gd name="T27" fmla="*/ 0 h 6"/>
                  <a:gd name="T28" fmla="*/ 1 w 16"/>
                  <a:gd name="T29" fmla="*/ 4 h 6"/>
                  <a:gd name="T30" fmla="*/ 0 w 16"/>
                  <a:gd name="T31" fmla="*/ 6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5" name="Freeform 4407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0 w 16"/>
                  <a:gd name="T3" fmla="*/ 6 h 6"/>
                  <a:gd name="T4" fmla="*/ 5 w 16"/>
                  <a:gd name="T5" fmla="*/ 4 h 6"/>
                  <a:gd name="T6" fmla="*/ 10 w 16"/>
                  <a:gd name="T7" fmla="*/ 6 h 6"/>
                  <a:gd name="T8" fmla="*/ 10 w 16"/>
                  <a:gd name="T9" fmla="*/ 6 h 6"/>
                  <a:gd name="T10" fmla="*/ 12 w 16"/>
                  <a:gd name="T11" fmla="*/ 4 h 6"/>
                  <a:gd name="T12" fmla="*/ 16 w 16"/>
                  <a:gd name="T13" fmla="*/ 2 h 6"/>
                  <a:gd name="T14" fmla="*/ 16 w 16"/>
                  <a:gd name="T15" fmla="*/ 2 h 6"/>
                  <a:gd name="T16" fmla="*/ 14 w 16"/>
                  <a:gd name="T17" fmla="*/ 0 h 6"/>
                  <a:gd name="T18" fmla="*/ 12 w 16"/>
                  <a:gd name="T19" fmla="*/ 0 h 6"/>
                  <a:gd name="T20" fmla="*/ 7 w 16"/>
                  <a:gd name="T21" fmla="*/ 0 h 6"/>
                  <a:gd name="T22" fmla="*/ 7 w 16"/>
                  <a:gd name="T23" fmla="*/ 0 h 6"/>
                  <a:gd name="T24" fmla="*/ 3 w 16"/>
                  <a:gd name="T25" fmla="*/ 0 h 6"/>
                  <a:gd name="T26" fmla="*/ 3 w 16"/>
                  <a:gd name="T27" fmla="*/ 0 h 6"/>
                  <a:gd name="T28" fmla="*/ 1 w 16"/>
                  <a:gd name="T29" fmla="*/ 4 h 6"/>
                  <a:gd name="T30" fmla="*/ 0 w 16"/>
                  <a:gd name="T31" fmla="*/ 6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6" name="Freeform 4408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0 h 7"/>
                  <a:gd name="T4" fmla="*/ 0 w 2"/>
                  <a:gd name="T5" fmla="*/ 2 h 7"/>
                  <a:gd name="T6" fmla="*/ 0 w 2"/>
                  <a:gd name="T7" fmla="*/ 3 h 7"/>
                  <a:gd name="T8" fmla="*/ 2 w 2"/>
                  <a:gd name="T9" fmla="*/ 7 h 7"/>
                  <a:gd name="T10" fmla="*/ 2 w 2"/>
                  <a:gd name="T11" fmla="*/ 7 h 7"/>
                  <a:gd name="T12" fmla="*/ 2 w 2"/>
                  <a:gd name="T13" fmla="*/ 3 h 7"/>
                  <a:gd name="T14" fmla="*/ 0 w 2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7"/>
                  <a:gd name="T26" fmla="*/ 2 w 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7" name="Freeform 4409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0 h 7"/>
                  <a:gd name="T4" fmla="*/ 0 w 2"/>
                  <a:gd name="T5" fmla="*/ 2 h 7"/>
                  <a:gd name="T6" fmla="*/ 0 w 2"/>
                  <a:gd name="T7" fmla="*/ 3 h 7"/>
                  <a:gd name="T8" fmla="*/ 2 w 2"/>
                  <a:gd name="T9" fmla="*/ 7 h 7"/>
                  <a:gd name="T10" fmla="*/ 2 w 2"/>
                  <a:gd name="T11" fmla="*/ 7 h 7"/>
                  <a:gd name="T12" fmla="*/ 2 w 2"/>
                  <a:gd name="T13" fmla="*/ 3 h 7"/>
                  <a:gd name="T14" fmla="*/ 0 w 2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7"/>
                  <a:gd name="T26" fmla="*/ 2 w 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8" name="Freeform 4410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>
                  <a:gd name="T0" fmla="*/ 8 w 19"/>
                  <a:gd name="T1" fmla="*/ 12 h 12"/>
                  <a:gd name="T2" fmla="*/ 8 w 19"/>
                  <a:gd name="T3" fmla="*/ 12 h 12"/>
                  <a:gd name="T4" fmla="*/ 14 w 19"/>
                  <a:gd name="T5" fmla="*/ 10 h 12"/>
                  <a:gd name="T6" fmla="*/ 17 w 19"/>
                  <a:gd name="T7" fmla="*/ 9 h 12"/>
                  <a:gd name="T8" fmla="*/ 17 w 19"/>
                  <a:gd name="T9" fmla="*/ 9 h 12"/>
                  <a:gd name="T10" fmla="*/ 19 w 19"/>
                  <a:gd name="T11" fmla="*/ 5 h 12"/>
                  <a:gd name="T12" fmla="*/ 16 w 19"/>
                  <a:gd name="T13" fmla="*/ 3 h 12"/>
                  <a:gd name="T14" fmla="*/ 16 w 19"/>
                  <a:gd name="T15" fmla="*/ 3 h 12"/>
                  <a:gd name="T16" fmla="*/ 16 w 19"/>
                  <a:gd name="T17" fmla="*/ 2 h 12"/>
                  <a:gd name="T18" fmla="*/ 16 w 19"/>
                  <a:gd name="T19" fmla="*/ 0 h 12"/>
                  <a:gd name="T20" fmla="*/ 12 w 19"/>
                  <a:gd name="T21" fmla="*/ 0 h 12"/>
                  <a:gd name="T22" fmla="*/ 12 w 19"/>
                  <a:gd name="T23" fmla="*/ 0 h 12"/>
                  <a:gd name="T24" fmla="*/ 7 w 19"/>
                  <a:gd name="T25" fmla="*/ 0 h 12"/>
                  <a:gd name="T26" fmla="*/ 3 w 19"/>
                  <a:gd name="T27" fmla="*/ 0 h 12"/>
                  <a:gd name="T28" fmla="*/ 3 w 19"/>
                  <a:gd name="T29" fmla="*/ 0 h 12"/>
                  <a:gd name="T30" fmla="*/ 0 w 19"/>
                  <a:gd name="T31" fmla="*/ 2 h 12"/>
                  <a:gd name="T32" fmla="*/ 0 w 19"/>
                  <a:gd name="T33" fmla="*/ 5 h 12"/>
                  <a:gd name="T34" fmla="*/ 0 w 19"/>
                  <a:gd name="T35" fmla="*/ 5 h 12"/>
                  <a:gd name="T36" fmla="*/ 3 w 19"/>
                  <a:gd name="T37" fmla="*/ 9 h 12"/>
                  <a:gd name="T38" fmla="*/ 8 w 19"/>
                  <a:gd name="T39" fmla="*/ 1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9"/>
                  <a:gd name="T61" fmla="*/ 0 h 12"/>
                  <a:gd name="T62" fmla="*/ 19 w 19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9" name="Freeform 4411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>
                  <a:gd name="T0" fmla="*/ 8 w 19"/>
                  <a:gd name="T1" fmla="*/ 12 h 12"/>
                  <a:gd name="T2" fmla="*/ 8 w 19"/>
                  <a:gd name="T3" fmla="*/ 12 h 12"/>
                  <a:gd name="T4" fmla="*/ 14 w 19"/>
                  <a:gd name="T5" fmla="*/ 10 h 12"/>
                  <a:gd name="T6" fmla="*/ 17 w 19"/>
                  <a:gd name="T7" fmla="*/ 9 h 12"/>
                  <a:gd name="T8" fmla="*/ 17 w 19"/>
                  <a:gd name="T9" fmla="*/ 9 h 12"/>
                  <a:gd name="T10" fmla="*/ 19 w 19"/>
                  <a:gd name="T11" fmla="*/ 5 h 12"/>
                  <a:gd name="T12" fmla="*/ 16 w 19"/>
                  <a:gd name="T13" fmla="*/ 3 h 12"/>
                  <a:gd name="T14" fmla="*/ 16 w 19"/>
                  <a:gd name="T15" fmla="*/ 3 h 12"/>
                  <a:gd name="T16" fmla="*/ 16 w 19"/>
                  <a:gd name="T17" fmla="*/ 2 h 12"/>
                  <a:gd name="T18" fmla="*/ 16 w 19"/>
                  <a:gd name="T19" fmla="*/ 0 h 12"/>
                  <a:gd name="T20" fmla="*/ 12 w 19"/>
                  <a:gd name="T21" fmla="*/ 0 h 12"/>
                  <a:gd name="T22" fmla="*/ 12 w 19"/>
                  <a:gd name="T23" fmla="*/ 0 h 12"/>
                  <a:gd name="T24" fmla="*/ 7 w 19"/>
                  <a:gd name="T25" fmla="*/ 0 h 12"/>
                  <a:gd name="T26" fmla="*/ 3 w 19"/>
                  <a:gd name="T27" fmla="*/ 0 h 12"/>
                  <a:gd name="T28" fmla="*/ 3 w 19"/>
                  <a:gd name="T29" fmla="*/ 0 h 12"/>
                  <a:gd name="T30" fmla="*/ 0 w 19"/>
                  <a:gd name="T31" fmla="*/ 2 h 12"/>
                  <a:gd name="T32" fmla="*/ 0 w 19"/>
                  <a:gd name="T33" fmla="*/ 5 h 12"/>
                  <a:gd name="T34" fmla="*/ 0 w 19"/>
                  <a:gd name="T35" fmla="*/ 5 h 12"/>
                  <a:gd name="T36" fmla="*/ 3 w 19"/>
                  <a:gd name="T37" fmla="*/ 9 h 12"/>
                  <a:gd name="T38" fmla="*/ 8 w 19"/>
                  <a:gd name="T39" fmla="*/ 1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9"/>
                  <a:gd name="T61" fmla="*/ 0 h 12"/>
                  <a:gd name="T62" fmla="*/ 19 w 19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0" name="Freeform 4412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4 w 4"/>
                  <a:gd name="T5" fmla="*/ 7 h 9"/>
                  <a:gd name="T6" fmla="*/ 4 w 4"/>
                  <a:gd name="T7" fmla="*/ 4 h 9"/>
                  <a:gd name="T8" fmla="*/ 4 w 4"/>
                  <a:gd name="T9" fmla="*/ 4 h 9"/>
                  <a:gd name="T10" fmla="*/ 2 w 4"/>
                  <a:gd name="T11" fmla="*/ 2 h 9"/>
                  <a:gd name="T12" fmla="*/ 2 w 4"/>
                  <a:gd name="T13" fmla="*/ 0 h 9"/>
                  <a:gd name="T14" fmla="*/ 0 w 4"/>
                  <a:gd name="T15" fmla="*/ 2 h 9"/>
                  <a:gd name="T16" fmla="*/ 0 w 4"/>
                  <a:gd name="T17" fmla="*/ 2 h 9"/>
                  <a:gd name="T18" fmla="*/ 2 w 4"/>
                  <a:gd name="T19" fmla="*/ 4 h 9"/>
                  <a:gd name="T20" fmla="*/ 2 w 4"/>
                  <a:gd name="T21" fmla="*/ 6 h 9"/>
                  <a:gd name="T22" fmla="*/ 2 w 4"/>
                  <a:gd name="T23" fmla="*/ 6 h 9"/>
                  <a:gd name="T24" fmla="*/ 0 w 4"/>
                  <a:gd name="T25" fmla="*/ 7 h 9"/>
                  <a:gd name="T26" fmla="*/ 2 w 4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9"/>
                  <a:gd name="T44" fmla="*/ 4 w 4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1" name="Freeform 4413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4 w 4"/>
                  <a:gd name="T5" fmla="*/ 7 h 9"/>
                  <a:gd name="T6" fmla="*/ 4 w 4"/>
                  <a:gd name="T7" fmla="*/ 4 h 9"/>
                  <a:gd name="T8" fmla="*/ 4 w 4"/>
                  <a:gd name="T9" fmla="*/ 4 h 9"/>
                  <a:gd name="T10" fmla="*/ 2 w 4"/>
                  <a:gd name="T11" fmla="*/ 2 h 9"/>
                  <a:gd name="T12" fmla="*/ 2 w 4"/>
                  <a:gd name="T13" fmla="*/ 0 h 9"/>
                  <a:gd name="T14" fmla="*/ 0 w 4"/>
                  <a:gd name="T15" fmla="*/ 2 h 9"/>
                  <a:gd name="T16" fmla="*/ 0 w 4"/>
                  <a:gd name="T17" fmla="*/ 2 h 9"/>
                  <a:gd name="T18" fmla="*/ 2 w 4"/>
                  <a:gd name="T19" fmla="*/ 4 h 9"/>
                  <a:gd name="T20" fmla="*/ 2 w 4"/>
                  <a:gd name="T21" fmla="*/ 6 h 9"/>
                  <a:gd name="T22" fmla="*/ 2 w 4"/>
                  <a:gd name="T23" fmla="*/ 6 h 9"/>
                  <a:gd name="T24" fmla="*/ 0 w 4"/>
                  <a:gd name="T25" fmla="*/ 7 h 9"/>
                  <a:gd name="T26" fmla="*/ 2 w 4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9"/>
                  <a:gd name="T44" fmla="*/ 4 w 4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2" name="Freeform 4414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3" name="Freeform 4415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4" name="Freeform 4416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6 h 6"/>
                  <a:gd name="T10" fmla="*/ 0 w 2"/>
                  <a:gd name="T11" fmla="*/ 6 h 6"/>
                  <a:gd name="T12" fmla="*/ 2 w 2"/>
                  <a:gd name="T13" fmla="*/ 6 h 6"/>
                  <a:gd name="T14" fmla="*/ 2 w 2"/>
                  <a:gd name="T15" fmla="*/ 4 h 6"/>
                  <a:gd name="T16" fmla="*/ 2 w 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6"/>
                  <a:gd name="T29" fmla="*/ 2 w 2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5" name="Freeform 4417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6 h 6"/>
                  <a:gd name="T10" fmla="*/ 0 w 2"/>
                  <a:gd name="T11" fmla="*/ 6 h 6"/>
                  <a:gd name="T12" fmla="*/ 2 w 2"/>
                  <a:gd name="T13" fmla="*/ 6 h 6"/>
                  <a:gd name="T14" fmla="*/ 2 w 2"/>
                  <a:gd name="T15" fmla="*/ 4 h 6"/>
                  <a:gd name="T16" fmla="*/ 2 w 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6"/>
                  <a:gd name="T29" fmla="*/ 2 w 2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6" name="Freeform 4418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7" name="Freeform 4419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8" name="Freeform 4420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9" name="Freeform 4421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0" name="Freeform 4422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2 w 9"/>
                  <a:gd name="T5" fmla="*/ 2 h 9"/>
                  <a:gd name="T6" fmla="*/ 2 w 9"/>
                  <a:gd name="T7" fmla="*/ 2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4 h 9"/>
                  <a:gd name="T14" fmla="*/ 2 w 9"/>
                  <a:gd name="T15" fmla="*/ 5 h 9"/>
                  <a:gd name="T16" fmla="*/ 2 w 9"/>
                  <a:gd name="T17" fmla="*/ 5 h 9"/>
                  <a:gd name="T18" fmla="*/ 2 w 9"/>
                  <a:gd name="T19" fmla="*/ 7 h 9"/>
                  <a:gd name="T20" fmla="*/ 2 w 9"/>
                  <a:gd name="T21" fmla="*/ 7 h 9"/>
                  <a:gd name="T22" fmla="*/ 2 w 9"/>
                  <a:gd name="T23" fmla="*/ 7 h 9"/>
                  <a:gd name="T24" fmla="*/ 2 w 9"/>
                  <a:gd name="T25" fmla="*/ 7 h 9"/>
                  <a:gd name="T26" fmla="*/ 4 w 9"/>
                  <a:gd name="T27" fmla="*/ 7 h 9"/>
                  <a:gd name="T28" fmla="*/ 5 w 9"/>
                  <a:gd name="T29" fmla="*/ 9 h 9"/>
                  <a:gd name="T30" fmla="*/ 5 w 9"/>
                  <a:gd name="T31" fmla="*/ 9 h 9"/>
                  <a:gd name="T32" fmla="*/ 7 w 9"/>
                  <a:gd name="T33" fmla="*/ 9 h 9"/>
                  <a:gd name="T34" fmla="*/ 9 w 9"/>
                  <a:gd name="T35" fmla="*/ 7 h 9"/>
                  <a:gd name="T36" fmla="*/ 9 w 9"/>
                  <a:gd name="T37" fmla="*/ 7 h 9"/>
                  <a:gd name="T38" fmla="*/ 7 w 9"/>
                  <a:gd name="T39" fmla="*/ 5 h 9"/>
                  <a:gd name="T40" fmla="*/ 7 w 9"/>
                  <a:gd name="T41" fmla="*/ 5 h 9"/>
                  <a:gd name="T42" fmla="*/ 5 w 9"/>
                  <a:gd name="T43" fmla="*/ 5 h 9"/>
                  <a:gd name="T44" fmla="*/ 5 w 9"/>
                  <a:gd name="T45" fmla="*/ 4 h 9"/>
                  <a:gd name="T46" fmla="*/ 5 w 9"/>
                  <a:gd name="T47" fmla="*/ 4 h 9"/>
                  <a:gd name="T48" fmla="*/ 5 w 9"/>
                  <a:gd name="T49" fmla="*/ 2 h 9"/>
                  <a:gd name="T50" fmla="*/ 4 w 9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9"/>
                  <a:gd name="T80" fmla="*/ 9 w 9"/>
                  <a:gd name="T81" fmla="*/ 9 h 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1" name="Freeform 4423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2 w 9"/>
                  <a:gd name="T5" fmla="*/ 2 h 9"/>
                  <a:gd name="T6" fmla="*/ 2 w 9"/>
                  <a:gd name="T7" fmla="*/ 2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4 h 9"/>
                  <a:gd name="T14" fmla="*/ 2 w 9"/>
                  <a:gd name="T15" fmla="*/ 5 h 9"/>
                  <a:gd name="T16" fmla="*/ 2 w 9"/>
                  <a:gd name="T17" fmla="*/ 5 h 9"/>
                  <a:gd name="T18" fmla="*/ 2 w 9"/>
                  <a:gd name="T19" fmla="*/ 7 h 9"/>
                  <a:gd name="T20" fmla="*/ 2 w 9"/>
                  <a:gd name="T21" fmla="*/ 7 h 9"/>
                  <a:gd name="T22" fmla="*/ 2 w 9"/>
                  <a:gd name="T23" fmla="*/ 7 h 9"/>
                  <a:gd name="T24" fmla="*/ 2 w 9"/>
                  <a:gd name="T25" fmla="*/ 7 h 9"/>
                  <a:gd name="T26" fmla="*/ 4 w 9"/>
                  <a:gd name="T27" fmla="*/ 7 h 9"/>
                  <a:gd name="T28" fmla="*/ 5 w 9"/>
                  <a:gd name="T29" fmla="*/ 9 h 9"/>
                  <a:gd name="T30" fmla="*/ 5 w 9"/>
                  <a:gd name="T31" fmla="*/ 9 h 9"/>
                  <a:gd name="T32" fmla="*/ 7 w 9"/>
                  <a:gd name="T33" fmla="*/ 9 h 9"/>
                  <a:gd name="T34" fmla="*/ 9 w 9"/>
                  <a:gd name="T35" fmla="*/ 7 h 9"/>
                  <a:gd name="T36" fmla="*/ 9 w 9"/>
                  <a:gd name="T37" fmla="*/ 7 h 9"/>
                  <a:gd name="T38" fmla="*/ 7 w 9"/>
                  <a:gd name="T39" fmla="*/ 5 h 9"/>
                  <a:gd name="T40" fmla="*/ 7 w 9"/>
                  <a:gd name="T41" fmla="*/ 5 h 9"/>
                  <a:gd name="T42" fmla="*/ 5 w 9"/>
                  <a:gd name="T43" fmla="*/ 5 h 9"/>
                  <a:gd name="T44" fmla="*/ 5 w 9"/>
                  <a:gd name="T45" fmla="*/ 4 h 9"/>
                  <a:gd name="T46" fmla="*/ 5 w 9"/>
                  <a:gd name="T47" fmla="*/ 4 h 9"/>
                  <a:gd name="T48" fmla="*/ 5 w 9"/>
                  <a:gd name="T49" fmla="*/ 2 h 9"/>
                  <a:gd name="T50" fmla="*/ 4 w 9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9"/>
                  <a:gd name="T80" fmla="*/ 9 w 9"/>
                  <a:gd name="T81" fmla="*/ 9 h 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2" name="Freeform 4424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>
                  <a:gd name="T0" fmla="*/ 2 w 13"/>
                  <a:gd name="T1" fmla="*/ 2 h 7"/>
                  <a:gd name="T2" fmla="*/ 2 w 13"/>
                  <a:gd name="T3" fmla="*/ 2 h 7"/>
                  <a:gd name="T4" fmla="*/ 0 w 13"/>
                  <a:gd name="T5" fmla="*/ 4 h 7"/>
                  <a:gd name="T6" fmla="*/ 2 w 13"/>
                  <a:gd name="T7" fmla="*/ 5 h 7"/>
                  <a:gd name="T8" fmla="*/ 4 w 13"/>
                  <a:gd name="T9" fmla="*/ 7 h 7"/>
                  <a:gd name="T10" fmla="*/ 4 w 13"/>
                  <a:gd name="T11" fmla="*/ 7 h 7"/>
                  <a:gd name="T12" fmla="*/ 7 w 13"/>
                  <a:gd name="T13" fmla="*/ 5 h 7"/>
                  <a:gd name="T14" fmla="*/ 7 w 13"/>
                  <a:gd name="T15" fmla="*/ 5 h 7"/>
                  <a:gd name="T16" fmla="*/ 11 w 13"/>
                  <a:gd name="T17" fmla="*/ 5 h 7"/>
                  <a:gd name="T18" fmla="*/ 11 w 13"/>
                  <a:gd name="T19" fmla="*/ 5 h 7"/>
                  <a:gd name="T20" fmla="*/ 13 w 13"/>
                  <a:gd name="T21" fmla="*/ 5 h 7"/>
                  <a:gd name="T22" fmla="*/ 13 w 13"/>
                  <a:gd name="T23" fmla="*/ 5 h 7"/>
                  <a:gd name="T24" fmla="*/ 9 w 13"/>
                  <a:gd name="T25" fmla="*/ 2 h 7"/>
                  <a:gd name="T26" fmla="*/ 9 w 13"/>
                  <a:gd name="T27" fmla="*/ 2 h 7"/>
                  <a:gd name="T28" fmla="*/ 5 w 13"/>
                  <a:gd name="T29" fmla="*/ 0 h 7"/>
                  <a:gd name="T30" fmla="*/ 2 w 13"/>
                  <a:gd name="T31" fmla="*/ 2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7"/>
                  <a:gd name="T50" fmla="*/ 13 w 13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3" name="Freeform 4425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>
                  <a:gd name="T0" fmla="*/ 2 w 13"/>
                  <a:gd name="T1" fmla="*/ 2 h 7"/>
                  <a:gd name="T2" fmla="*/ 2 w 13"/>
                  <a:gd name="T3" fmla="*/ 2 h 7"/>
                  <a:gd name="T4" fmla="*/ 0 w 13"/>
                  <a:gd name="T5" fmla="*/ 4 h 7"/>
                  <a:gd name="T6" fmla="*/ 2 w 13"/>
                  <a:gd name="T7" fmla="*/ 5 h 7"/>
                  <a:gd name="T8" fmla="*/ 4 w 13"/>
                  <a:gd name="T9" fmla="*/ 7 h 7"/>
                  <a:gd name="T10" fmla="*/ 4 w 13"/>
                  <a:gd name="T11" fmla="*/ 7 h 7"/>
                  <a:gd name="T12" fmla="*/ 7 w 13"/>
                  <a:gd name="T13" fmla="*/ 5 h 7"/>
                  <a:gd name="T14" fmla="*/ 7 w 13"/>
                  <a:gd name="T15" fmla="*/ 5 h 7"/>
                  <a:gd name="T16" fmla="*/ 11 w 13"/>
                  <a:gd name="T17" fmla="*/ 5 h 7"/>
                  <a:gd name="T18" fmla="*/ 11 w 13"/>
                  <a:gd name="T19" fmla="*/ 5 h 7"/>
                  <a:gd name="T20" fmla="*/ 13 w 13"/>
                  <a:gd name="T21" fmla="*/ 5 h 7"/>
                  <a:gd name="T22" fmla="*/ 13 w 13"/>
                  <a:gd name="T23" fmla="*/ 5 h 7"/>
                  <a:gd name="T24" fmla="*/ 9 w 13"/>
                  <a:gd name="T25" fmla="*/ 2 h 7"/>
                  <a:gd name="T26" fmla="*/ 9 w 13"/>
                  <a:gd name="T27" fmla="*/ 2 h 7"/>
                  <a:gd name="T28" fmla="*/ 5 w 13"/>
                  <a:gd name="T29" fmla="*/ 0 h 7"/>
                  <a:gd name="T30" fmla="*/ 2 w 13"/>
                  <a:gd name="T31" fmla="*/ 2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7"/>
                  <a:gd name="T50" fmla="*/ 13 w 13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4" name="Freeform 4426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0 w 5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2"/>
                  <a:gd name="T26" fmla="*/ 5 w 5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5" name="Freeform 4427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0 w 5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2"/>
                  <a:gd name="T26" fmla="*/ 5 w 5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6" name="Freeform 4428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>
                  <a:gd name="T0" fmla="*/ 3 w 23"/>
                  <a:gd name="T1" fmla="*/ 36 h 50"/>
                  <a:gd name="T2" fmla="*/ 5 w 23"/>
                  <a:gd name="T3" fmla="*/ 41 h 50"/>
                  <a:gd name="T4" fmla="*/ 9 w 23"/>
                  <a:gd name="T5" fmla="*/ 45 h 50"/>
                  <a:gd name="T6" fmla="*/ 11 w 23"/>
                  <a:gd name="T7" fmla="*/ 48 h 50"/>
                  <a:gd name="T8" fmla="*/ 14 w 23"/>
                  <a:gd name="T9" fmla="*/ 50 h 50"/>
                  <a:gd name="T10" fmla="*/ 11 w 23"/>
                  <a:gd name="T11" fmla="*/ 45 h 50"/>
                  <a:gd name="T12" fmla="*/ 7 w 23"/>
                  <a:gd name="T13" fmla="*/ 32 h 50"/>
                  <a:gd name="T14" fmla="*/ 7 w 23"/>
                  <a:gd name="T15" fmla="*/ 28 h 50"/>
                  <a:gd name="T16" fmla="*/ 11 w 23"/>
                  <a:gd name="T17" fmla="*/ 28 h 50"/>
                  <a:gd name="T18" fmla="*/ 16 w 23"/>
                  <a:gd name="T19" fmla="*/ 30 h 50"/>
                  <a:gd name="T20" fmla="*/ 23 w 23"/>
                  <a:gd name="T21" fmla="*/ 32 h 50"/>
                  <a:gd name="T22" fmla="*/ 18 w 23"/>
                  <a:gd name="T23" fmla="*/ 27 h 50"/>
                  <a:gd name="T24" fmla="*/ 14 w 23"/>
                  <a:gd name="T25" fmla="*/ 25 h 50"/>
                  <a:gd name="T26" fmla="*/ 14 w 23"/>
                  <a:gd name="T27" fmla="*/ 21 h 50"/>
                  <a:gd name="T28" fmla="*/ 18 w 23"/>
                  <a:gd name="T29" fmla="*/ 20 h 50"/>
                  <a:gd name="T30" fmla="*/ 19 w 23"/>
                  <a:gd name="T31" fmla="*/ 16 h 50"/>
                  <a:gd name="T32" fmla="*/ 19 w 23"/>
                  <a:gd name="T33" fmla="*/ 14 h 50"/>
                  <a:gd name="T34" fmla="*/ 19 w 23"/>
                  <a:gd name="T35" fmla="*/ 11 h 50"/>
                  <a:gd name="T36" fmla="*/ 14 w 23"/>
                  <a:gd name="T37" fmla="*/ 12 h 50"/>
                  <a:gd name="T38" fmla="*/ 11 w 23"/>
                  <a:gd name="T39" fmla="*/ 16 h 50"/>
                  <a:gd name="T40" fmla="*/ 12 w 23"/>
                  <a:gd name="T41" fmla="*/ 16 h 50"/>
                  <a:gd name="T42" fmla="*/ 9 w 23"/>
                  <a:gd name="T43" fmla="*/ 18 h 50"/>
                  <a:gd name="T44" fmla="*/ 7 w 23"/>
                  <a:gd name="T45" fmla="*/ 21 h 50"/>
                  <a:gd name="T46" fmla="*/ 5 w 23"/>
                  <a:gd name="T47" fmla="*/ 23 h 50"/>
                  <a:gd name="T48" fmla="*/ 3 w 23"/>
                  <a:gd name="T49" fmla="*/ 21 h 50"/>
                  <a:gd name="T50" fmla="*/ 3 w 23"/>
                  <a:gd name="T51" fmla="*/ 20 h 50"/>
                  <a:gd name="T52" fmla="*/ 5 w 23"/>
                  <a:gd name="T53" fmla="*/ 18 h 50"/>
                  <a:gd name="T54" fmla="*/ 9 w 23"/>
                  <a:gd name="T55" fmla="*/ 11 h 50"/>
                  <a:gd name="T56" fmla="*/ 9 w 23"/>
                  <a:gd name="T57" fmla="*/ 9 h 50"/>
                  <a:gd name="T58" fmla="*/ 7 w 23"/>
                  <a:gd name="T59" fmla="*/ 5 h 50"/>
                  <a:gd name="T60" fmla="*/ 7 w 23"/>
                  <a:gd name="T61" fmla="*/ 3 h 50"/>
                  <a:gd name="T62" fmla="*/ 9 w 23"/>
                  <a:gd name="T63" fmla="*/ 0 h 50"/>
                  <a:gd name="T64" fmla="*/ 3 w 23"/>
                  <a:gd name="T65" fmla="*/ 3 h 50"/>
                  <a:gd name="T66" fmla="*/ 2 w 23"/>
                  <a:gd name="T67" fmla="*/ 7 h 50"/>
                  <a:gd name="T68" fmla="*/ 0 w 23"/>
                  <a:gd name="T69" fmla="*/ 18 h 50"/>
                  <a:gd name="T70" fmla="*/ 2 w 23"/>
                  <a:gd name="T71" fmla="*/ 21 h 50"/>
                  <a:gd name="T72" fmla="*/ 3 w 23"/>
                  <a:gd name="T73" fmla="*/ 23 h 50"/>
                  <a:gd name="T74" fmla="*/ 2 w 23"/>
                  <a:gd name="T75" fmla="*/ 27 h 50"/>
                  <a:gd name="T76" fmla="*/ 3 w 23"/>
                  <a:gd name="T77" fmla="*/ 30 h 50"/>
                  <a:gd name="T78" fmla="*/ 3 w 23"/>
                  <a:gd name="T79" fmla="*/ 32 h 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"/>
                  <a:gd name="T121" fmla="*/ 0 h 50"/>
                  <a:gd name="T122" fmla="*/ 23 w 23"/>
                  <a:gd name="T123" fmla="*/ 50 h 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7" name="Freeform 4429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>
                  <a:gd name="T0" fmla="*/ 3 w 23"/>
                  <a:gd name="T1" fmla="*/ 36 h 50"/>
                  <a:gd name="T2" fmla="*/ 5 w 23"/>
                  <a:gd name="T3" fmla="*/ 41 h 50"/>
                  <a:gd name="T4" fmla="*/ 9 w 23"/>
                  <a:gd name="T5" fmla="*/ 45 h 50"/>
                  <a:gd name="T6" fmla="*/ 11 w 23"/>
                  <a:gd name="T7" fmla="*/ 48 h 50"/>
                  <a:gd name="T8" fmla="*/ 14 w 23"/>
                  <a:gd name="T9" fmla="*/ 50 h 50"/>
                  <a:gd name="T10" fmla="*/ 11 w 23"/>
                  <a:gd name="T11" fmla="*/ 45 h 50"/>
                  <a:gd name="T12" fmla="*/ 7 w 23"/>
                  <a:gd name="T13" fmla="*/ 32 h 50"/>
                  <a:gd name="T14" fmla="*/ 7 w 23"/>
                  <a:gd name="T15" fmla="*/ 28 h 50"/>
                  <a:gd name="T16" fmla="*/ 11 w 23"/>
                  <a:gd name="T17" fmla="*/ 28 h 50"/>
                  <a:gd name="T18" fmla="*/ 16 w 23"/>
                  <a:gd name="T19" fmla="*/ 30 h 50"/>
                  <a:gd name="T20" fmla="*/ 23 w 23"/>
                  <a:gd name="T21" fmla="*/ 32 h 50"/>
                  <a:gd name="T22" fmla="*/ 18 w 23"/>
                  <a:gd name="T23" fmla="*/ 27 h 50"/>
                  <a:gd name="T24" fmla="*/ 14 w 23"/>
                  <a:gd name="T25" fmla="*/ 25 h 50"/>
                  <a:gd name="T26" fmla="*/ 14 w 23"/>
                  <a:gd name="T27" fmla="*/ 21 h 50"/>
                  <a:gd name="T28" fmla="*/ 18 w 23"/>
                  <a:gd name="T29" fmla="*/ 20 h 50"/>
                  <a:gd name="T30" fmla="*/ 19 w 23"/>
                  <a:gd name="T31" fmla="*/ 16 h 50"/>
                  <a:gd name="T32" fmla="*/ 19 w 23"/>
                  <a:gd name="T33" fmla="*/ 14 h 50"/>
                  <a:gd name="T34" fmla="*/ 19 w 23"/>
                  <a:gd name="T35" fmla="*/ 11 h 50"/>
                  <a:gd name="T36" fmla="*/ 14 w 23"/>
                  <a:gd name="T37" fmla="*/ 12 h 50"/>
                  <a:gd name="T38" fmla="*/ 11 w 23"/>
                  <a:gd name="T39" fmla="*/ 16 h 50"/>
                  <a:gd name="T40" fmla="*/ 12 w 23"/>
                  <a:gd name="T41" fmla="*/ 16 h 50"/>
                  <a:gd name="T42" fmla="*/ 9 w 23"/>
                  <a:gd name="T43" fmla="*/ 18 h 50"/>
                  <a:gd name="T44" fmla="*/ 7 w 23"/>
                  <a:gd name="T45" fmla="*/ 21 h 50"/>
                  <a:gd name="T46" fmla="*/ 5 w 23"/>
                  <a:gd name="T47" fmla="*/ 23 h 50"/>
                  <a:gd name="T48" fmla="*/ 3 w 23"/>
                  <a:gd name="T49" fmla="*/ 21 h 50"/>
                  <a:gd name="T50" fmla="*/ 3 w 23"/>
                  <a:gd name="T51" fmla="*/ 20 h 50"/>
                  <a:gd name="T52" fmla="*/ 5 w 23"/>
                  <a:gd name="T53" fmla="*/ 18 h 50"/>
                  <a:gd name="T54" fmla="*/ 9 w 23"/>
                  <a:gd name="T55" fmla="*/ 11 h 50"/>
                  <a:gd name="T56" fmla="*/ 9 w 23"/>
                  <a:gd name="T57" fmla="*/ 9 h 50"/>
                  <a:gd name="T58" fmla="*/ 7 w 23"/>
                  <a:gd name="T59" fmla="*/ 5 h 50"/>
                  <a:gd name="T60" fmla="*/ 7 w 23"/>
                  <a:gd name="T61" fmla="*/ 3 h 50"/>
                  <a:gd name="T62" fmla="*/ 9 w 23"/>
                  <a:gd name="T63" fmla="*/ 0 h 50"/>
                  <a:gd name="T64" fmla="*/ 3 w 23"/>
                  <a:gd name="T65" fmla="*/ 3 h 50"/>
                  <a:gd name="T66" fmla="*/ 2 w 23"/>
                  <a:gd name="T67" fmla="*/ 7 h 50"/>
                  <a:gd name="T68" fmla="*/ 0 w 23"/>
                  <a:gd name="T69" fmla="*/ 18 h 50"/>
                  <a:gd name="T70" fmla="*/ 2 w 23"/>
                  <a:gd name="T71" fmla="*/ 21 h 50"/>
                  <a:gd name="T72" fmla="*/ 3 w 23"/>
                  <a:gd name="T73" fmla="*/ 23 h 50"/>
                  <a:gd name="T74" fmla="*/ 2 w 23"/>
                  <a:gd name="T75" fmla="*/ 27 h 50"/>
                  <a:gd name="T76" fmla="*/ 3 w 23"/>
                  <a:gd name="T77" fmla="*/ 30 h 50"/>
                  <a:gd name="T78" fmla="*/ 3 w 23"/>
                  <a:gd name="T79" fmla="*/ 32 h 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"/>
                  <a:gd name="T121" fmla="*/ 0 h 50"/>
                  <a:gd name="T122" fmla="*/ 23 w 23"/>
                  <a:gd name="T123" fmla="*/ 50 h 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8" name="Freeform 4430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9" name="Freeform 4431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0" name="Freeform 4432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1" name="Freeform 4433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2" name="Freeform 4434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3" name="Freeform 4435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4" name="Freeform 4436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>
                  <a:gd name="T0" fmla="*/ 32 w 46"/>
                  <a:gd name="T1" fmla="*/ 11 h 16"/>
                  <a:gd name="T2" fmla="*/ 32 w 46"/>
                  <a:gd name="T3" fmla="*/ 11 h 16"/>
                  <a:gd name="T4" fmla="*/ 43 w 46"/>
                  <a:gd name="T5" fmla="*/ 16 h 16"/>
                  <a:gd name="T6" fmla="*/ 43 w 46"/>
                  <a:gd name="T7" fmla="*/ 16 h 16"/>
                  <a:gd name="T8" fmla="*/ 45 w 46"/>
                  <a:gd name="T9" fmla="*/ 16 h 16"/>
                  <a:gd name="T10" fmla="*/ 46 w 46"/>
                  <a:gd name="T11" fmla="*/ 16 h 16"/>
                  <a:gd name="T12" fmla="*/ 46 w 46"/>
                  <a:gd name="T13" fmla="*/ 13 h 16"/>
                  <a:gd name="T14" fmla="*/ 46 w 46"/>
                  <a:gd name="T15" fmla="*/ 13 h 16"/>
                  <a:gd name="T16" fmla="*/ 45 w 46"/>
                  <a:gd name="T17" fmla="*/ 11 h 16"/>
                  <a:gd name="T18" fmla="*/ 43 w 46"/>
                  <a:gd name="T19" fmla="*/ 9 h 16"/>
                  <a:gd name="T20" fmla="*/ 43 w 46"/>
                  <a:gd name="T21" fmla="*/ 9 h 16"/>
                  <a:gd name="T22" fmla="*/ 43 w 46"/>
                  <a:gd name="T23" fmla="*/ 8 h 16"/>
                  <a:gd name="T24" fmla="*/ 41 w 46"/>
                  <a:gd name="T25" fmla="*/ 6 h 16"/>
                  <a:gd name="T26" fmla="*/ 41 w 46"/>
                  <a:gd name="T27" fmla="*/ 6 h 16"/>
                  <a:gd name="T28" fmla="*/ 39 w 46"/>
                  <a:gd name="T29" fmla="*/ 4 h 16"/>
                  <a:gd name="T30" fmla="*/ 38 w 46"/>
                  <a:gd name="T31" fmla="*/ 4 h 16"/>
                  <a:gd name="T32" fmla="*/ 38 w 46"/>
                  <a:gd name="T33" fmla="*/ 4 h 16"/>
                  <a:gd name="T34" fmla="*/ 34 w 46"/>
                  <a:gd name="T35" fmla="*/ 4 h 16"/>
                  <a:gd name="T36" fmla="*/ 32 w 46"/>
                  <a:gd name="T37" fmla="*/ 2 h 16"/>
                  <a:gd name="T38" fmla="*/ 32 w 46"/>
                  <a:gd name="T39" fmla="*/ 2 h 16"/>
                  <a:gd name="T40" fmla="*/ 29 w 46"/>
                  <a:gd name="T41" fmla="*/ 0 h 16"/>
                  <a:gd name="T42" fmla="*/ 25 w 46"/>
                  <a:gd name="T43" fmla="*/ 0 h 16"/>
                  <a:gd name="T44" fmla="*/ 25 w 46"/>
                  <a:gd name="T45" fmla="*/ 0 h 16"/>
                  <a:gd name="T46" fmla="*/ 21 w 46"/>
                  <a:gd name="T47" fmla="*/ 2 h 16"/>
                  <a:gd name="T48" fmla="*/ 21 w 46"/>
                  <a:gd name="T49" fmla="*/ 2 h 16"/>
                  <a:gd name="T50" fmla="*/ 20 w 46"/>
                  <a:gd name="T51" fmla="*/ 2 h 16"/>
                  <a:gd name="T52" fmla="*/ 18 w 46"/>
                  <a:gd name="T53" fmla="*/ 2 h 16"/>
                  <a:gd name="T54" fmla="*/ 18 w 46"/>
                  <a:gd name="T55" fmla="*/ 2 h 16"/>
                  <a:gd name="T56" fmla="*/ 11 w 46"/>
                  <a:gd name="T57" fmla="*/ 2 h 16"/>
                  <a:gd name="T58" fmla="*/ 11 w 46"/>
                  <a:gd name="T59" fmla="*/ 2 h 16"/>
                  <a:gd name="T60" fmla="*/ 5 w 46"/>
                  <a:gd name="T61" fmla="*/ 2 h 16"/>
                  <a:gd name="T62" fmla="*/ 2 w 46"/>
                  <a:gd name="T63" fmla="*/ 4 h 16"/>
                  <a:gd name="T64" fmla="*/ 0 w 46"/>
                  <a:gd name="T65" fmla="*/ 8 h 16"/>
                  <a:gd name="T66" fmla="*/ 0 w 46"/>
                  <a:gd name="T67" fmla="*/ 13 h 16"/>
                  <a:gd name="T68" fmla="*/ 0 w 46"/>
                  <a:gd name="T69" fmla="*/ 13 h 16"/>
                  <a:gd name="T70" fmla="*/ 2 w 46"/>
                  <a:gd name="T71" fmla="*/ 9 h 16"/>
                  <a:gd name="T72" fmla="*/ 2 w 46"/>
                  <a:gd name="T73" fmla="*/ 6 h 16"/>
                  <a:gd name="T74" fmla="*/ 4 w 46"/>
                  <a:gd name="T75" fmla="*/ 6 h 16"/>
                  <a:gd name="T76" fmla="*/ 4 w 46"/>
                  <a:gd name="T77" fmla="*/ 6 h 16"/>
                  <a:gd name="T78" fmla="*/ 5 w 46"/>
                  <a:gd name="T79" fmla="*/ 8 h 16"/>
                  <a:gd name="T80" fmla="*/ 5 w 46"/>
                  <a:gd name="T81" fmla="*/ 9 h 16"/>
                  <a:gd name="T82" fmla="*/ 9 w 46"/>
                  <a:gd name="T83" fmla="*/ 11 h 16"/>
                  <a:gd name="T84" fmla="*/ 9 w 46"/>
                  <a:gd name="T85" fmla="*/ 11 h 16"/>
                  <a:gd name="T86" fmla="*/ 14 w 46"/>
                  <a:gd name="T87" fmla="*/ 9 h 16"/>
                  <a:gd name="T88" fmla="*/ 16 w 46"/>
                  <a:gd name="T89" fmla="*/ 8 h 16"/>
                  <a:gd name="T90" fmla="*/ 16 w 46"/>
                  <a:gd name="T91" fmla="*/ 9 h 16"/>
                  <a:gd name="T92" fmla="*/ 16 w 46"/>
                  <a:gd name="T93" fmla="*/ 9 h 16"/>
                  <a:gd name="T94" fmla="*/ 21 w 46"/>
                  <a:gd name="T95" fmla="*/ 11 h 16"/>
                  <a:gd name="T96" fmla="*/ 25 w 46"/>
                  <a:gd name="T97" fmla="*/ 11 h 16"/>
                  <a:gd name="T98" fmla="*/ 27 w 46"/>
                  <a:gd name="T99" fmla="*/ 9 h 16"/>
                  <a:gd name="T100" fmla="*/ 27 w 46"/>
                  <a:gd name="T101" fmla="*/ 9 h 16"/>
                  <a:gd name="T102" fmla="*/ 27 w 46"/>
                  <a:gd name="T103" fmla="*/ 9 h 16"/>
                  <a:gd name="T104" fmla="*/ 30 w 46"/>
                  <a:gd name="T105" fmla="*/ 9 h 16"/>
                  <a:gd name="T106" fmla="*/ 32 w 46"/>
                  <a:gd name="T107" fmla="*/ 9 h 16"/>
                  <a:gd name="T108" fmla="*/ 32 w 46"/>
                  <a:gd name="T109" fmla="*/ 11 h 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6"/>
                  <a:gd name="T166" fmla="*/ 0 h 16"/>
                  <a:gd name="T167" fmla="*/ 46 w 46"/>
                  <a:gd name="T168" fmla="*/ 16 h 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5" name="Freeform 4437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>
                  <a:gd name="T0" fmla="*/ 32 w 46"/>
                  <a:gd name="T1" fmla="*/ 11 h 16"/>
                  <a:gd name="T2" fmla="*/ 32 w 46"/>
                  <a:gd name="T3" fmla="*/ 11 h 16"/>
                  <a:gd name="T4" fmla="*/ 43 w 46"/>
                  <a:gd name="T5" fmla="*/ 16 h 16"/>
                  <a:gd name="T6" fmla="*/ 43 w 46"/>
                  <a:gd name="T7" fmla="*/ 16 h 16"/>
                  <a:gd name="T8" fmla="*/ 45 w 46"/>
                  <a:gd name="T9" fmla="*/ 16 h 16"/>
                  <a:gd name="T10" fmla="*/ 46 w 46"/>
                  <a:gd name="T11" fmla="*/ 16 h 16"/>
                  <a:gd name="T12" fmla="*/ 46 w 46"/>
                  <a:gd name="T13" fmla="*/ 13 h 16"/>
                  <a:gd name="T14" fmla="*/ 46 w 46"/>
                  <a:gd name="T15" fmla="*/ 13 h 16"/>
                  <a:gd name="T16" fmla="*/ 45 w 46"/>
                  <a:gd name="T17" fmla="*/ 11 h 16"/>
                  <a:gd name="T18" fmla="*/ 43 w 46"/>
                  <a:gd name="T19" fmla="*/ 9 h 16"/>
                  <a:gd name="T20" fmla="*/ 43 w 46"/>
                  <a:gd name="T21" fmla="*/ 9 h 16"/>
                  <a:gd name="T22" fmla="*/ 43 w 46"/>
                  <a:gd name="T23" fmla="*/ 8 h 16"/>
                  <a:gd name="T24" fmla="*/ 41 w 46"/>
                  <a:gd name="T25" fmla="*/ 6 h 16"/>
                  <a:gd name="T26" fmla="*/ 41 w 46"/>
                  <a:gd name="T27" fmla="*/ 6 h 16"/>
                  <a:gd name="T28" fmla="*/ 39 w 46"/>
                  <a:gd name="T29" fmla="*/ 4 h 16"/>
                  <a:gd name="T30" fmla="*/ 38 w 46"/>
                  <a:gd name="T31" fmla="*/ 4 h 16"/>
                  <a:gd name="T32" fmla="*/ 38 w 46"/>
                  <a:gd name="T33" fmla="*/ 4 h 16"/>
                  <a:gd name="T34" fmla="*/ 34 w 46"/>
                  <a:gd name="T35" fmla="*/ 4 h 16"/>
                  <a:gd name="T36" fmla="*/ 32 w 46"/>
                  <a:gd name="T37" fmla="*/ 2 h 16"/>
                  <a:gd name="T38" fmla="*/ 32 w 46"/>
                  <a:gd name="T39" fmla="*/ 2 h 16"/>
                  <a:gd name="T40" fmla="*/ 29 w 46"/>
                  <a:gd name="T41" fmla="*/ 0 h 16"/>
                  <a:gd name="T42" fmla="*/ 25 w 46"/>
                  <a:gd name="T43" fmla="*/ 0 h 16"/>
                  <a:gd name="T44" fmla="*/ 25 w 46"/>
                  <a:gd name="T45" fmla="*/ 0 h 16"/>
                  <a:gd name="T46" fmla="*/ 21 w 46"/>
                  <a:gd name="T47" fmla="*/ 2 h 16"/>
                  <a:gd name="T48" fmla="*/ 21 w 46"/>
                  <a:gd name="T49" fmla="*/ 2 h 16"/>
                  <a:gd name="T50" fmla="*/ 20 w 46"/>
                  <a:gd name="T51" fmla="*/ 2 h 16"/>
                  <a:gd name="T52" fmla="*/ 18 w 46"/>
                  <a:gd name="T53" fmla="*/ 2 h 16"/>
                  <a:gd name="T54" fmla="*/ 18 w 46"/>
                  <a:gd name="T55" fmla="*/ 2 h 16"/>
                  <a:gd name="T56" fmla="*/ 11 w 46"/>
                  <a:gd name="T57" fmla="*/ 2 h 16"/>
                  <a:gd name="T58" fmla="*/ 11 w 46"/>
                  <a:gd name="T59" fmla="*/ 2 h 16"/>
                  <a:gd name="T60" fmla="*/ 5 w 46"/>
                  <a:gd name="T61" fmla="*/ 2 h 16"/>
                  <a:gd name="T62" fmla="*/ 2 w 46"/>
                  <a:gd name="T63" fmla="*/ 4 h 16"/>
                  <a:gd name="T64" fmla="*/ 0 w 46"/>
                  <a:gd name="T65" fmla="*/ 8 h 16"/>
                  <a:gd name="T66" fmla="*/ 0 w 46"/>
                  <a:gd name="T67" fmla="*/ 13 h 16"/>
                  <a:gd name="T68" fmla="*/ 0 w 46"/>
                  <a:gd name="T69" fmla="*/ 13 h 16"/>
                  <a:gd name="T70" fmla="*/ 2 w 46"/>
                  <a:gd name="T71" fmla="*/ 9 h 16"/>
                  <a:gd name="T72" fmla="*/ 2 w 46"/>
                  <a:gd name="T73" fmla="*/ 6 h 16"/>
                  <a:gd name="T74" fmla="*/ 4 w 46"/>
                  <a:gd name="T75" fmla="*/ 6 h 16"/>
                  <a:gd name="T76" fmla="*/ 4 w 46"/>
                  <a:gd name="T77" fmla="*/ 6 h 16"/>
                  <a:gd name="T78" fmla="*/ 5 w 46"/>
                  <a:gd name="T79" fmla="*/ 8 h 16"/>
                  <a:gd name="T80" fmla="*/ 5 w 46"/>
                  <a:gd name="T81" fmla="*/ 9 h 16"/>
                  <a:gd name="T82" fmla="*/ 9 w 46"/>
                  <a:gd name="T83" fmla="*/ 11 h 16"/>
                  <a:gd name="T84" fmla="*/ 9 w 46"/>
                  <a:gd name="T85" fmla="*/ 11 h 16"/>
                  <a:gd name="T86" fmla="*/ 14 w 46"/>
                  <a:gd name="T87" fmla="*/ 9 h 16"/>
                  <a:gd name="T88" fmla="*/ 16 w 46"/>
                  <a:gd name="T89" fmla="*/ 8 h 16"/>
                  <a:gd name="T90" fmla="*/ 16 w 46"/>
                  <a:gd name="T91" fmla="*/ 9 h 16"/>
                  <a:gd name="T92" fmla="*/ 16 w 46"/>
                  <a:gd name="T93" fmla="*/ 9 h 16"/>
                  <a:gd name="T94" fmla="*/ 21 w 46"/>
                  <a:gd name="T95" fmla="*/ 11 h 16"/>
                  <a:gd name="T96" fmla="*/ 25 w 46"/>
                  <a:gd name="T97" fmla="*/ 11 h 16"/>
                  <a:gd name="T98" fmla="*/ 27 w 46"/>
                  <a:gd name="T99" fmla="*/ 9 h 16"/>
                  <a:gd name="T100" fmla="*/ 27 w 46"/>
                  <a:gd name="T101" fmla="*/ 9 h 16"/>
                  <a:gd name="T102" fmla="*/ 27 w 46"/>
                  <a:gd name="T103" fmla="*/ 9 h 16"/>
                  <a:gd name="T104" fmla="*/ 30 w 46"/>
                  <a:gd name="T105" fmla="*/ 9 h 16"/>
                  <a:gd name="T106" fmla="*/ 32 w 46"/>
                  <a:gd name="T107" fmla="*/ 9 h 16"/>
                  <a:gd name="T108" fmla="*/ 32 w 46"/>
                  <a:gd name="T109" fmla="*/ 11 h 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6"/>
                  <a:gd name="T166" fmla="*/ 0 h 16"/>
                  <a:gd name="T167" fmla="*/ 46 w 46"/>
                  <a:gd name="T168" fmla="*/ 16 h 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6" name="Freeform 4438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0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4 w 5"/>
                  <a:gd name="T15" fmla="*/ 2 h 3"/>
                  <a:gd name="T16" fmla="*/ 5 w 5"/>
                  <a:gd name="T17" fmla="*/ 2 h 3"/>
                  <a:gd name="T18" fmla="*/ 5 w 5"/>
                  <a:gd name="T19" fmla="*/ 0 h 3"/>
                  <a:gd name="T20" fmla="*/ 5 w 5"/>
                  <a:gd name="T21" fmla="*/ 0 h 3"/>
                  <a:gd name="T22" fmla="*/ 4 w 5"/>
                  <a:gd name="T23" fmla="*/ 0 h 3"/>
                  <a:gd name="T24" fmla="*/ 2 w 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7" name="Freeform 4439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0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4 w 5"/>
                  <a:gd name="T15" fmla="*/ 2 h 3"/>
                  <a:gd name="T16" fmla="*/ 5 w 5"/>
                  <a:gd name="T17" fmla="*/ 2 h 3"/>
                  <a:gd name="T18" fmla="*/ 5 w 5"/>
                  <a:gd name="T19" fmla="*/ 0 h 3"/>
                  <a:gd name="T20" fmla="*/ 5 w 5"/>
                  <a:gd name="T21" fmla="*/ 0 h 3"/>
                  <a:gd name="T22" fmla="*/ 4 w 5"/>
                  <a:gd name="T23" fmla="*/ 0 h 3"/>
                  <a:gd name="T24" fmla="*/ 2 w 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8" name="Freeform 4440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4 w 7"/>
                  <a:gd name="T5" fmla="*/ 9 h 10"/>
                  <a:gd name="T6" fmla="*/ 6 w 7"/>
                  <a:gd name="T7" fmla="*/ 7 h 10"/>
                  <a:gd name="T8" fmla="*/ 7 w 7"/>
                  <a:gd name="T9" fmla="*/ 3 h 10"/>
                  <a:gd name="T10" fmla="*/ 6 w 7"/>
                  <a:gd name="T11" fmla="*/ 0 h 10"/>
                  <a:gd name="T12" fmla="*/ 6 w 7"/>
                  <a:gd name="T13" fmla="*/ 0 h 10"/>
                  <a:gd name="T14" fmla="*/ 2 w 7"/>
                  <a:gd name="T15" fmla="*/ 3 h 10"/>
                  <a:gd name="T16" fmla="*/ 2 w 7"/>
                  <a:gd name="T17" fmla="*/ 3 h 10"/>
                  <a:gd name="T18" fmla="*/ 0 w 7"/>
                  <a:gd name="T19" fmla="*/ 7 h 10"/>
                  <a:gd name="T20" fmla="*/ 0 w 7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0"/>
                  <a:gd name="T35" fmla="*/ 7 w 7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9" name="Freeform 4441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4 w 7"/>
                  <a:gd name="T5" fmla="*/ 9 h 10"/>
                  <a:gd name="T6" fmla="*/ 6 w 7"/>
                  <a:gd name="T7" fmla="*/ 7 h 10"/>
                  <a:gd name="T8" fmla="*/ 7 w 7"/>
                  <a:gd name="T9" fmla="*/ 3 h 10"/>
                  <a:gd name="T10" fmla="*/ 6 w 7"/>
                  <a:gd name="T11" fmla="*/ 0 h 10"/>
                  <a:gd name="T12" fmla="*/ 6 w 7"/>
                  <a:gd name="T13" fmla="*/ 0 h 10"/>
                  <a:gd name="T14" fmla="*/ 2 w 7"/>
                  <a:gd name="T15" fmla="*/ 3 h 10"/>
                  <a:gd name="T16" fmla="*/ 2 w 7"/>
                  <a:gd name="T17" fmla="*/ 3 h 10"/>
                  <a:gd name="T18" fmla="*/ 0 w 7"/>
                  <a:gd name="T19" fmla="*/ 7 h 10"/>
                  <a:gd name="T20" fmla="*/ 0 w 7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0"/>
                  <a:gd name="T35" fmla="*/ 7 w 7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0" name="Freeform 4442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1" name="Freeform 4443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2" name="Freeform 4444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3" name="Freeform 4445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4" name="Freeform 4446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5" name="Freeform 4447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6" name="Freeform 4448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7" name="Freeform 4449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8" name="Freeform 4450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9" name="Freeform 4451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0" name="Freeform 4452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1" name="Freeform 4453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2" name="Freeform 4454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3" name="Freeform 4455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4" name="Freeform 4456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5" name="Freeform 4457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6" name="Freeform 4458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7" name="Freeform 4459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8" name="Freeform 4460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9" name="Freeform 4461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0" name="Freeform 4462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1" name="Freeform 4463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2" name="Freeform 4464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3" name="Freeform 4465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4" name="Freeform 4466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5" name="Freeform 4467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6" name="Freeform 4468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7" name="Freeform 4469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8" name="Freeform 4470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9" name="Freeform 4471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0" name="Freeform 4472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1" name="Freeform 4473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2" name="Freeform 4474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3" name="Freeform 4475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4" name="Freeform 4476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5" name="Freeform 4477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6" name="Freeform 4478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7" name="Freeform 4479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8" name="Freeform 4480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9" name="Freeform 4481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0" name="Freeform 4482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1" name="Freeform 4483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2" name="Freeform 4484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3" name="Freeform 4485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5" name="Group 4687"/>
            <p:cNvGrpSpPr>
              <a:grpSpLocks/>
            </p:cNvGrpSpPr>
            <p:nvPr/>
          </p:nvGrpSpPr>
          <p:grpSpPr bwMode="auto">
            <a:xfrm>
              <a:off x="7549604" y="4382423"/>
              <a:ext cx="2287588" cy="877888"/>
              <a:chOff x="4310" y="2518"/>
              <a:chExt cx="1441" cy="553"/>
            </a:xfrm>
            <a:solidFill>
              <a:schemeClr val="bg2"/>
            </a:solidFill>
          </p:grpSpPr>
          <p:sp>
            <p:nvSpPr>
              <p:cNvPr id="1544" name="Freeform 4487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5" name="Freeform 4488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6" name="Freeform 4489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7" name="Freeform 4490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8" name="Freeform 4491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9" name="Freeform 4492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0" name="Freeform 4493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1" name="Freeform 4494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2" name="Freeform 4495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3" name="Freeform 4496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4" name="Freeform 4497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5" name="Freeform 4498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6" name="Freeform 4499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7" name="Freeform 4500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8" name="Freeform 4501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9" name="Freeform 4502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0" name="Freeform 4503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1" name="Freeform 4504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2" name="Freeform 4505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3" name="Freeform 4506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4" name="Freeform 4507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5" name="Freeform 4508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6" name="Freeform 4509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7" name="Freeform 4510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8" name="Freeform 4511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9" name="Freeform 4512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0" name="Freeform 4513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1" name="Freeform 4514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2" name="Freeform 4515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3" name="Freeform 4516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4" name="Freeform 4517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5" name="Freeform 4518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6" name="Freeform 4519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7" name="Freeform 4520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8" name="Freeform 4521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9" name="Freeform 4522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0" name="Freeform 4523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1" name="Freeform 4524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2" name="Freeform 4525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3" name="Freeform 4526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4" name="Freeform 4527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5" name="Freeform 4528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6" name="Freeform 4529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7" name="Freeform 4530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8" name="Freeform 4531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9" name="Freeform 4532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0" name="Freeform 4533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1" name="Freeform 4534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2" name="Freeform 4535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3" name="Freeform 4536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4" name="Freeform 4537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5" name="Freeform 4538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6" name="Freeform 4539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7" name="Freeform 4540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8" name="Freeform 4541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9" name="Freeform 4542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0" name="Freeform 4543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1" name="Freeform 4544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2" name="Freeform 4545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3" name="Freeform 4546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4" name="Freeform 4547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5" name="Freeform 4548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6" name="Freeform 4549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7" name="Freeform 4550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8" name="Freeform 4551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9" name="Freeform 4552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0" name="Freeform 4553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1" name="Freeform 4554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2" name="Freeform 4555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3" name="Freeform 4556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4" name="Freeform 4557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5" name="Freeform 4558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6" name="Freeform 4559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7" name="Freeform 4560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8" name="Freeform 4561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9" name="Freeform 4562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0" name="Freeform 4563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1" name="Freeform 4564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2" name="Freeform 4565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3" name="Freeform 4566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4" name="Freeform 4567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5" name="Freeform 4568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6" name="Freeform 4569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7" name="Freeform 4570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8" name="Freeform 4571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9" name="Freeform 4572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0" name="Freeform 4573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1" name="Freeform 4574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2" name="Freeform 4575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3" name="Freeform 4576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4" name="Rectangle 4577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5" name="Freeform 4578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6" name="Freeform 4579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7" name="Freeform 4580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8" name="Freeform 4581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9" name="Freeform 4582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0" name="Freeform 4583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1" name="Freeform 4584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2" name="Freeform 4585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3" name="Freeform 4586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4" name="Freeform 4587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5" name="Freeform 4588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6" name="Freeform 4589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7" name="Freeform 4590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8" name="Freeform 4591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9" name="Freeform 4592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0" name="Freeform 4593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1" name="Freeform 4594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2" name="Freeform 4595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3" name="Freeform 4596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4" name="Freeform 4597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5" name="Freeform 4598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6" name="Freeform 4599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7" name="Freeform 4600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8" name="Freeform 4601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9" name="Freeform 4602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0" name="Freeform 4603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1" name="Freeform 4604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2" name="Freeform 4605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3" name="Freeform 4606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4" name="Freeform 4607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5" name="Freeform 4608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6" name="Freeform 4609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7" name="Freeform 4610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8" name="Freeform 4611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9" name="Freeform 4612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0" name="Freeform 4613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1" name="Freeform 4614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2" name="Freeform 4615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3" name="Freeform 4616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4" name="Freeform 4617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5" name="Freeform 4618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6" name="Freeform 4619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7" name="Freeform 4620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8" name="Freeform 4621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9" name="Freeform 4622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0" name="Freeform 4623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1" name="Freeform 4624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2" name="Freeform 4625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3" name="Freeform 4626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4" name="Freeform 4627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5" name="Freeform 4628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6" name="Freeform 4629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7" name="Freeform 4630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8" name="Freeform 4631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9" name="Freeform 4632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0" name="Rectangle 4633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1" name="Freeform 4634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2" name="Freeform 4635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3" name="Freeform 4636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4" name="Freeform 4637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5" name="Freeform 4638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6" name="Freeform 4639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7" name="Freeform 4640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8" name="Freeform 4641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9" name="Freeform 4642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0" name="Freeform 4643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1" name="Freeform 4644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2" name="Rectangle 4645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3" name="Rectangle 4646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4" name="Freeform 4647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5" name="Freeform 4648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6" name="Freeform 4649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7" name="Freeform 4650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8" name="Freeform 4651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9" name="Freeform 4652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0" name="Freeform 4653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1" name="Freeform 4654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2" name="Freeform 4655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3" name="Freeform 4656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4" name="Freeform 4657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5" name="Freeform 4658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6" name="Freeform 4659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7" name="Freeform 4660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8" name="Freeform 4661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9" name="Freeform 4662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0" name="Freeform 4663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1" name="Freeform 4664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2" name="Freeform 4665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3" name="Freeform 4666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4" name="Freeform 4667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5" name="Freeform 4668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6" name="Freeform 4669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7" name="Freeform 4670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8" name="Freeform 4671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9" name="Freeform 4672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0" name="Rectangle 4673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1" name="Rectangle 4674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2" name="Freeform 4675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3" name="Freeform 4676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4" name="Freeform 4677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5" name="Freeform 4678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6" name="Freeform 4679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7" name="Freeform 4680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8" name="Freeform 4681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9" name="Freeform 4682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0" name="Freeform 4683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1" name="Freeform 4684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2" name="Freeform 4685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3" name="Freeform 4686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6" name="Group 4888"/>
            <p:cNvGrpSpPr>
              <a:grpSpLocks/>
            </p:cNvGrpSpPr>
            <p:nvPr/>
          </p:nvGrpSpPr>
          <p:grpSpPr bwMode="auto">
            <a:xfrm>
              <a:off x="6730454" y="3067973"/>
              <a:ext cx="2355850" cy="1903413"/>
              <a:chOff x="3794" y="1690"/>
              <a:chExt cx="1484" cy="1199"/>
            </a:xfrm>
            <a:solidFill>
              <a:schemeClr val="bg2"/>
            </a:solidFill>
          </p:grpSpPr>
          <p:sp>
            <p:nvSpPr>
              <p:cNvPr id="1344" name="Rectangle 4688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5" name="Rectangle 4689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6" name="Freeform 4690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7" name="Freeform 4691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8" name="Freeform 4692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9" name="Freeform 4693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0" name="Freeform 4694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1" name="Freeform 4695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2" name="Rectangle 4696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3" name="Rectangle 4697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4" name="Freeform 4698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5" name="Freeform 4699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6" name="Freeform 4700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7" name="Freeform 4701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8" name="Rectangle 4702"/>
              <p:cNvSpPr>
                <a:spLocks noChangeArrowheads="1"/>
              </p:cNvSpPr>
              <p:nvPr/>
            </p:nvSpPr>
            <p:spPr bwMode="auto">
              <a:xfrm>
                <a:off x="5076" y="2731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9" name="Freeform 4703"/>
              <p:cNvSpPr>
                <a:spLocks/>
              </p:cNvSpPr>
              <p:nvPr/>
            </p:nvSpPr>
            <p:spPr bwMode="auto">
              <a:xfrm>
                <a:off x="5076" y="27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0" name="Freeform 4704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1" name="Freeform 4705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2" name="Freeform 4706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3" name="Freeform 4707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4" name="Freeform 4708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5" name="Freeform 4709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6" name="Freeform 4710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7" name="Freeform 4711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8" name="Freeform 4712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9" name="Freeform 4713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0" name="Freeform 4714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1" name="Freeform 4715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2" name="Freeform 4716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3" name="Freeform 4717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4" name="Freeform 4718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5" name="Freeform 4719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6" name="Freeform 4720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7" name="Freeform 4721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8" name="Freeform 4722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9" name="Freeform 4723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0" name="Freeform 4724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1" name="Freeform 4725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2" name="Freeform 4726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3" name="Freeform 4727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4" name="Freeform 4728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5" name="Freeform 4729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6" name="Rectangle 4730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7" name="Rectangle 4731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8" name="Freeform 4732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9" name="Freeform 4733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0" name="Freeform 4734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1" name="Freeform 4735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2" name="Freeform 4736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3" name="Freeform 4737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4" name="Freeform 4738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5" name="Freeform 4739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6" name="Freeform 4740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7" name="Freeform 4741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8" name="Freeform 4742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9" name="Freeform 4743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0" name="Freeform 4744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1" name="Freeform 4745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2" name="Freeform 4746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3" name="Freeform 4747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4" name="Freeform 4748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5" name="Freeform 4749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6" name="Freeform 4750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7" name="Freeform 4751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8" name="Freeform 4752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9" name="Freeform 4753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0" name="Freeform 4754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1" name="Freeform 4755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2" name="Freeform 4756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3" name="Freeform 4757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4" name="Rectangle 4758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5" name="Rectangle 4759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6" name="Freeform 4760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7" name="Freeform 4761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8" name="Freeform 4762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9" name="Freeform 4763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0" name="Freeform 4764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1" name="Freeform 4765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2" name="Freeform 4766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3" name="Freeform 4767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4" name="Freeform 4768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5" name="Freeform 4769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6" name="Freeform 4770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7" name="Freeform 4771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8" name="Freeform 4772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9" name="Freeform 4773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0" name="Freeform 4774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1" name="Freeform 4775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2" name="Freeform 4776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3" name="Freeform 4777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4" name="Rectangle 4778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5" name="Rectangle 4779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6" name="Freeform 4780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7" name="Freeform 4781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8" name="Freeform 4782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9" name="Freeform 4783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0" name="Freeform 4784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1" name="Freeform 4785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2" name="Freeform 4786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3" name="Freeform 4787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4" name="Freeform 4788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5" name="Freeform 4789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6" name="Freeform 4790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7" name="Freeform 4791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8" name="Freeform 4792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9" name="Freeform 4793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0" name="Freeform 4794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1" name="Freeform 4795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2" name="Freeform 4796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3" name="Freeform 4797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4" name="Rectangle 4798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5" name="Rectangle 4799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6" name="Freeform 4800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7" name="Freeform 4801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8" name="Freeform 4802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9" name="Freeform 4803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0" name="Freeform 4804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1" name="Freeform 4805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2" name="Freeform 4806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3" name="Freeform 4807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4" name="Freeform 4808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5" name="Freeform 4809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6" name="Freeform 4810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7" name="Freeform 4811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8" name="Freeform 4812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9" name="Freeform 4813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0" name="Freeform 4814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1" name="Freeform 4815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2" name="Freeform 4816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3" name="Freeform 4817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4" name="Freeform 4818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5" name="Freeform 4819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6" name="Freeform 4820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7" name="Freeform 4821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8" name="Freeform 4822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9" name="Freeform 4823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0" name="Freeform 4824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1" name="Freeform 4825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2" name="Rectangle 4826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3" name="Rectangle 4827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4" name="Freeform 4828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5" name="Freeform 4829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6" name="Freeform 4830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7" name="Freeform 4831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8" name="Freeform 4832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9" name="Freeform 4833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0" name="Freeform 4834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1" name="Freeform 4835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2" name="Freeform 4836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3" name="Freeform 4837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4" name="Freeform 4838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5" name="Freeform 4839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6" name="Freeform 4840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7" name="Freeform 4841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8" name="Rectangle 4842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9" name="Rectangle 4843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0" name="Freeform 4844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1" name="Freeform 4845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2" name="Freeform 4846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3" name="Freeform 4847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4" name="Freeform 4848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5" name="Freeform 4849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6" name="Freeform 4850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7" name="Freeform 4851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8" name="Freeform 4852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9" name="Freeform 4853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0" name="Freeform 4854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1" name="Freeform 4855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2" name="Rectangle 4856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3" name="Rectangle 4857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4" name="Rectangle 4858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5" name="Rectangle 4859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6" name="Freeform 4860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7" name="Freeform 4861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8" name="Freeform 4862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9" name="Freeform 4863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0" name="Freeform 4864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1" name="Freeform 4865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2" name="Freeform 4866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3" name="Freeform 4867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4" name="Freeform 4868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5" name="Freeform 4869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6" name="Freeform 4870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7" name="Freeform 4871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8" name="Freeform 4872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9" name="Freeform 4873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0" name="Freeform 4874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1" name="Freeform 4875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2" name="Freeform 4876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3" name="Freeform 4877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4" name="Freeform 4878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5" name="Freeform 4879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6" name="Freeform 4880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7" name="Freeform 4881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8" name="Freeform 4882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9" name="Freeform 4883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0" name="Freeform 4884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1" name="Freeform 4885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2" name="Freeform 4886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3" name="Freeform 4887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7" name="Group 5089"/>
            <p:cNvGrpSpPr>
              <a:grpSpLocks/>
            </p:cNvGrpSpPr>
            <p:nvPr/>
          </p:nvGrpSpPr>
          <p:grpSpPr bwMode="auto">
            <a:xfrm>
              <a:off x="7421017" y="4533236"/>
              <a:ext cx="917575" cy="420687"/>
              <a:chOff x="4229" y="2613"/>
              <a:chExt cx="578" cy="265"/>
            </a:xfrm>
            <a:solidFill>
              <a:srgbClr val="319E37"/>
            </a:solidFill>
          </p:grpSpPr>
          <p:sp>
            <p:nvSpPr>
              <p:cNvPr id="1144" name="Freeform 4889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/>
                <a:ahLst/>
                <a:cxnLst>
                  <a:cxn ang="0">
                    <a:pos x="33" y="7"/>
                  </a:cxn>
                  <a:cxn ang="0">
                    <a:pos x="16" y="5"/>
                  </a:cxn>
                  <a:cxn ang="0">
                    <a:pos x="2" y="0"/>
                  </a:cxn>
                  <a:cxn ang="0">
                    <a:pos x="22" y="27"/>
                  </a:cxn>
                  <a:cxn ang="0">
                    <a:pos x="29" y="30"/>
                  </a:cxn>
                  <a:cxn ang="0">
                    <a:pos x="40" y="43"/>
                  </a:cxn>
                  <a:cxn ang="0">
                    <a:pos x="43" y="52"/>
                  </a:cxn>
                  <a:cxn ang="0">
                    <a:pos x="54" y="57"/>
                  </a:cxn>
                  <a:cxn ang="0">
                    <a:pos x="61" y="66"/>
                  </a:cxn>
                  <a:cxn ang="0">
                    <a:pos x="67" y="84"/>
                  </a:cxn>
                  <a:cxn ang="0">
                    <a:pos x="72" y="88"/>
                  </a:cxn>
                  <a:cxn ang="0">
                    <a:pos x="79" y="97"/>
                  </a:cxn>
                  <a:cxn ang="0">
                    <a:pos x="88" y="107"/>
                  </a:cxn>
                  <a:cxn ang="0">
                    <a:pos x="93" y="116"/>
                  </a:cxn>
                  <a:cxn ang="0">
                    <a:pos x="97" y="131"/>
                  </a:cxn>
                  <a:cxn ang="0">
                    <a:pos x="108" y="143"/>
                  </a:cxn>
                  <a:cxn ang="0">
                    <a:pos x="120" y="156"/>
                  </a:cxn>
                  <a:cxn ang="0">
                    <a:pos x="138" y="168"/>
                  </a:cxn>
                  <a:cxn ang="0">
                    <a:pos x="145" y="177"/>
                  </a:cxn>
                  <a:cxn ang="0">
                    <a:pos x="153" y="184"/>
                  </a:cxn>
                  <a:cxn ang="0">
                    <a:pos x="153" y="179"/>
                  </a:cxn>
                  <a:cxn ang="0">
                    <a:pos x="158" y="181"/>
                  </a:cxn>
                  <a:cxn ang="0">
                    <a:pos x="165" y="177"/>
                  </a:cxn>
                  <a:cxn ang="0">
                    <a:pos x="174" y="181"/>
                  </a:cxn>
                  <a:cxn ang="0">
                    <a:pos x="176" y="165"/>
                  </a:cxn>
                  <a:cxn ang="0">
                    <a:pos x="174" y="157"/>
                  </a:cxn>
                  <a:cxn ang="0">
                    <a:pos x="174" y="147"/>
                  </a:cxn>
                  <a:cxn ang="0">
                    <a:pos x="179" y="140"/>
                  </a:cxn>
                  <a:cxn ang="0">
                    <a:pos x="172" y="132"/>
                  </a:cxn>
                  <a:cxn ang="0">
                    <a:pos x="161" y="127"/>
                  </a:cxn>
                  <a:cxn ang="0">
                    <a:pos x="154" y="132"/>
                  </a:cxn>
                  <a:cxn ang="0">
                    <a:pos x="156" y="129"/>
                  </a:cxn>
                  <a:cxn ang="0">
                    <a:pos x="156" y="122"/>
                  </a:cxn>
                  <a:cxn ang="0">
                    <a:pos x="153" y="107"/>
                  </a:cxn>
                  <a:cxn ang="0">
                    <a:pos x="144" y="106"/>
                  </a:cxn>
                  <a:cxn ang="0">
                    <a:pos x="136" y="97"/>
                  </a:cxn>
                  <a:cxn ang="0">
                    <a:pos x="138" y="97"/>
                  </a:cxn>
                  <a:cxn ang="0">
                    <a:pos x="135" y="93"/>
                  </a:cxn>
                  <a:cxn ang="0">
                    <a:pos x="144" y="89"/>
                  </a:cxn>
                  <a:cxn ang="0">
                    <a:pos x="136" y="82"/>
                  </a:cxn>
                  <a:cxn ang="0">
                    <a:pos x="120" y="86"/>
                  </a:cxn>
                  <a:cxn ang="0">
                    <a:pos x="129" y="79"/>
                  </a:cxn>
                  <a:cxn ang="0">
                    <a:pos x="119" y="75"/>
                  </a:cxn>
                  <a:cxn ang="0">
                    <a:pos x="113" y="66"/>
                  </a:cxn>
                  <a:cxn ang="0">
                    <a:pos x="104" y="63"/>
                  </a:cxn>
                  <a:cxn ang="0">
                    <a:pos x="95" y="54"/>
                  </a:cxn>
                  <a:cxn ang="0">
                    <a:pos x="97" y="61"/>
                  </a:cxn>
                  <a:cxn ang="0">
                    <a:pos x="88" y="54"/>
                  </a:cxn>
                  <a:cxn ang="0">
                    <a:pos x="83" y="48"/>
                  </a:cxn>
                  <a:cxn ang="0">
                    <a:pos x="79" y="45"/>
                  </a:cxn>
                  <a:cxn ang="0">
                    <a:pos x="72" y="38"/>
                  </a:cxn>
                  <a:cxn ang="0">
                    <a:pos x="61" y="30"/>
                  </a:cxn>
                  <a:cxn ang="0">
                    <a:pos x="52" y="23"/>
                  </a:cxn>
                  <a:cxn ang="0">
                    <a:pos x="50" y="18"/>
                  </a:cxn>
                  <a:cxn ang="0">
                    <a:pos x="38" y="5"/>
                  </a:cxn>
                </a:cxnLst>
                <a:rect l="0" t="0" r="r" b="b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5" name="Freeform 4890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/>
                <a:ahLst/>
                <a:cxnLst>
                  <a:cxn ang="0">
                    <a:pos x="33" y="7"/>
                  </a:cxn>
                  <a:cxn ang="0">
                    <a:pos x="16" y="5"/>
                  </a:cxn>
                  <a:cxn ang="0">
                    <a:pos x="2" y="0"/>
                  </a:cxn>
                  <a:cxn ang="0">
                    <a:pos x="22" y="27"/>
                  </a:cxn>
                  <a:cxn ang="0">
                    <a:pos x="29" y="30"/>
                  </a:cxn>
                  <a:cxn ang="0">
                    <a:pos x="40" y="43"/>
                  </a:cxn>
                  <a:cxn ang="0">
                    <a:pos x="43" y="52"/>
                  </a:cxn>
                  <a:cxn ang="0">
                    <a:pos x="54" y="57"/>
                  </a:cxn>
                  <a:cxn ang="0">
                    <a:pos x="61" y="66"/>
                  </a:cxn>
                  <a:cxn ang="0">
                    <a:pos x="67" y="84"/>
                  </a:cxn>
                  <a:cxn ang="0">
                    <a:pos x="72" y="88"/>
                  </a:cxn>
                  <a:cxn ang="0">
                    <a:pos x="79" y="97"/>
                  </a:cxn>
                  <a:cxn ang="0">
                    <a:pos x="88" y="107"/>
                  </a:cxn>
                  <a:cxn ang="0">
                    <a:pos x="93" y="116"/>
                  </a:cxn>
                  <a:cxn ang="0">
                    <a:pos x="97" y="131"/>
                  </a:cxn>
                  <a:cxn ang="0">
                    <a:pos x="108" y="143"/>
                  </a:cxn>
                  <a:cxn ang="0">
                    <a:pos x="120" y="156"/>
                  </a:cxn>
                  <a:cxn ang="0">
                    <a:pos x="138" y="168"/>
                  </a:cxn>
                  <a:cxn ang="0">
                    <a:pos x="145" y="177"/>
                  </a:cxn>
                  <a:cxn ang="0">
                    <a:pos x="153" y="184"/>
                  </a:cxn>
                  <a:cxn ang="0">
                    <a:pos x="153" y="179"/>
                  </a:cxn>
                  <a:cxn ang="0">
                    <a:pos x="158" y="181"/>
                  </a:cxn>
                  <a:cxn ang="0">
                    <a:pos x="165" y="177"/>
                  </a:cxn>
                  <a:cxn ang="0">
                    <a:pos x="174" y="181"/>
                  </a:cxn>
                  <a:cxn ang="0">
                    <a:pos x="176" y="165"/>
                  </a:cxn>
                  <a:cxn ang="0">
                    <a:pos x="174" y="157"/>
                  </a:cxn>
                  <a:cxn ang="0">
                    <a:pos x="174" y="147"/>
                  </a:cxn>
                  <a:cxn ang="0">
                    <a:pos x="179" y="140"/>
                  </a:cxn>
                  <a:cxn ang="0">
                    <a:pos x="172" y="132"/>
                  </a:cxn>
                  <a:cxn ang="0">
                    <a:pos x="161" y="127"/>
                  </a:cxn>
                  <a:cxn ang="0">
                    <a:pos x="154" y="132"/>
                  </a:cxn>
                  <a:cxn ang="0">
                    <a:pos x="156" y="129"/>
                  </a:cxn>
                  <a:cxn ang="0">
                    <a:pos x="156" y="122"/>
                  </a:cxn>
                  <a:cxn ang="0">
                    <a:pos x="153" y="107"/>
                  </a:cxn>
                  <a:cxn ang="0">
                    <a:pos x="144" y="106"/>
                  </a:cxn>
                  <a:cxn ang="0">
                    <a:pos x="136" y="97"/>
                  </a:cxn>
                  <a:cxn ang="0">
                    <a:pos x="138" y="97"/>
                  </a:cxn>
                  <a:cxn ang="0">
                    <a:pos x="135" y="93"/>
                  </a:cxn>
                  <a:cxn ang="0">
                    <a:pos x="144" y="89"/>
                  </a:cxn>
                  <a:cxn ang="0">
                    <a:pos x="136" y="82"/>
                  </a:cxn>
                  <a:cxn ang="0">
                    <a:pos x="120" y="86"/>
                  </a:cxn>
                  <a:cxn ang="0">
                    <a:pos x="129" y="79"/>
                  </a:cxn>
                  <a:cxn ang="0">
                    <a:pos x="119" y="75"/>
                  </a:cxn>
                  <a:cxn ang="0">
                    <a:pos x="113" y="66"/>
                  </a:cxn>
                  <a:cxn ang="0">
                    <a:pos x="104" y="63"/>
                  </a:cxn>
                  <a:cxn ang="0">
                    <a:pos x="95" y="54"/>
                  </a:cxn>
                  <a:cxn ang="0">
                    <a:pos x="97" y="61"/>
                  </a:cxn>
                  <a:cxn ang="0">
                    <a:pos x="88" y="54"/>
                  </a:cxn>
                  <a:cxn ang="0">
                    <a:pos x="83" y="48"/>
                  </a:cxn>
                  <a:cxn ang="0">
                    <a:pos x="79" y="45"/>
                  </a:cxn>
                  <a:cxn ang="0">
                    <a:pos x="72" y="38"/>
                  </a:cxn>
                  <a:cxn ang="0">
                    <a:pos x="61" y="30"/>
                  </a:cxn>
                  <a:cxn ang="0">
                    <a:pos x="52" y="23"/>
                  </a:cxn>
                  <a:cxn ang="0">
                    <a:pos x="50" y="18"/>
                  </a:cxn>
                  <a:cxn ang="0">
                    <a:pos x="38" y="5"/>
                  </a:cxn>
                </a:cxnLst>
                <a:rect l="0" t="0" r="r" b="b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6" name="Freeform 4891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11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1" y="9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7" name="Freeform 4892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11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1" y="9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8" name="Freeform 4893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/>
                <a:ahLst/>
                <a:cxnLst>
                  <a:cxn ang="0">
                    <a:pos x="9" y="14"/>
                  </a:cxn>
                  <a:cxn ang="0">
                    <a:pos x="9" y="14"/>
                  </a:cxn>
                  <a:cxn ang="0">
                    <a:pos x="11" y="14"/>
                  </a:cxn>
                  <a:cxn ang="0">
                    <a:pos x="13" y="13"/>
                  </a:cxn>
                  <a:cxn ang="0">
                    <a:pos x="13" y="7"/>
                  </a:cxn>
                  <a:cxn ang="0">
                    <a:pos x="13" y="7"/>
                  </a:cxn>
                  <a:cxn ang="0">
                    <a:pos x="9" y="4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8" y="11"/>
                  </a:cxn>
                  <a:cxn ang="0">
                    <a:pos x="8" y="11"/>
                  </a:cxn>
                  <a:cxn ang="0">
                    <a:pos x="9" y="14"/>
                  </a:cxn>
                </a:cxnLst>
                <a:rect l="0" t="0" r="r" b="b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9" name="Freeform 4894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/>
                <a:ahLst/>
                <a:cxnLst>
                  <a:cxn ang="0">
                    <a:pos x="9" y="14"/>
                  </a:cxn>
                  <a:cxn ang="0">
                    <a:pos x="9" y="14"/>
                  </a:cxn>
                  <a:cxn ang="0">
                    <a:pos x="11" y="14"/>
                  </a:cxn>
                  <a:cxn ang="0">
                    <a:pos x="13" y="13"/>
                  </a:cxn>
                  <a:cxn ang="0">
                    <a:pos x="13" y="7"/>
                  </a:cxn>
                  <a:cxn ang="0">
                    <a:pos x="13" y="7"/>
                  </a:cxn>
                  <a:cxn ang="0">
                    <a:pos x="9" y="4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8" y="11"/>
                  </a:cxn>
                  <a:cxn ang="0">
                    <a:pos x="8" y="11"/>
                  </a:cxn>
                  <a:cxn ang="0">
                    <a:pos x="9" y="14"/>
                  </a:cxn>
                </a:cxnLst>
                <a:rect l="0" t="0" r="r" b="b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0" name="Freeform 4895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1" name="Freeform 4896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2" name="Freeform 4897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4" y="3"/>
                  </a:cxn>
                  <a:cxn ang="0">
                    <a:pos x="4" y="3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3" name="Freeform 4898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4" y="3"/>
                  </a:cxn>
                  <a:cxn ang="0">
                    <a:pos x="4" y="3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4" name="Freeform 4899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5" name="Freeform 4900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6" name="Freeform 4901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7" name="Freeform 4902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8" name="Freeform 4903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9" name="Freeform 4904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0" name="Freeform 4905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8" y="7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0"/>
                  </a:cxn>
                  <a:cxn ang="0">
                    <a:pos x="6" y="12"/>
                  </a:cxn>
                  <a:cxn ang="0">
                    <a:pos x="8" y="12"/>
                  </a:cxn>
                </a:cxnLst>
                <a:rect l="0" t="0" r="r" b="b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1" name="Freeform 4906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8" y="7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0"/>
                  </a:cxn>
                  <a:cxn ang="0">
                    <a:pos x="6" y="12"/>
                  </a:cxn>
                  <a:cxn ang="0">
                    <a:pos x="8" y="12"/>
                  </a:cxn>
                </a:cxnLst>
                <a:rect l="0" t="0" r="r" b="b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2" name="Freeform 4907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/>
                <a:ahLst/>
                <a:cxnLst>
                  <a:cxn ang="0">
                    <a:pos x="5" y="6"/>
                  </a:cxn>
                  <a:cxn ang="0">
                    <a:pos x="5" y="6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6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3" name="Freeform 4908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/>
                <a:ahLst/>
                <a:cxnLst>
                  <a:cxn ang="0">
                    <a:pos x="5" y="6"/>
                  </a:cxn>
                  <a:cxn ang="0">
                    <a:pos x="5" y="6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6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4" name="Freeform 4909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5" name="Freeform 4910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6" name="Freeform 4911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/>
                <a:ahLst/>
                <a:cxnLst>
                  <a:cxn ang="0">
                    <a:pos x="4" y="7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4" y="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7" name="Freeform 4912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/>
                <a:ahLst/>
                <a:cxnLst>
                  <a:cxn ang="0">
                    <a:pos x="4" y="7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4" y="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8" name="Freeform 4913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6" y="4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9" name="Freeform 4914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6" y="4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0" name="Freeform 4915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6" y="4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1" name="Freeform 4916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6" y="4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2" name="Freeform 4917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3"/>
                  </a:cxn>
                </a:cxnLst>
                <a:rect l="0" t="0" r="r" b="b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3" name="Freeform 4918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3"/>
                  </a:cxn>
                </a:cxnLst>
                <a:rect l="0" t="0" r="r" b="b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4" name="Freeform 4919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3" y="2"/>
                  </a:cxn>
                </a:cxnLst>
                <a:rect l="0" t="0" r="r" b="b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5" name="Freeform 4920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3" y="2"/>
                  </a:cxn>
                </a:cxnLst>
                <a:rect l="0" t="0" r="r" b="b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6" name="Freeform 4921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7" y="3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7" name="Freeform 4922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7" y="3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8" name="Freeform 4923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7" y="3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9" name="Freeform 4924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7" y="3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0" name="Freeform 4925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1" name="Freeform 4926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2" name="Freeform 4927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" y="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3" name="Freeform 4928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" y="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4" name="Freeform 4929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5" name="Freeform 4930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6" name="Freeform 4931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7" name="Freeform 4932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8" name="Freeform 4933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9" name="Freeform 4934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0" name="Rectangle 4935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1" name="Rectangle 4936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2" name="Freeform 4937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3" name="Freeform 4938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4" name="Freeform 4939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5" name="Freeform 4940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6" name="Freeform 4941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7" name="Freeform 4942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8" name="Freeform 4943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9" name="Freeform 4944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0" name="Rectangle 4945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1" name="Rectangle 4946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2" name="Freeform 4947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1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3" name="Freeform 4948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1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4" name="Freeform 4949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5" name="Freeform 4950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6" name="Freeform 4951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7" name="Freeform 4952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8" name="Freeform 4953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9" name="Freeform 4954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0" name="Freeform 4955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6" y="6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1" name="Freeform 4956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6" y="6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2" name="Rectangle 4957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3" name="Rectangle 4958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4" name="Freeform 4959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5" name="Freeform 4960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6" name="Rectangle 4961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7" name="Rectangle 4962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8" name="Freeform 4963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9" name="Freeform 4964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0" name="Freeform 4965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5" y="0"/>
                  </a:cxn>
                  <a:cxn ang="0">
                    <a:pos x="11" y="4"/>
                  </a:cxn>
                  <a:cxn ang="0">
                    <a:pos x="7" y="9"/>
                  </a:cxn>
                  <a:cxn ang="0">
                    <a:pos x="4" y="15"/>
                  </a:cxn>
                  <a:cxn ang="0">
                    <a:pos x="0" y="15"/>
                  </a:cxn>
                  <a:cxn ang="0">
                    <a:pos x="11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18" y="24"/>
                  </a:cxn>
                  <a:cxn ang="0">
                    <a:pos x="32" y="25"/>
                  </a:cxn>
                  <a:cxn ang="0">
                    <a:pos x="45" y="31"/>
                  </a:cxn>
                  <a:cxn ang="0">
                    <a:pos x="50" y="31"/>
                  </a:cxn>
                  <a:cxn ang="0">
                    <a:pos x="54" y="29"/>
                  </a:cxn>
                  <a:cxn ang="0">
                    <a:pos x="70" y="31"/>
                  </a:cxn>
                  <a:cxn ang="0">
                    <a:pos x="90" y="38"/>
                  </a:cxn>
                  <a:cxn ang="0">
                    <a:pos x="99" y="38"/>
                  </a:cxn>
                  <a:cxn ang="0">
                    <a:pos x="106" y="38"/>
                  </a:cxn>
                  <a:cxn ang="0">
                    <a:pos x="124" y="40"/>
                  </a:cxn>
                  <a:cxn ang="0">
                    <a:pos x="131" y="40"/>
                  </a:cxn>
                  <a:cxn ang="0">
                    <a:pos x="142" y="43"/>
                  </a:cxn>
                  <a:cxn ang="0">
                    <a:pos x="147" y="47"/>
                  </a:cxn>
                  <a:cxn ang="0">
                    <a:pos x="149" y="45"/>
                  </a:cxn>
                  <a:cxn ang="0">
                    <a:pos x="145" y="40"/>
                  </a:cxn>
                  <a:cxn ang="0">
                    <a:pos x="147" y="33"/>
                  </a:cxn>
                  <a:cxn ang="0">
                    <a:pos x="143" y="29"/>
                  </a:cxn>
                  <a:cxn ang="0">
                    <a:pos x="136" y="29"/>
                  </a:cxn>
                  <a:cxn ang="0">
                    <a:pos x="127" y="29"/>
                  </a:cxn>
                  <a:cxn ang="0">
                    <a:pos x="120" y="25"/>
                  </a:cxn>
                  <a:cxn ang="0">
                    <a:pos x="120" y="22"/>
                  </a:cxn>
                  <a:cxn ang="0">
                    <a:pos x="118" y="16"/>
                  </a:cxn>
                  <a:cxn ang="0">
                    <a:pos x="111" y="16"/>
                  </a:cxn>
                  <a:cxn ang="0">
                    <a:pos x="109" y="15"/>
                  </a:cxn>
                  <a:cxn ang="0">
                    <a:pos x="104" y="15"/>
                  </a:cxn>
                  <a:cxn ang="0">
                    <a:pos x="100" y="13"/>
                  </a:cxn>
                  <a:cxn ang="0">
                    <a:pos x="95" y="11"/>
                  </a:cxn>
                  <a:cxn ang="0">
                    <a:pos x="92" y="9"/>
                  </a:cxn>
                  <a:cxn ang="0">
                    <a:pos x="86" y="13"/>
                  </a:cxn>
                  <a:cxn ang="0">
                    <a:pos x="83" y="16"/>
                  </a:cxn>
                  <a:cxn ang="0">
                    <a:pos x="77" y="16"/>
                  </a:cxn>
                  <a:cxn ang="0">
                    <a:pos x="66" y="16"/>
                  </a:cxn>
                  <a:cxn ang="0">
                    <a:pos x="61" y="15"/>
                  </a:cxn>
                  <a:cxn ang="0">
                    <a:pos x="54" y="13"/>
                  </a:cxn>
                  <a:cxn ang="0">
                    <a:pos x="49" y="6"/>
                  </a:cxn>
                  <a:cxn ang="0">
                    <a:pos x="43" y="6"/>
                  </a:cxn>
                  <a:cxn ang="0">
                    <a:pos x="38" y="6"/>
                  </a:cxn>
                  <a:cxn ang="0">
                    <a:pos x="32" y="2"/>
                  </a:cxn>
                  <a:cxn ang="0">
                    <a:pos x="27" y="4"/>
                  </a:cxn>
                </a:cxnLst>
                <a:rect l="0" t="0" r="r" b="b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1" name="Freeform 4966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5" y="0"/>
                  </a:cxn>
                  <a:cxn ang="0">
                    <a:pos x="11" y="4"/>
                  </a:cxn>
                  <a:cxn ang="0">
                    <a:pos x="7" y="9"/>
                  </a:cxn>
                  <a:cxn ang="0">
                    <a:pos x="4" y="15"/>
                  </a:cxn>
                  <a:cxn ang="0">
                    <a:pos x="0" y="15"/>
                  </a:cxn>
                  <a:cxn ang="0">
                    <a:pos x="11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18" y="24"/>
                  </a:cxn>
                  <a:cxn ang="0">
                    <a:pos x="32" y="25"/>
                  </a:cxn>
                  <a:cxn ang="0">
                    <a:pos x="45" y="31"/>
                  </a:cxn>
                  <a:cxn ang="0">
                    <a:pos x="50" y="31"/>
                  </a:cxn>
                  <a:cxn ang="0">
                    <a:pos x="54" y="29"/>
                  </a:cxn>
                  <a:cxn ang="0">
                    <a:pos x="70" y="31"/>
                  </a:cxn>
                  <a:cxn ang="0">
                    <a:pos x="90" y="38"/>
                  </a:cxn>
                  <a:cxn ang="0">
                    <a:pos x="99" y="38"/>
                  </a:cxn>
                  <a:cxn ang="0">
                    <a:pos x="106" y="38"/>
                  </a:cxn>
                  <a:cxn ang="0">
                    <a:pos x="124" y="40"/>
                  </a:cxn>
                  <a:cxn ang="0">
                    <a:pos x="131" y="40"/>
                  </a:cxn>
                  <a:cxn ang="0">
                    <a:pos x="142" y="43"/>
                  </a:cxn>
                  <a:cxn ang="0">
                    <a:pos x="147" y="47"/>
                  </a:cxn>
                  <a:cxn ang="0">
                    <a:pos x="149" y="45"/>
                  </a:cxn>
                  <a:cxn ang="0">
                    <a:pos x="145" y="40"/>
                  </a:cxn>
                  <a:cxn ang="0">
                    <a:pos x="147" y="33"/>
                  </a:cxn>
                  <a:cxn ang="0">
                    <a:pos x="143" y="29"/>
                  </a:cxn>
                  <a:cxn ang="0">
                    <a:pos x="136" y="29"/>
                  </a:cxn>
                  <a:cxn ang="0">
                    <a:pos x="127" y="29"/>
                  </a:cxn>
                  <a:cxn ang="0">
                    <a:pos x="120" y="25"/>
                  </a:cxn>
                  <a:cxn ang="0">
                    <a:pos x="120" y="22"/>
                  </a:cxn>
                  <a:cxn ang="0">
                    <a:pos x="118" y="16"/>
                  </a:cxn>
                  <a:cxn ang="0">
                    <a:pos x="111" y="16"/>
                  </a:cxn>
                  <a:cxn ang="0">
                    <a:pos x="109" y="15"/>
                  </a:cxn>
                  <a:cxn ang="0">
                    <a:pos x="104" y="15"/>
                  </a:cxn>
                  <a:cxn ang="0">
                    <a:pos x="100" y="13"/>
                  </a:cxn>
                  <a:cxn ang="0">
                    <a:pos x="95" y="11"/>
                  </a:cxn>
                  <a:cxn ang="0">
                    <a:pos x="92" y="9"/>
                  </a:cxn>
                  <a:cxn ang="0">
                    <a:pos x="86" y="13"/>
                  </a:cxn>
                  <a:cxn ang="0">
                    <a:pos x="83" y="16"/>
                  </a:cxn>
                  <a:cxn ang="0">
                    <a:pos x="77" y="16"/>
                  </a:cxn>
                  <a:cxn ang="0">
                    <a:pos x="66" y="16"/>
                  </a:cxn>
                  <a:cxn ang="0">
                    <a:pos x="61" y="15"/>
                  </a:cxn>
                  <a:cxn ang="0">
                    <a:pos x="54" y="13"/>
                  </a:cxn>
                  <a:cxn ang="0">
                    <a:pos x="49" y="6"/>
                  </a:cxn>
                  <a:cxn ang="0">
                    <a:pos x="43" y="6"/>
                  </a:cxn>
                  <a:cxn ang="0">
                    <a:pos x="38" y="6"/>
                  </a:cxn>
                  <a:cxn ang="0">
                    <a:pos x="32" y="2"/>
                  </a:cxn>
                  <a:cxn ang="0">
                    <a:pos x="27" y="4"/>
                  </a:cxn>
                </a:cxnLst>
                <a:rect l="0" t="0" r="r" b="b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2" name="Freeform 4967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9"/>
                  </a:cxn>
                  <a:cxn ang="0">
                    <a:pos x="7" y="9"/>
                  </a:cxn>
                  <a:cxn ang="0">
                    <a:pos x="7" y="9"/>
                  </a:cxn>
                  <a:cxn ang="0">
                    <a:pos x="9" y="9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15" y="15"/>
                  </a:cxn>
                  <a:cxn ang="0">
                    <a:pos x="15" y="15"/>
                  </a:cxn>
                  <a:cxn ang="0">
                    <a:pos x="15" y="18"/>
                  </a:cxn>
                  <a:cxn ang="0">
                    <a:pos x="16" y="22"/>
                  </a:cxn>
                  <a:cxn ang="0">
                    <a:pos x="16" y="22"/>
                  </a:cxn>
                  <a:cxn ang="0">
                    <a:pos x="22" y="24"/>
                  </a:cxn>
                  <a:cxn ang="0">
                    <a:pos x="24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7" y="24"/>
                  </a:cxn>
                  <a:cxn ang="0">
                    <a:pos x="27" y="24"/>
                  </a:cxn>
                  <a:cxn ang="0">
                    <a:pos x="25" y="22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4" y="17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18" y="11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2"/>
                  </a:cxn>
                </a:cxnLst>
                <a:rect l="0" t="0" r="r" b="b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3" name="Freeform 4968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9"/>
                  </a:cxn>
                  <a:cxn ang="0">
                    <a:pos x="7" y="9"/>
                  </a:cxn>
                  <a:cxn ang="0">
                    <a:pos x="7" y="9"/>
                  </a:cxn>
                  <a:cxn ang="0">
                    <a:pos x="9" y="9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15" y="15"/>
                  </a:cxn>
                  <a:cxn ang="0">
                    <a:pos x="15" y="15"/>
                  </a:cxn>
                  <a:cxn ang="0">
                    <a:pos x="15" y="18"/>
                  </a:cxn>
                  <a:cxn ang="0">
                    <a:pos x="16" y="22"/>
                  </a:cxn>
                  <a:cxn ang="0">
                    <a:pos x="16" y="22"/>
                  </a:cxn>
                  <a:cxn ang="0">
                    <a:pos x="22" y="24"/>
                  </a:cxn>
                  <a:cxn ang="0">
                    <a:pos x="24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7" y="24"/>
                  </a:cxn>
                  <a:cxn ang="0">
                    <a:pos x="27" y="24"/>
                  </a:cxn>
                  <a:cxn ang="0">
                    <a:pos x="25" y="22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4" y="17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18" y="11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2"/>
                  </a:cxn>
                </a:cxnLst>
                <a:rect l="0" t="0" r="r" b="b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4" name="Freeform 4969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5" name="Freeform 4970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6" name="Freeform 4971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7" name="Freeform 4972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8" name="Rectangle 4973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9" name="Rectangle 4974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0" name="Freeform 4975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1" name="Freeform 4976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2" name="Freeform 4977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9" y="10"/>
                  </a:cxn>
                  <a:cxn ang="0">
                    <a:pos x="10" y="7"/>
                  </a:cxn>
                  <a:cxn ang="0">
                    <a:pos x="12" y="3"/>
                  </a:cxn>
                  <a:cxn ang="0">
                    <a:pos x="12" y="3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3" name="Freeform 4978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9" y="10"/>
                  </a:cxn>
                  <a:cxn ang="0">
                    <a:pos x="10" y="7"/>
                  </a:cxn>
                  <a:cxn ang="0">
                    <a:pos x="12" y="3"/>
                  </a:cxn>
                  <a:cxn ang="0">
                    <a:pos x="12" y="3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4" name="Freeform 4979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5" name="Freeform 4980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6" name="Freeform 4981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11" y="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20" y="3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9" y="1"/>
                  </a:cxn>
                  <a:cxn ang="0">
                    <a:pos x="4" y="1"/>
                  </a:cxn>
                </a:cxnLst>
                <a:rect l="0" t="0" r="r" b="b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7" name="Freeform 4982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11" y="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20" y="3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9" y="1"/>
                  </a:cxn>
                  <a:cxn ang="0">
                    <a:pos x="4" y="1"/>
                  </a:cxn>
                </a:cxnLst>
                <a:rect l="0" t="0" r="r" b="b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8" name="Freeform 4983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3" y="11"/>
                  </a:cxn>
                  <a:cxn ang="0">
                    <a:pos x="14" y="9"/>
                  </a:cxn>
                  <a:cxn ang="0">
                    <a:pos x="14" y="9"/>
                  </a:cxn>
                  <a:cxn ang="0">
                    <a:pos x="18" y="7"/>
                  </a:cxn>
                  <a:cxn ang="0">
                    <a:pos x="20" y="6"/>
                  </a:cxn>
                  <a:cxn ang="0">
                    <a:pos x="20" y="4"/>
                  </a:cxn>
                  <a:cxn ang="0">
                    <a:pos x="20" y="4"/>
                  </a:cxn>
                  <a:cxn ang="0">
                    <a:pos x="16" y="2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9" name="Freeform 4984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3" y="11"/>
                  </a:cxn>
                  <a:cxn ang="0">
                    <a:pos x="14" y="9"/>
                  </a:cxn>
                  <a:cxn ang="0">
                    <a:pos x="14" y="9"/>
                  </a:cxn>
                  <a:cxn ang="0">
                    <a:pos x="18" y="7"/>
                  </a:cxn>
                  <a:cxn ang="0">
                    <a:pos x="20" y="6"/>
                  </a:cxn>
                  <a:cxn ang="0">
                    <a:pos x="20" y="4"/>
                  </a:cxn>
                  <a:cxn ang="0">
                    <a:pos x="20" y="4"/>
                  </a:cxn>
                  <a:cxn ang="0">
                    <a:pos x="16" y="2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0" name="Freeform 4985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1" name="Freeform 4986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2" name="Freeform 4987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3" name="Freeform 4988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4" name="Freeform 4989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11" y="13"/>
                  </a:cxn>
                  <a:cxn ang="0">
                    <a:pos x="11" y="13"/>
                  </a:cxn>
                  <a:cxn ang="0">
                    <a:pos x="13" y="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9" y="0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5" name="Freeform 4990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11" y="13"/>
                  </a:cxn>
                  <a:cxn ang="0">
                    <a:pos x="11" y="13"/>
                  </a:cxn>
                  <a:cxn ang="0">
                    <a:pos x="13" y="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9" y="0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6" name="Freeform 4991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3"/>
                  </a:cxn>
                  <a:cxn ang="0">
                    <a:pos x="30" y="13"/>
                  </a:cxn>
                  <a:cxn ang="0">
                    <a:pos x="36" y="13"/>
                  </a:cxn>
                  <a:cxn ang="0">
                    <a:pos x="32" y="11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7" y="7"/>
                  </a:cxn>
                  <a:cxn ang="0">
                    <a:pos x="37" y="6"/>
                  </a:cxn>
                  <a:cxn ang="0">
                    <a:pos x="34" y="4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27" y="4"/>
                  </a:cxn>
                  <a:cxn ang="0">
                    <a:pos x="25" y="4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18" y="4"/>
                  </a:cxn>
                  <a:cxn ang="0">
                    <a:pos x="25" y="9"/>
                  </a:cxn>
                  <a:cxn ang="0">
                    <a:pos x="23" y="11"/>
                  </a:cxn>
                  <a:cxn ang="0">
                    <a:pos x="20" y="11"/>
                  </a:cxn>
                  <a:cxn ang="0">
                    <a:pos x="16" y="7"/>
                  </a:cxn>
                  <a:cxn ang="0">
                    <a:pos x="12" y="6"/>
                  </a:cxn>
                  <a:cxn ang="0">
                    <a:pos x="5" y="7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6"/>
                  </a:cxn>
                  <a:cxn ang="0">
                    <a:pos x="11" y="16"/>
                  </a:cxn>
                  <a:cxn ang="0">
                    <a:pos x="20" y="15"/>
                  </a:cxn>
                </a:cxnLst>
                <a:rect l="0" t="0" r="r" b="b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7" name="Freeform 4992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3"/>
                  </a:cxn>
                  <a:cxn ang="0">
                    <a:pos x="30" y="13"/>
                  </a:cxn>
                  <a:cxn ang="0">
                    <a:pos x="36" y="13"/>
                  </a:cxn>
                  <a:cxn ang="0">
                    <a:pos x="32" y="11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7" y="7"/>
                  </a:cxn>
                  <a:cxn ang="0">
                    <a:pos x="37" y="6"/>
                  </a:cxn>
                  <a:cxn ang="0">
                    <a:pos x="34" y="4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27" y="4"/>
                  </a:cxn>
                  <a:cxn ang="0">
                    <a:pos x="25" y="4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18" y="4"/>
                  </a:cxn>
                  <a:cxn ang="0">
                    <a:pos x="25" y="9"/>
                  </a:cxn>
                  <a:cxn ang="0">
                    <a:pos x="23" y="11"/>
                  </a:cxn>
                  <a:cxn ang="0">
                    <a:pos x="20" y="11"/>
                  </a:cxn>
                  <a:cxn ang="0">
                    <a:pos x="16" y="7"/>
                  </a:cxn>
                  <a:cxn ang="0">
                    <a:pos x="12" y="6"/>
                  </a:cxn>
                  <a:cxn ang="0">
                    <a:pos x="5" y="7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6"/>
                  </a:cxn>
                  <a:cxn ang="0">
                    <a:pos x="11" y="16"/>
                  </a:cxn>
                  <a:cxn ang="0">
                    <a:pos x="20" y="15"/>
                  </a:cxn>
                </a:cxnLst>
                <a:rect l="0" t="0" r="r" b="b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8" name="Freeform 4993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9" name="Freeform 4994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0" name="Freeform 4995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14" y="9"/>
                  </a:cxn>
                  <a:cxn ang="0">
                    <a:pos x="20" y="12"/>
                  </a:cxn>
                  <a:cxn ang="0">
                    <a:pos x="20" y="12"/>
                  </a:cxn>
                  <a:cxn ang="0">
                    <a:pos x="23" y="14"/>
                  </a:cxn>
                  <a:cxn ang="0">
                    <a:pos x="27" y="12"/>
                  </a:cxn>
                  <a:cxn ang="0">
                    <a:pos x="30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3" y="3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2"/>
                  </a:cxn>
                </a:cxnLst>
                <a:rect l="0" t="0" r="r" b="b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1" name="Freeform 4996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14" y="9"/>
                  </a:cxn>
                  <a:cxn ang="0">
                    <a:pos x="20" y="12"/>
                  </a:cxn>
                  <a:cxn ang="0">
                    <a:pos x="20" y="12"/>
                  </a:cxn>
                  <a:cxn ang="0">
                    <a:pos x="23" y="14"/>
                  </a:cxn>
                  <a:cxn ang="0">
                    <a:pos x="27" y="12"/>
                  </a:cxn>
                  <a:cxn ang="0">
                    <a:pos x="30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3" y="3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2"/>
                  </a:cxn>
                </a:cxnLst>
                <a:rect l="0" t="0" r="r" b="b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2" name="Freeform 4997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3" name="Freeform 4998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4" name="Freeform 4999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/>
                <a:ahLst/>
                <a:cxnLst>
                  <a:cxn ang="0">
                    <a:pos x="7" y="118"/>
                  </a:cxn>
                  <a:cxn ang="0">
                    <a:pos x="15" y="118"/>
                  </a:cxn>
                  <a:cxn ang="0">
                    <a:pos x="23" y="116"/>
                  </a:cxn>
                  <a:cxn ang="0">
                    <a:pos x="22" y="107"/>
                  </a:cxn>
                  <a:cxn ang="0">
                    <a:pos x="25" y="87"/>
                  </a:cxn>
                  <a:cxn ang="0">
                    <a:pos x="23" y="77"/>
                  </a:cxn>
                  <a:cxn ang="0">
                    <a:pos x="34" y="70"/>
                  </a:cxn>
                  <a:cxn ang="0">
                    <a:pos x="34" y="80"/>
                  </a:cxn>
                  <a:cxn ang="0">
                    <a:pos x="43" y="93"/>
                  </a:cxn>
                  <a:cxn ang="0">
                    <a:pos x="43" y="104"/>
                  </a:cxn>
                  <a:cxn ang="0">
                    <a:pos x="50" y="104"/>
                  </a:cxn>
                  <a:cxn ang="0">
                    <a:pos x="57" y="98"/>
                  </a:cxn>
                  <a:cxn ang="0">
                    <a:pos x="61" y="96"/>
                  </a:cxn>
                  <a:cxn ang="0">
                    <a:pos x="63" y="93"/>
                  </a:cxn>
                  <a:cxn ang="0">
                    <a:pos x="61" y="89"/>
                  </a:cxn>
                  <a:cxn ang="0">
                    <a:pos x="56" y="84"/>
                  </a:cxn>
                  <a:cxn ang="0">
                    <a:pos x="56" y="80"/>
                  </a:cxn>
                  <a:cxn ang="0">
                    <a:pos x="56" y="75"/>
                  </a:cxn>
                  <a:cxn ang="0">
                    <a:pos x="50" y="68"/>
                  </a:cxn>
                  <a:cxn ang="0">
                    <a:pos x="43" y="61"/>
                  </a:cxn>
                  <a:cxn ang="0">
                    <a:pos x="41" y="55"/>
                  </a:cxn>
                  <a:cxn ang="0">
                    <a:pos x="52" y="53"/>
                  </a:cxn>
                  <a:cxn ang="0">
                    <a:pos x="65" y="43"/>
                  </a:cxn>
                  <a:cxn ang="0">
                    <a:pos x="74" y="43"/>
                  </a:cxn>
                  <a:cxn ang="0">
                    <a:pos x="74" y="37"/>
                  </a:cxn>
                  <a:cxn ang="0">
                    <a:pos x="66" y="39"/>
                  </a:cxn>
                  <a:cxn ang="0">
                    <a:pos x="52" y="43"/>
                  </a:cxn>
                  <a:cxn ang="0">
                    <a:pos x="43" y="43"/>
                  </a:cxn>
                  <a:cxn ang="0">
                    <a:pos x="34" y="50"/>
                  </a:cxn>
                  <a:cxn ang="0">
                    <a:pos x="27" y="43"/>
                  </a:cxn>
                  <a:cxn ang="0">
                    <a:pos x="20" y="34"/>
                  </a:cxn>
                  <a:cxn ang="0">
                    <a:pos x="27" y="19"/>
                  </a:cxn>
                  <a:cxn ang="0">
                    <a:pos x="40" y="19"/>
                  </a:cxn>
                  <a:cxn ang="0">
                    <a:pos x="50" y="19"/>
                  </a:cxn>
                  <a:cxn ang="0">
                    <a:pos x="72" y="21"/>
                  </a:cxn>
                  <a:cxn ang="0">
                    <a:pos x="91" y="19"/>
                  </a:cxn>
                  <a:cxn ang="0">
                    <a:pos x="100" y="7"/>
                  </a:cxn>
                  <a:cxn ang="0">
                    <a:pos x="102" y="0"/>
                  </a:cxn>
                  <a:cxn ang="0">
                    <a:pos x="95" y="3"/>
                  </a:cxn>
                  <a:cxn ang="0">
                    <a:pos x="90" y="9"/>
                  </a:cxn>
                  <a:cxn ang="0">
                    <a:pos x="79" y="12"/>
                  </a:cxn>
                  <a:cxn ang="0">
                    <a:pos x="65" y="12"/>
                  </a:cxn>
                  <a:cxn ang="0">
                    <a:pos x="45" y="11"/>
                  </a:cxn>
                  <a:cxn ang="0">
                    <a:pos x="34" y="5"/>
                  </a:cxn>
                  <a:cxn ang="0">
                    <a:pos x="27" y="14"/>
                  </a:cxn>
                  <a:cxn ang="0">
                    <a:pos x="20" y="18"/>
                  </a:cxn>
                  <a:cxn ang="0">
                    <a:pos x="16" y="27"/>
                  </a:cxn>
                  <a:cxn ang="0">
                    <a:pos x="13" y="27"/>
                  </a:cxn>
                  <a:cxn ang="0">
                    <a:pos x="16" y="37"/>
                  </a:cxn>
                  <a:cxn ang="0">
                    <a:pos x="11" y="45"/>
                  </a:cxn>
                  <a:cxn ang="0">
                    <a:pos x="9" y="57"/>
                  </a:cxn>
                  <a:cxn ang="0">
                    <a:pos x="2" y="70"/>
                  </a:cxn>
                  <a:cxn ang="0">
                    <a:pos x="0" y="77"/>
                  </a:cxn>
                  <a:cxn ang="0">
                    <a:pos x="4" y="84"/>
                  </a:cxn>
                  <a:cxn ang="0">
                    <a:pos x="11" y="89"/>
                  </a:cxn>
                  <a:cxn ang="0">
                    <a:pos x="11" y="105"/>
                  </a:cxn>
                </a:cxnLst>
                <a:rect l="0" t="0" r="r" b="b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5" name="Freeform 5000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/>
                <a:ahLst/>
                <a:cxnLst>
                  <a:cxn ang="0">
                    <a:pos x="7" y="118"/>
                  </a:cxn>
                  <a:cxn ang="0">
                    <a:pos x="15" y="118"/>
                  </a:cxn>
                  <a:cxn ang="0">
                    <a:pos x="23" y="116"/>
                  </a:cxn>
                  <a:cxn ang="0">
                    <a:pos x="22" y="107"/>
                  </a:cxn>
                  <a:cxn ang="0">
                    <a:pos x="25" y="87"/>
                  </a:cxn>
                  <a:cxn ang="0">
                    <a:pos x="23" y="77"/>
                  </a:cxn>
                  <a:cxn ang="0">
                    <a:pos x="34" y="70"/>
                  </a:cxn>
                  <a:cxn ang="0">
                    <a:pos x="34" y="80"/>
                  </a:cxn>
                  <a:cxn ang="0">
                    <a:pos x="43" y="93"/>
                  </a:cxn>
                  <a:cxn ang="0">
                    <a:pos x="43" y="104"/>
                  </a:cxn>
                  <a:cxn ang="0">
                    <a:pos x="50" y="104"/>
                  </a:cxn>
                  <a:cxn ang="0">
                    <a:pos x="57" y="98"/>
                  </a:cxn>
                  <a:cxn ang="0">
                    <a:pos x="61" y="96"/>
                  </a:cxn>
                  <a:cxn ang="0">
                    <a:pos x="63" y="93"/>
                  </a:cxn>
                  <a:cxn ang="0">
                    <a:pos x="61" y="89"/>
                  </a:cxn>
                  <a:cxn ang="0">
                    <a:pos x="56" y="84"/>
                  </a:cxn>
                  <a:cxn ang="0">
                    <a:pos x="56" y="80"/>
                  </a:cxn>
                  <a:cxn ang="0">
                    <a:pos x="56" y="75"/>
                  </a:cxn>
                  <a:cxn ang="0">
                    <a:pos x="50" y="68"/>
                  </a:cxn>
                  <a:cxn ang="0">
                    <a:pos x="43" y="61"/>
                  </a:cxn>
                  <a:cxn ang="0">
                    <a:pos x="41" y="55"/>
                  </a:cxn>
                  <a:cxn ang="0">
                    <a:pos x="52" y="53"/>
                  </a:cxn>
                  <a:cxn ang="0">
                    <a:pos x="65" y="43"/>
                  </a:cxn>
                  <a:cxn ang="0">
                    <a:pos x="74" y="43"/>
                  </a:cxn>
                  <a:cxn ang="0">
                    <a:pos x="74" y="37"/>
                  </a:cxn>
                  <a:cxn ang="0">
                    <a:pos x="66" y="39"/>
                  </a:cxn>
                  <a:cxn ang="0">
                    <a:pos x="52" y="43"/>
                  </a:cxn>
                  <a:cxn ang="0">
                    <a:pos x="43" y="43"/>
                  </a:cxn>
                  <a:cxn ang="0">
                    <a:pos x="34" y="50"/>
                  </a:cxn>
                  <a:cxn ang="0">
                    <a:pos x="27" y="43"/>
                  </a:cxn>
                  <a:cxn ang="0">
                    <a:pos x="20" y="34"/>
                  </a:cxn>
                  <a:cxn ang="0">
                    <a:pos x="27" y="19"/>
                  </a:cxn>
                  <a:cxn ang="0">
                    <a:pos x="40" y="19"/>
                  </a:cxn>
                  <a:cxn ang="0">
                    <a:pos x="50" y="19"/>
                  </a:cxn>
                  <a:cxn ang="0">
                    <a:pos x="72" y="21"/>
                  </a:cxn>
                  <a:cxn ang="0">
                    <a:pos x="91" y="19"/>
                  </a:cxn>
                  <a:cxn ang="0">
                    <a:pos x="100" y="7"/>
                  </a:cxn>
                  <a:cxn ang="0">
                    <a:pos x="102" y="0"/>
                  </a:cxn>
                  <a:cxn ang="0">
                    <a:pos x="95" y="3"/>
                  </a:cxn>
                  <a:cxn ang="0">
                    <a:pos x="90" y="9"/>
                  </a:cxn>
                  <a:cxn ang="0">
                    <a:pos x="79" y="12"/>
                  </a:cxn>
                  <a:cxn ang="0">
                    <a:pos x="65" y="12"/>
                  </a:cxn>
                  <a:cxn ang="0">
                    <a:pos x="45" y="11"/>
                  </a:cxn>
                  <a:cxn ang="0">
                    <a:pos x="34" y="5"/>
                  </a:cxn>
                  <a:cxn ang="0">
                    <a:pos x="27" y="14"/>
                  </a:cxn>
                  <a:cxn ang="0">
                    <a:pos x="20" y="18"/>
                  </a:cxn>
                  <a:cxn ang="0">
                    <a:pos x="16" y="27"/>
                  </a:cxn>
                  <a:cxn ang="0">
                    <a:pos x="13" y="27"/>
                  </a:cxn>
                  <a:cxn ang="0">
                    <a:pos x="16" y="37"/>
                  </a:cxn>
                  <a:cxn ang="0">
                    <a:pos x="11" y="45"/>
                  </a:cxn>
                  <a:cxn ang="0">
                    <a:pos x="9" y="57"/>
                  </a:cxn>
                  <a:cxn ang="0">
                    <a:pos x="2" y="70"/>
                  </a:cxn>
                  <a:cxn ang="0">
                    <a:pos x="0" y="77"/>
                  </a:cxn>
                  <a:cxn ang="0">
                    <a:pos x="4" y="84"/>
                  </a:cxn>
                  <a:cxn ang="0">
                    <a:pos x="11" y="89"/>
                  </a:cxn>
                  <a:cxn ang="0">
                    <a:pos x="11" y="105"/>
                  </a:cxn>
                </a:cxnLst>
                <a:rect l="0" t="0" r="r" b="b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6" name="Freeform 5001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7" name="Freeform 5002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8" name="Freeform 5003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9" name="Freeform 5004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0" name="Freeform 5005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/>
                <a:ahLst/>
                <a:cxnLst>
                  <a:cxn ang="0">
                    <a:pos x="4" y="13"/>
                  </a:cxn>
                  <a:cxn ang="0">
                    <a:pos x="4" y="13"/>
                  </a:cxn>
                  <a:cxn ang="0">
                    <a:pos x="5" y="13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6" y="13"/>
                  </a:cxn>
                  <a:cxn ang="0">
                    <a:pos x="16" y="13"/>
                  </a:cxn>
                  <a:cxn ang="0">
                    <a:pos x="18" y="15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23" y="13"/>
                  </a:cxn>
                  <a:cxn ang="0">
                    <a:pos x="25" y="13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30" y="13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45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50" y="6"/>
                  </a:cxn>
                  <a:cxn ang="0">
                    <a:pos x="52" y="4"/>
                  </a:cxn>
                  <a:cxn ang="0">
                    <a:pos x="52" y="4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46" y="4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1" y="9"/>
                  </a:cxn>
                  <a:cxn ang="0">
                    <a:pos x="39" y="9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4" y="6"/>
                  </a:cxn>
                  <a:cxn ang="0">
                    <a:pos x="32" y="7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0" y="6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9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4" y="13"/>
                  </a:cxn>
                </a:cxnLst>
                <a:rect l="0" t="0" r="r" b="b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1" name="Freeform 5006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/>
                <a:ahLst/>
                <a:cxnLst>
                  <a:cxn ang="0">
                    <a:pos x="4" y="13"/>
                  </a:cxn>
                  <a:cxn ang="0">
                    <a:pos x="4" y="13"/>
                  </a:cxn>
                  <a:cxn ang="0">
                    <a:pos x="5" y="13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6" y="13"/>
                  </a:cxn>
                  <a:cxn ang="0">
                    <a:pos x="16" y="13"/>
                  </a:cxn>
                  <a:cxn ang="0">
                    <a:pos x="18" y="15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23" y="13"/>
                  </a:cxn>
                  <a:cxn ang="0">
                    <a:pos x="25" y="13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30" y="13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45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50" y="6"/>
                  </a:cxn>
                  <a:cxn ang="0">
                    <a:pos x="52" y="4"/>
                  </a:cxn>
                  <a:cxn ang="0">
                    <a:pos x="52" y="4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46" y="4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1" y="9"/>
                  </a:cxn>
                  <a:cxn ang="0">
                    <a:pos x="39" y="9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4" y="6"/>
                  </a:cxn>
                  <a:cxn ang="0">
                    <a:pos x="32" y="7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0" y="6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9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4" y="13"/>
                  </a:cxn>
                </a:cxnLst>
                <a:rect l="0" t="0" r="r" b="b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2" name="Freeform 5007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3" name="Freeform 5008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4" name="Freeform 5009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5" name="Freeform 5010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6" name="Freeform 5011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7" name="Freeform 5012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8" name="Rectangle 5013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9" name="Rectangle 5014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0" name="Freeform 5015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1" name="Freeform 5016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2" name="Freeform 5017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4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3" name="Freeform 5018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4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4" name="Freeform 5019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5" name="Freeform 5020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6" name="Freeform 5021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7" name="Freeform 5022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8" name="Freeform 5023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/>
                <a:ahLst/>
                <a:cxnLst>
                  <a:cxn ang="0">
                    <a:pos x="3" y="12"/>
                  </a:cxn>
                  <a:cxn ang="0">
                    <a:pos x="3" y="12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9" name="Freeform 5024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/>
                <a:ahLst/>
                <a:cxnLst>
                  <a:cxn ang="0">
                    <a:pos x="3" y="12"/>
                  </a:cxn>
                  <a:cxn ang="0">
                    <a:pos x="3" y="12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0" name="Freeform 5025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1" name="Freeform 5026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2" name="Freeform 5027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3"/>
                  </a:cxn>
                  <a:cxn ang="0">
                    <a:pos x="7" y="13"/>
                  </a:cxn>
                  <a:cxn ang="0">
                    <a:pos x="6" y="13"/>
                  </a:cxn>
                  <a:cxn ang="0">
                    <a:pos x="6" y="13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9" y="0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3" name="Freeform 5028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3"/>
                  </a:cxn>
                  <a:cxn ang="0">
                    <a:pos x="7" y="13"/>
                  </a:cxn>
                  <a:cxn ang="0">
                    <a:pos x="6" y="13"/>
                  </a:cxn>
                  <a:cxn ang="0">
                    <a:pos x="6" y="13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9" y="0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4" name="Freeform 5029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5" name="Freeform 5030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6" name="Freeform 5031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3" y="0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7" name="Freeform 5032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3" y="0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8" name="Freeform 5033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9" name="Freeform 5034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0" name="Freeform 5035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7" y="7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1" name="Freeform 5036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7" y="7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2" name="Freeform 5037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3" name="Freeform 5038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4" name="Freeform 5039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2"/>
                  </a:cxn>
                </a:cxnLst>
                <a:rect l="0" t="0" r="r" b="b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5" name="Freeform 5040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2"/>
                  </a:cxn>
                </a:cxnLst>
                <a:rect l="0" t="0" r="r" b="b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6" name="Freeform 5041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20"/>
                  </a:cxn>
                  <a:cxn ang="0">
                    <a:pos x="2" y="21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23"/>
                  </a:cxn>
                  <a:cxn ang="0">
                    <a:pos x="9" y="21"/>
                  </a:cxn>
                  <a:cxn ang="0">
                    <a:pos x="13" y="20"/>
                  </a:cxn>
                  <a:cxn ang="0">
                    <a:pos x="13" y="20"/>
                  </a:cxn>
                  <a:cxn ang="0">
                    <a:pos x="16" y="20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7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1" y="7"/>
                  </a:cxn>
                  <a:cxn ang="0">
                    <a:pos x="7" y="9"/>
                  </a:cxn>
                  <a:cxn ang="0">
                    <a:pos x="2" y="18"/>
                  </a:cxn>
                </a:cxnLst>
                <a:rect l="0" t="0" r="r" b="b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7" name="Freeform 5042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20"/>
                  </a:cxn>
                  <a:cxn ang="0">
                    <a:pos x="2" y="21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23"/>
                  </a:cxn>
                  <a:cxn ang="0">
                    <a:pos x="9" y="21"/>
                  </a:cxn>
                  <a:cxn ang="0">
                    <a:pos x="13" y="20"/>
                  </a:cxn>
                  <a:cxn ang="0">
                    <a:pos x="13" y="20"/>
                  </a:cxn>
                  <a:cxn ang="0">
                    <a:pos x="16" y="20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7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1" y="7"/>
                  </a:cxn>
                  <a:cxn ang="0">
                    <a:pos x="7" y="9"/>
                  </a:cxn>
                  <a:cxn ang="0">
                    <a:pos x="2" y="18"/>
                  </a:cxn>
                </a:cxnLst>
                <a:rect l="0" t="0" r="r" b="b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8" name="Freeform 5043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9" name="Freeform 5044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0" name="Freeform 5045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2" y="0"/>
                  </a:cxn>
                </a:cxnLst>
                <a:rect l="0" t="0" r="r" b="b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1" name="Freeform 5046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2" y="0"/>
                  </a:cxn>
                </a:cxnLst>
                <a:rect l="0" t="0" r="r" b="b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2" name="Freeform 5047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7" y="2"/>
                  </a:cxn>
                  <a:cxn ang="0">
                    <a:pos x="1" y="0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3" name="Freeform 5048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7" y="2"/>
                  </a:cxn>
                  <a:cxn ang="0">
                    <a:pos x="1" y="0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4" name="Freeform 5049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5" name="Freeform 5050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6" name="Freeform 5051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11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9" y="0"/>
                  </a:cxn>
                  <a:cxn ang="0">
                    <a:pos x="2" y="0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7" name="Freeform 5052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11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9" y="0"/>
                  </a:cxn>
                  <a:cxn ang="0">
                    <a:pos x="2" y="0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8" name="Freeform 5053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5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4"/>
                  </a:cxn>
                  <a:cxn ang="0">
                    <a:pos x="0" y="6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9" name="Freeform 5054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5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4"/>
                  </a:cxn>
                  <a:cxn ang="0">
                    <a:pos x="0" y="6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0" name="Freeform 5055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1" name="Freeform 5056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2" name="Freeform 5057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14" y="10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9" y="5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9"/>
                  </a:cxn>
                  <a:cxn ang="0">
                    <a:pos x="8" y="12"/>
                  </a:cxn>
                </a:cxnLst>
                <a:rect l="0" t="0" r="r" b="b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3" name="Freeform 5058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14" y="10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9" y="5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9"/>
                  </a:cxn>
                  <a:cxn ang="0">
                    <a:pos x="8" y="12"/>
                  </a:cxn>
                </a:cxnLst>
                <a:rect l="0" t="0" r="r" b="b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4" name="Freeform 5059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2" y="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5" name="Freeform 5060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2" y="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6" name="Freeform 5061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7" name="Freeform 5062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8" name="Freeform 5063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9" name="Freeform 5064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0" name="Freeform 5065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1" name="Freeform 5066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2" name="Freeform 5067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3" name="Freeform 5068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4" name="Freeform 5069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5" name="Freeform 5070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6" name="Freeform 5071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</a:cxnLst>
                <a:rect l="0" t="0" r="r" b="b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7" name="Freeform 5072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</a:cxnLst>
                <a:rect l="0" t="0" r="r" b="b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8" name="Freeform 5073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9" name="Freeform 5074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0" name="Freeform 5075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5" y="41"/>
                  </a:cxn>
                  <a:cxn ang="0">
                    <a:pos x="9" y="45"/>
                  </a:cxn>
                  <a:cxn ang="0">
                    <a:pos x="11" y="48"/>
                  </a:cxn>
                  <a:cxn ang="0">
                    <a:pos x="14" y="50"/>
                  </a:cxn>
                  <a:cxn ang="0">
                    <a:pos x="11" y="45"/>
                  </a:cxn>
                  <a:cxn ang="0">
                    <a:pos x="7" y="32"/>
                  </a:cxn>
                  <a:cxn ang="0">
                    <a:pos x="7" y="28"/>
                  </a:cxn>
                  <a:cxn ang="0">
                    <a:pos x="11" y="28"/>
                  </a:cxn>
                  <a:cxn ang="0">
                    <a:pos x="16" y="30"/>
                  </a:cxn>
                  <a:cxn ang="0">
                    <a:pos x="23" y="32"/>
                  </a:cxn>
                  <a:cxn ang="0">
                    <a:pos x="18" y="27"/>
                  </a:cxn>
                  <a:cxn ang="0">
                    <a:pos x="14" y="25"/>
                  </a:cxn>
                  <a:cxn ang="0">
                    <a:pos x="14" y="21"/>
                  </a:cxn>
                  <a:cxn ang="0">
                    <a:pos x="18" y="20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9" y="11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2" y="16"/>
                  </a:cxn>
                  <a:cxn ang="0">
                    <a:pos x="9" y="18"/>
                  </a:cxn>
                  <a:cxn ang="0">
                    <a:pos x="7" y="21"/>
                  </a:cxn>
                  <a:cxn ang="0">
                    <a:pos x="5" y="23"/>
                  </a:cxn>
                  <a:cxn ang="0">
                    <a:pos x="3" y="21"/>
                  </a:cxn>
                  <a:cxn ang="0">
                    <a:pos x="3" y="20"/>
                  </a:cxn>
                  <a:cxn ang="0">
                    <a:pos x="5" y="18"/>
                  </a:cxn>
                  <a:cxn ang="0">
                    <a:pos x="9" y="11"/>
                  </a:cxn>
                  <a:cxn ang="0">
                    <a:pos x="9" y="9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3" y="3"/>
                  </a:cxn>
                  <a:cxn ang="0">
                    <a:pos x="2" y="7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3" y="23"/>
                  </a:cxn>
                  <a:cxn ang="0">
                    <a:pos x="2" y="27"/>
                  </a:cxn>
                  <a:cxn ang="0">
                    <a:pos x="3" y="30"/>
                  </a:cxn>
                  <a:cxn ang="0">
                    <a:pos x="3" y="32"/>
                  </a:cxn>
                </a:cxnLst>
                <a:rect l="0" t="0" r="r" b="b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1" name="Freeform 5076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5" y="41"/>
                  </a:cxn>
                  <a:cxn ang="0">
                    <a:pos x="9" y="45"/>
                  </a:cxn>
                  <a:cxn ang="0">
                    <a:pos x="11" y="48"/>
                  </a:cxn>
                  <a:cxn ang="0">
                    <a:pos x="14" y="50"/>
                  </a:cxn>
                  <a:cxn ang="0">
                    <a:pos x="11" y="45"/>
                  </a:cxn>
                  <a:cxn ang="0">
                    <a:pos x="7" y="32"/>
                  </a:cxn>
                  <a:cxn ang="0">
                    <a:pos x="7" y="28"/>
                  </a:cxn>
                  <a:cxn ang="0">
                    <a:pos x="11" y="28"/>
                  </a:cxn>
                  <a:cxn ang="0">
                    <a:pos x="16" y="30"/>
                  </a:cxn>
                  <a:cxn ang="0">
                    <a:pos x="23" y="32"/>
                  </a:cxn>
                  <a:cxn ang="0">
                    <a:pos x="18" y="27"/>
                  </a:cxn>
                  <a:cxn ang="0">
                    <a:pos x="14" y="25"/>
                  </a:cxn>
                  <a:cxn ang="0">
                    <a:pos x="14" y="21"/>
                  </a:cxn>
                  <a:cxn ang="0">
                    <a:pos x="18" y="20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9" y="11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2" y="16"/>
                  </a:cxn>
                  <a:cxn ang="0">
                    <a:pos x="9" y="18"/>
                  </a:cxn>
                  <a:cxn ang="0">
                    <a:pos x="7" y="21"/>
                  </a:cxn>
                  <a:cxn ang="0">
                    <a:pos x="5" y="23"/>
                  </a:cxn>
                  <a:cxn ang="0">
                    <a:pos x="3" y="21"/>
                  </a:cxn>
                  <a:cxn ang="0">
                    <a:pos x="3" y="20"/>
                  </a:cxn>
                  <a:cxn ang="0">
                    <a:pos x="5" y="18"/>
                  </a:cxn>
                  <a:cxn ang="0">
                    <a:pos x="9" y="11"/>
                  </a:cxn>
                  <a:cxn ang="0">
                    <a:pos x="9" y="9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3" y="3"/>
                  </a:cxn>
                  <a:cxn ang="0">
                    <a:pos x="2" y="7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3" y="23"/>
                  </a:cxn>
                  <a:cxn ang="0">
                    <a:pos x="2" y="27"/>
                  </a:cxn>
                  <a:cxn ang="0">
                    <a:pos x="3" y="30"/>
                  </a:cxn>
                  <a:cxn ang="0">
                    <a:pos x="3" y="32"/>
                  </a:cxn>
                </a:cxnLst>
                <a:rect l="0" t="0" r="r" b="b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2" name="Freeform 5077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3" name="Freeform 5078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4" name="Freeform 5079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5" name="Freeform 5080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6" name="Freeform 5081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7" name="Freeform 5082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8" name="Freeform 5083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32" y="11"/>
                  </a:cxn>
                  <a:cxn ang="0">
                    <a:pos x="43" y="16"/>
                  </a:cxn>
                  <a:cxn ang="0">
                    <a:pos x="43" y="16"/>
                  </a:cxn>
                  <a:cxn ang="0">
                    <a:pos x="45" y="16"/>
                  </a:cxn>
                  <a:cxn ang="0">
                    <a:pos x="46" y="16"/>
                  </a:cxn>
                  <a:cxn ang="0">
                    <a:pos x="46" y="13"/>
                  </a:cxn>
                  <a:cxn ang="0">
                    <a:pos x="46" y="13"/>
                  </a:cxn>
                  <a:cxn ang="0">
                    <a:pos x="45" y="1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3" y="8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39" y="4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9" y="11"/>
                  </a:cxn>
                  <a:cxn ang="0">
                    <a:pos x="9" y="11"/>
                  </a:cxn>
                  <a:cxn ang="0">
                    <a:pos x="14" y="9"/>
                  </a:cxn>
                  <a:cxn ang="0">
                    <a:pos x="16" y="8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21" y="11"/>
                  </a:cxn>
                  <a:cxn ang="0">
                    <a:pos x="25" y="11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30" y="9"/>
                  </a:cxn>
                  <a:cxn ang="0">
                    <a:pos x="32" y="9"/>
                  </a:cxn>
                  <a:cxn ang="0">
                    <a:pos x="32" y="11"/>
                  </a:cxn>
                </a:cxnLst>
                <a:rect l="0" t="0" r="r" b="b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9" name="Freeform 5084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32" y="11"/>
                  </a:cxn>
                  <a:cxn ang="0">
                    <a:pos x="43" y="16"/>
                  </a:cxn>
                  <a:cxn ang="0">
                    <a:pos x="43" y="16"/>
                  </a:cxn>
                  <a:cxn ang="0">
                    <a:pos x="45" y="16"/>
                  </a:cxn>
                  <a:cxn ang="0">
                    <a:pos x="46" y="16"/>
                  </a:cxn>
                  <a:cxn ang="0">
                    <a:pos x="46" y="13"/>
                  </a:cxn>
                  <a:cxn ang="0">
                    <a:pos x="46" y="13"/>
                  </a:cxn>
                  <a:cxn ang="0">
                    <a:pos x="45" y="1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3" y="8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39" y="4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9" y="11"/>
                  </a:cxn>
                  <a:cxn ang="0">
                    <a:pos x="9" y="11"/>
                  </a:cxn>
                  <a:cxn ang="0">
                    <a:pos x="14" y="9"/>
                  </a:cxn>
                  <a:cxn ang="0">
                    <a:pos x="16" y="8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21" y="11"/>
                  </a:cxn>
                  <a:cxn ang="0">
                    <a:pos x="25" y="11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30" y="9"/>
                  </a:cxn>
                  <a:cxn ang="0">
                    <a:pos x="32" y="9"/>
                  </a:cxn>
                  <a:cxn ang="0">
                    <a:pos x="32" y="11"/>
                  </a:cxn>
                </a:cxnLst>
                <a:rect l="0" t="0" r="r" b="b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0" name="Freeform 5085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1" name="Freeform 5086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2" name="Freeform 5087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7" y="3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3" name="Freeform 5088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7" y="3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8" name="Group 5290"/>
            <p:cNvGrpSpPr>
              <a:grpSpLocks/>
            </p:cNvGrpSpPr>
            <p:nvPr/>
          </p:nvGrpSpPr>
          <p:grpSpPr bwMode="auto">
            <a:xfrm>
              <a:off x="7549604" y="4382423"/>
              <a:ext cx="2287588" cy="877888"/>
              <a:chOff x="4310" y="2518"/>
              <a:chExt cx="1441" cy="553"/>
            </a:xfrm>
            <a:solidFill>
              <a:schemeClr val="bg2"/>
            </a:solidFill>
          </p:grpSpPr>
          <p:sp>
            <p:nvSpPr>
              <p:cNvPr id="944" name="Freeform 5090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5" name="Freeform 5091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6" name="Freeform 5092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7" name="Freeform 5093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8" name="Freeform 5094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9" name="Freeform 5095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0" name="Freeform 5096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1" name="Freeform 5097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2" name="Freeform 5098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3" name="Freeform 5099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4" name="Freeform 5100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5" name="Freeform 5101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6" name="Freeform 5102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7" name="Freeform 5103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8" name="Freeform 5104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9" name="Freeform 5105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0" name="Freeform 5106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1" name="Freeform 5107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2" name="Freeform 5108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3" name="Freeform 5109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4" name="Freeform 5110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5" name="Freeform 5111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6" name="Freeform 5112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7" name="Freeform 5113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8" name="Freeform 5114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9" name="Freeform 5115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0" name="Freeform 5116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1" name="Freeform 5117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2" name="Freeform 5118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3" name="Freeform 5119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4" name="Freeform 5120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5" name="Freeform 5121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6" name="Freeform 5122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7" name="Freeform 5123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8" name="Freeform 5124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9" name="Freeform 5125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0" name="Freeform 5126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1" name="Freeform 5127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2" name="Freeform 5128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3" name="Freeform 5129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4" name="Freeform 5130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5" name="Freeform 5131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6" name="Freeform 5132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7" name="Freeform 5133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8" name="Freeform 5134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9" name="Freeform 5135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0" name="Freeform 5136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1" name="Freeform 5137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2" name="Freeform 5138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3" name="Freeform 5139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4" name="Freeform 5140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5" name="Freeform 5141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6" name="Freeform 5142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7" name="Freeform 5143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8" name="Freeform 5144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9" name="Freeform 5145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0" name="Freeform 5146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1" name="Freeform 5147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2" name="Freeform 5148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3" name="Freeform 5149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4" name="Freeform 5150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5" name="Freeform 5151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6" name="Freeform 5152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7" name="Freeform 5153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8" name="Freeform 5154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9" name="Freeform 5155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0" name="Freeform 5156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1" name="Freeform 5157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2" name="Freeform 5158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3" name="Freeform 5159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4" name="Freeform 5160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5" name="Freeform 5161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6" name="Freeform 5162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7" name="Freeform 5163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8" name="Freeform 5164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9" name="Freeform 5165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0" name="Freeform 5166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1" name="Freeform 5167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2" name="Freeform 5168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3" name="Freeform 5169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4" name="Freeform 5170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5" name="Freeform 5171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6" name="Freeform 5172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7" name="Freeform 5173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8" name="Freeform 5174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9" name="Freeform 5175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0" name="Freeform 5176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1" name="Freeform 5177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2" name="Freeform 5178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3" name="Freeform 5179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4" name="Freeform 5180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5" name="Freeform 5181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6" name="Freeform 5182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7" name="Freeform 5183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8" name="Freeform 5184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9" name="Freeform 5185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0" name="Freeform 5186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1" name="Freeform 5187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2" name="Freeform 5188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3" name="Freeform 5189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4" name="Freeform 5190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5" name="Freeform 5191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6" name="Freeform 5192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7" name="Freeform 5193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8" name="Freeform 5194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9" name="Freeform 5195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0" name="Freeform 5196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1" name="Freeform 5197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2" name="Freeform 5198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3" name="Freeform 5199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4" name="Freeform 5200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5" name="Freeform 5201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6" name="Freeform 5202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7" name="Freeform 5203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8" name="Freeform 5204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9" name="Freeform 5205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0" name="Freeform 5206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1" name="Freeform 5207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2" name="Freeform 5208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3" name="Freeform 5209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4" name="Freeform 5210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5" name="Freeform 5211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6" name="Freeform 5212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7" name="Freeform 5213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8" name="Freeform 5214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9" name="Freeform 5215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0" name="Freeform 5216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1" name="Freeform 5217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2" name="Freeform 5218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3" name="Freeform 5219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4" name="Freeform 5220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5" name="Freeform 5221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6" name="Freeform 5222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7" name="Freeform 5223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8" name="Rectangle 5224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9" name="Freeform 5225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0" name="Freeform 5226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1" name="Freeform 5227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2" name="Freeform 5228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3" name="Freeform 5229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4" name="Freeform 5230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5" name="Freeform 5231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6" name="Freeform 5232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7" name="Freeform 5233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8" name="Freeform 5234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9" name="Freeform 5235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0" name="Freeform 5236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1" name="Freeform 5237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2" name="Freeform 5238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3" name="Freeform 5239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4" name="Freeform 5240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5" name="Freeform 5241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6" name="Freeform 5242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7" name="Freeform 5243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8" name="Freeform 5244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9" name="Freeform 5245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0" name="Freeform 5246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1" name="Freeform 5247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2" name="Freeform 5248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3" name="Freeform 5249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4" name="Freeform 5250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5" name="Freeform 5251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6" name="Freeform 5252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7" name="Freeform 5253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8" name="Freeform 5254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9" name="Freeform 5255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0" name="Freeform 5256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1" name="Freeform 5257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2" name="Freeform 5258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3" name="Freeform 5259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4" name="Freeform 5260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5" name="Freeform 5261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6" name="Freeform 5262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7" name="Freeform 5263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8" name="Freeform 5264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9" name="Freeform 5265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0" name="Freeform 5266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1" name="Freeform 5267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2" name="Freeform 5268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3" name="Freeform 5269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4" name="Freeform 5270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5" name="Freeform 5271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6" name="Freeform 5272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7" name="Freeform 5273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8" name="Freeform 5274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9" name="Freeform 5275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0" name="Freeform 5276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1" name="Freeform 5277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2" name="Freeform 5278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3" name="Freeform 5279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4" name="Rectangle 5280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5" name="Freeform 5281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6" name="Freeform 5282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7" name="Freeform 5283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8" name="Freeform 5284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9" name="Freeform 5285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0" name="Freeform 5286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1" name="Freeform 5287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2" name="Freeform 5288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3" name="Freeform 5289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9" name="Group 5491"/>
            <p:cNvGrpSpPr>
              <a:grpSpLocks/>
            </p:cNvGrpSpPr>
            <p:nvPr/>
          </p:nvGrpSpPr>
          <p:grpSpPr bwMode="auto">
            <a:xfrm>
              <a:off x="7981404" y="4183986"/>
              <a:ext cx="1104900" cy="787400"/>
              <a:chOff x="4582" y="2393"/>
              <a:chExt cx="696" cy="496"/>
            </a:xfrm>
            <a:solidFill>
              <a:schemeClr val="bg2"/>
            </a:solidFill>
          </p:grpSpPr>
          <p:sp>
            <p:nvSpPr>
              <p:cNvPr id="744" name="Freeform 5291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5" name="Freeform 5292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6" name="Rectangle 5293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7" name="Rectangle 5294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8" name="Freeform 5295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9" name="Freeform 5296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0" name="Freeform 5297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1" name="Freeform 5298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2" name="Freeform 5299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3" name="Freeform 5300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4" name="Freeform 5301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5" name="Freeform 5302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6" name="Freeform 5303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7" name="Freeform 5304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8" name="Freeform 5305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9" name="Freeform 5306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0" name="Freeform 5307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1" name="Freeform 5308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2" name="Freeform 5309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3" name="Freeform 5310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4" name="Freeform 5311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5" name="Freeform 5312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6" name="Freeform 5313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7" name="Freeform 5314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8" name="Freeform 5315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9" name="Freeform 5316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0" name="Freeform 5317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1" name="Freeform 5318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2" name="Freeform 5319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3" name="Freeform 5320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4" name="Rectangle 5321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5" name="Rectangle 5322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6" name="Freeform 5323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7" name="Freeform 5324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8" name="Freeform 5325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9" name="Freeform 5326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0" name="Freeform 5327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1" name="Freeform 5328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2" name="Freeform 5329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3" name="Freeform 5330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4" name="Freeform 5331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5" name="Freeform 5332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6" name="Freeform 5333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7" name="Freeform 5334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8" name="Rectangle 5335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9" name="Rectangle 5336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0" name="Freeform 5337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1" name="Freeform 5338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2" name="Freeform 5339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3" name="Freeform 5340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4" name="Freeform 5341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5" name="Freeform 5342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6" name="Rectangle 5343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7" name="Rectangle 5344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8" name="Freeform 5345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9" name="Freeform 5346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0" name="Freeform 5347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1" name="Freeform 5348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2" name="Rectangle 5349"/>
              <p:cNvSpPr>
                <a:spLocks noChangeArrowheads="1"/>
              </p:cNvSpPr>
              <p:nvPr/>
            </p:nvSpPr>
            <p:spPr bwMode="auto">
              <a:xfrm>
                <a:off x="5076" y="2731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3" name="Freeform 5350"/>
              <p:cNvSpPr>
                <a:spLocks/>
              </p:cNvSpPr>
              <p:nvPr/>
            </p:nvSpPr>
            <p:spPr bwMode="auto">
              <a:xfrm>
                <a:off x="5076" y="27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4" name="Freeform 5351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5" name="Freeform 5352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6" name="Freeform 5353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7" name="Freeform 5354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8" name="Freeform 5355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9" name="Freeform 5356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0" name="Freeform 5357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1" name="Freeform 5358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2" name="Freeform 5359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3" name="Freeform 5360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4" name="Freeform 5361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5" name="Freeform 5362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6" name="Freeform 5363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7" name="Freeform 5364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8" name="Freeform 5365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9" name="Freeform 5366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0" name="Freeform 5367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1" name="Freeform 5368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2" name="Freeform 5369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3" name="Freeform 5370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4" name="Freeform 5371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5" name="Freeform 5372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6" name="Freeform 5373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7" name="Freeform 5374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8" name="Freeform 5375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9" name="Freeform 5376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0" name="Rectangle 5377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1" name="Rectangle 5378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2" name="Freeform 5379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3" name="Freeform 5380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4" name="Freeform 5381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5" name="Freeform 5382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6" name="Freeform 5383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7" name="Freeform 5384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8" name="Freeform 5385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9" name="Freeform 5386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0" name="Freeform 5387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1" name="Freeform 5388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2" name="Freeform 5389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3" name="Freeform 5390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4" name="Freeform 5391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5" name="Freeform 5392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6" name="Freeform 5393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7" name="Freeform 5394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8" name="Freeform 5395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9" name="Freeform 5396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0" name="Freeform 5397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1" name="Freeform 5398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2" name="Freeform 5399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3" name="Freeform 5400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4" name="Freeform 5401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5" name="Freeform 5402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6" name="Freeform 5403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7" name="Freeform 5404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8" name="Rectangle 5405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9" name="Rectangle 5406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0" name="Freeform 5407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1" name="Freeform 5408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2" name="Freeform 5409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3" name="Freeform 5410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4" name="Freeform 5411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5" name="Freeform 5412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6" name="Freeform 5413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7" name="Freeform 5414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8" name="Freeform 5415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9" name="Freeform 5416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0" name="Freeform 5417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1" name="Freeform 5418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2" name="Freeform 5419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3" name="Freeform 5420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4" name="Freeform 5421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5" name="Freeform 5422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6" name="Freeform 5423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7" name="Freeform 5424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8" name="Rectangle 5425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9" name="Rectangle 5426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0" name="Freeform 5427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1" name="Freeform 5428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2" name="Freeform 5429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3" name="Freeform 5430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4" name="Freeform 5431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5" name="Freeform 5432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6" name="Freeform 5433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7" name="Freeform 5434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8" name="Freeform 5435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9" name="Freeform 5436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0" name="Freeform 5437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1" name="Freeform 5438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2" name="Freeform 5439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3" name="Freeform 5440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4" name="Freeform 5441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5" name="Freeform 5442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6" name="Freeform 5443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7" name="Freeform 5444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8" name="Rectangle 5445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9" name="Rectangle 5446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0" name="Freeform 5447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1" name="Freeform 5448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2" name="Freeform 5449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3" name="Freeform 5450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4" name="Freeform 5451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5" name="Freeform 5452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6" name="Freeform 5453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7" name="Freeform 5454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8" name="Freeform 5455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9" name="Freeform 5456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0" name="Freeform 5457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1" name="Freeform 5458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2" name="Freeform 5459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3" name="Freeform 5460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4" name="Freeform 5461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5" name="Freeform 5462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6" name="Freeform 5463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7" name="Freeform 5464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8" name="Freeform 5465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9" name="Freeform 5466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0" name="Freeform 5467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1" name="Freeform 5468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2" name="Freeform 5469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3" name="Freeform 5470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4" name="Freeform 5471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5" name="Freeform 5472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6" name="Rectangle 5473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7" name="Rectangle 5474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8" name="Freeform 5475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9" name="Freeform 5476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0" name="Freeform 5477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1" name="Freeform 5478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2" name="Freeform 5479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3" name="Freeform 5480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4" name="Freeform 5481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5" name="Freeform 5482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6" name="Freeform 5483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7" name="Freeform 5484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8" name="Freeform 5485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9" name="Freeform 5486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0" name="Freeform 5487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1" name="Freeform 5488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2" name="Rectangle 5489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3" name="Rectangle 5490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20" name="Group 5692"/>
            <p:cNvGrpSpPr>
              <a:grpSpLocks/>
            </p:cNvGrpSpPr>
            <p:nvPr/>
          </p:nvGrpSpPr>
          <p:grpSpPr bwMode="auto">
            <a:xfrm>
              <a:off x="7257504" y="3026698"/>
              <a:ext cx="2281238" cy="3154363"/>
              <a:chOff x="4126" y="1664"/>
              <a:chExt cx="1437" cy="1987"/>
            </a:xfrm>
            <a:solidFill>
              <a:schemeClr val="bg2"/>
            </a:solidFill>
          </p:grpSpPr>
          <p:sp>
            <p:nvSpPr>
              <p:cNvPr id="544" name="Freeform 5492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5" name="Freeform 5493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6" name="Freeform 5494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7" name="Freeform 5495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8" name="Freeform 5496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9" name="Freeform 5497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0" name="Freeform 5498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1" name="Freeform 5499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2" name="Freeform 5500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3" name="Freeform 5501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4" name="Freeform 5502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5" name="Freeform 5503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6" name="Rectangle 5504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7" name="Rectangle 5505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8" name="Rectangle 5506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9" name="Rectangle 5507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0" name="Freeform 5508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1" name="Freeform 5509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2" name="Freeform 5510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3" name="Freeform 5511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4" name="Freeform 5512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5" name="Freeform 5513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6" name="Freeform 5514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7" name="Freeform 5515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8" name="Freeform 5516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9" name="Freeform 5517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0" name="Freeform 5518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1" name="Freeform 5519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2" name="Freeform 5520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3" name="Freeform 5521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4" name="Freeform 5522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5" name="Freeform 5523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6" name="Freeform 5524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7" name="Freeform 5525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8" name="Freeform 5526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9" name="Freeform 5527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0" name="Freeform 5528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1" name="Freeform 5529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2" name="Freeform 5530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3" name="Freeform 5531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4" name="Freeform 5532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5" name="Freeform 5533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6" name="Freeform 5534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7" name="Freeform 5535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8" name="Freeform 5536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9" name="Freeform 5537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0" name="Freeform 5538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1" name="Freeform 5539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2" name="Freeform 5540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3" name="Freeform 5541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4" name="Freeform 5542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5" name="Freeform 5543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6" name="Freeform 5544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7" name="Freeform 5545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8" name="Freeform 5546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9" name="Freeform 5547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0" name="Freeform 5548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1" name="Freeform 5549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2" name="Freeform 5550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3" name="Freeform 5551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4" name="Freeform 5552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5" name="Freeform 5553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6" name="Freeform 5554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7" name="Freeform 5555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8" name="Freeform 5556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9" name="Freeform 5557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0" name="Freeform 5558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1" name="Freeform 5559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2" name="Freeform 5560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3" name="Freeform 5561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4" name="Freeform 5562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5" name="Freeform 5563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6" name="Freeform 5564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7" name="Freeform 5565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8" name="Freeform 5566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9" name="Freeform 5567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0" name="Freeform 5568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1" name="Freeform 5569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2" name="Freeform 5570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3" name="Freeform 5571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4" name="Freeform 5572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5" name="Freeform 5573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6" name="Freeform 5574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7" name="Freeform 5575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8" name="Freeform 5576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9" name="Freeform 5577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0" name="Freeform 5578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1" name="Freeform 5579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2" name="Freeform 5580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3" name="Freeform 5581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4" name="Freeform 5582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5" name="Freeform 5583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6" name="Freeform 5584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7" name="Freeform 5585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8" name="Freeform 5586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9" name="Freeform 5587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0" name="Freeform 5588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1" name="Freeform 5589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2" name="Freeform 5590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3" name="Freeform 5591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4" name="Freeform 5592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5" name="Freeform 5593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6" name="Freeform 5594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7" name="Freeform 5595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8" name="Freeform 5596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9" name="Freeform 5597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0" name="Freeform 5598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1" name="Freeform 5599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2" name="Freeform 5600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3" name="Freeform 5601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4" name="Freeform 5602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5" name="Freeform 5603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6" name="Freeform 5604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7" name="Freeform 5605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8" name="Freeform 5606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9" name="Freeform 5607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0" name="Freeform 5608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1" name="Freeform 5609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2" name="Freeform 5610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3" name="Freeform 5611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4" name="Freeform 5612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5" name="Freeform 5613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6" name="Freeform 5614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7" name="Freeform 5615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8" name="Freeform 5616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9" name="Freeform 5617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0" name="Freeform 5618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1" name="Freeform 5619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2" name="Freeform 5620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3" name="Freeform 5621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4" name="Freeform 5622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5" name="Freeform 5623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6" name="Freeform 5624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7" name="Freeform 5625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8" name="Freeform 5626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9" name="Freeform 5627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0" name="Freeform 5628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1" name="Freeform 5629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2" name="Freeform 5630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3" name="Freeform 5631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4" name="Freeform 5632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5" name="Freeform 5633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6" name="Freeform 5634"/>
              <p:cNvSpPr>
                <a:spLocks/>
              </p:cNvSpPr>
              <p:nvPr/>
            </p:nvSpPr>
            <p:spPr bwMode="auto">
              <a:xfrm>
                <a:off x="4976" y="1664"/>
                <a:ext cx="48" cy="212"/>
              </a:xfrm>
              <a:custGeom>
                <a:avLst/>
                <a:gdLst>
                  <a:gd name="T0" fmla="*/ 14 w 48"/>
                  <a:gd name="T1" fmla="*/ 0 h 212"/>
                  <a:gd name="T2" fmla="*/ 16 w 48"/>
                  <a:gd name="T3" fmla="*/ 0 h 212"/>
                  <a:gd name="T4" fmla="*/ 18 w 48"/>
                  <a:gd name="T5" fmla="*/ 2 h 212"/>
                  <a:gd name="T6" fmla="*/ 27 w 48"/>
                  <a:gd name="T7" fmla="*/ 42 h 212"/>
                  <a:gd name="T8" fmla="*/ 25 w 48"/>
                  <a:gd name="T9" fmla="*/ 54 h 212"/>
                  <a:gd name="T10" fmla="*/ 23 w 48"/>
                  <a:gd name="T11" fmla="*/ 56 h 212"/>
                  <a:gd name="T12" fmla="*/ 25 w 48"/>
                  <a:gd name="T13" fmla="*/ 76 h 212"/>
                  <a:gd name="T14" fmla="*/ 27 w 48"/>
                  <a:gd name="T15" fmla="*/ 76 h 212"/>
                  <a:gd name="T16" fmla="*/ 43 w 48"/>
                  <a:gd name="T17" fmla="*/ 135 h 212"/>
                  <a:gd name="T18" fmla="*/ 48 w 48"/>
                  <a:gd name="T19" fmla="*/ 142 h 212"/>
                  <a:gd name="T20" fmla="*/ 48 w 48"/>
                  <a:gd name="T21" fmla="*/ 145 h 212"/>
                  <a:gd name="T22" fmla="*/ 43 w 48"/>
                  <a:gd name="T23" fmla="*/ 136 h 212"/>
                  <a:gd name="T24" fmla="*/ 34 w 48"/>
                  <a:gd name="T25" fmla="*/ 131 h 212"/>
                  <a:gd name="T26" fmla="*/ 30 w 48"/>
                  <a:gd name="T27" fmla="*/ 131 h 212"/>
                  <a:gd name="T28" fmla="*/ 27 w 48"/>
                  <a:gd name="T29" fmla="*/ 131 h 212"/>
                  <a:gd name="T30" fmla="*/ 23 w 48"/>
                  <a:gd name="T31" fmla="*/ 135 h 212"/>
                  <a:gd name="T32" fmla="*/ 14 w 48"/>
                  <a:gd name="T33" fmla="*/ 172 h 212"/>
                  <a:gd name="T34" fmla="*/ 21 w 48"/>
                  <a:gd name="T35" fmla="*/ 183 h 212"/>
                  <a:gd name="T36" fmla="*/ 23 w 48"/>
                  <a:gd name="T37" fmla="*/ 188 h 212"/>
                  <a:gd name="T38" fmla="*/ 27 w 48"/>
                  <a:gd name="T39" fmla="*/ 192 h 212"/>
                  <a:gd name="T40" fmla="*/ 28 w 48"/>
                  <a:gd name="T41" fmla="*/ 192 h 212"/>
                  <a:gd name="T42" fmla="*/ 28 w 48"/>
                  <a:gd name="T43" fmla="*/ 192 h 212"/>
                  <a:gd name="T44" fmla="*/ 30 w 48"/>
                  <a:gd name="T45" fmla="*/ 201 h 212"/>
                  <a:gd name="T46" fmla="*/ 30 w 48"/>
                  <a:gd name="T47" fmla="*/ 204 h 212"/>
                  <a:gd name="T48" fmla="*/ 28 w 48"/>
                  <a:gd name="T49" fmla="*/ 208 h 212"/>
                  <a:gd name="T50" fmla="*/ 27 w 48"/>
                  <a:gd name="T51" fmla="*/ 197 h 212"/>
                  <a:gd name="T52" fmla="*/ 19 w 48"/>
                  <a:gd name="T53" fmla="*/ 194 h 212"/>
                  <a:gd name="T54" fmla="*/ 16 w 48"/>
                  <a:gd name="T55" fmla="*/ 194 h 212"/>
                  <a:gd name="T56" fmla="*/ 12 w 48"/>
                  <a:gd name="T57" fmla="*/ 197 h 212"/>
                  <a:gd name="T58" fmla="*/ 9 w 48"/>
                  <a:gd name="T59" fmla="*/ 212 h 212"/>
                  <a:gd name="T60" fmla="*/ 5 w 48"/>
                  <a:gd name="T61" fmla="*/ 210 h 212"/>
                  <a:gd name="T62" fmla="*/ 7 w 48"/>
                  <a:gd name="T63" fmla="*/ 165 h 212"/>
                  <a:gd name="T64" fmla="*/ 9 w 48"/>
                  <a:gd name="T65" fmla="*/ 162 h 212"/>
                  <a:gd name="T66" fmla="*/ 3 w 48"/>
                  <a:gd name="T67" fmla="*/ 145 h 212"/>
                  <a:gd name="T68" fmla="*/ 7 w 48"/>
                  <a:gd name="T69" fmla="*/ 115 h 212"/>
                  <a:gd name="T70" fmla="*/ 9 w 48"/>
                  <a:gd name="T71" fmla="*/ 115 h 212"/>
                  <a:gd name="T72" fmla="*/ 7 w 48"/>
                  <a:gd name="T73" fmla="*/ 113 h 212"/>
                  <a:gd name="T74" fmla="*/ 7 w 48"/>
                  <a:gd name="T75" fmla="*/ 106 h 212"/>
                  <a:gd name="T76" fmla="*/ 7 w 48"/>
                  <a:gd name="T77" fmla="*/ 102 h 212"/>
                  <a:gd name="T78" fmla="*/ 9 w 48"/>
                  <a:gd name="T79" fmla="*/ 83 h 212"/>
                  <a:gd name="T80" fmla="*/ 5 w 48"/>
                  <a:gd name="T81" fmla="*/ 77 h 212"/>
                  <a:gd name="T82" fmla="*/ 0 w 48"/>
                  <a:gd name="T83" fmla="*/ 72 h 212"/>
                  <a:gd name="T84" fmla="*/ 2 w 48"/>
                  <a:gd name="T85" fmla="*/ 70 h 212"/>
                  <a:gd name="T86" fmla="*/ 0 w 48"/>
                  <a:gd name="T87" fmla="*/ 56 h 212"/>
                  <a:gd name="T88" fmla="*/ 3 w 48"/>
                  <a:gd name="T89" fmla="*/ 36 h 212"/>
                  <a:gd name="T90" fmla="*/ 2 w 48"/>
                  <a:gd name="T91" fmla="*/ 29 h 212"/>
                  <a:gd name="T92" fmla="*/ 3 w 48"/>
                  <a:gd name="T93" fmla="*/ 26 h 212"/>
                  <a:gd name="T94" fmla="*/ 7 w 48"/>
                  <a:gd name="T95" fmla="*/ 24 h 212"/>
                  <a:gd name="T96" fmla="*/ 9 w 48"/>
                  <a:gd name="T97" fmla="*/ 24 h 212"/>
                  <a:gd name="T98" fmla="*/ 10 w 48"/>
                  <a:gd name="T99" fmla="*/ 26 h 212"/>
                  <a:gd name="T100" fmla="*/ 14 w 48"/>
                  <a:gd name="T101" fmla="*/ 26 h 212"/>
                  <a:gd name="T102" fmla="*/ 14 w 48"/>
                  <a:gd name="T103" fmla="*/ 24 h 212"/>
                  <a:gd name="T104" fmla="*/ 14 w 48"/>
                  <a:gd name="T105" fmla="*/ 22 h 212"/>
                  <a:gd name="T106" fmla="*/ 14 w 48"/>
                  <a:gd name="T107" fmla="*/ 20 h 212"/>
                  <a:gd name="T108" fmla="*/ 16 w 48"/>
                  <a:gd name="T109" fmla="*/ 20 h 212"/>
                  <a:gd name="T110" fmla="*/ 16 w 48"/>
                  <a:gd name="T111" fmla="*/ 18 h 212"/>
                  <a:gd name="T112" fmla="*/ 10 w 48"/>
                  <a:gd name="T113" fmla="*/ 2 h 212"/>
                  <a:gd name="T114" fmla="*/ 10 w 48"/>
                  <a:gd name="T115" fmla="*/ 2 h 212"/>
                  <a:gd name="T116" fmla="*/ 12 w 48"/>
                  <a:gd name="T117" fmla="*/ 2 h 212"/>
                  <a:gd name="T118" fmla="*/ 14 w 48"/>
                  <a:gd name="T119" fmla="*/ 0 h 2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"/>
                  <a:gd name="T181" fmla="*/ 0 h 212"/>
                  <a:gd name="T182" fmla="*/ 48 w 48"/>
                  <a:gd name="T183" fmla="*/ 212 h 21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" h="212">
                    <a:moveTo>
                      <a:pt x="14" y="0"/>
                    </a:moveTo>
                    <a:lnTo>
                      <a:pt x="16" y="0"/>
                    </a:lnTo>
                    <a:lnTo>
                      <a:pt x="18" y="2"/>
                    </a:lnTo>
                    <a:lnTo>
                      <a:pt x="27" y="42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43" y="135"/>
                    </a:lnTo>
                    <a:lnTo>
                      <a:pt x="48" y="142"/>
                    </a:lnTo>
                    <a:lnTo>
                      <a:pt x="48" y="145"/>
                    </a:lnTo>
                    <a:lnTo>
                      <a:pt x="43" y="136"/>
                    </a:lnTo>
                    <a:lnTo>
                      <a:pt x="34" y="131"/>
                    </a:lnTo>
                    <a:lnTo>
                      <a:pt x="30" y="131"/>
                    </a:lnTo>
                    <a:lnTo>
                      <a:pt x="27" y="131"/>
                    </a:lnTo>
                    <a:lnTo>
                      <a:pt x="23" y="135"/>
                    </a:lnTo>
                    <a:lnTo>
                      <a:pt x="14" y="172"/>
                    </a:lnTo>
                    <a:lnTo>
                      <a:pt x="21" y="183"/>
                    </a:lnTo>
                    <a:lnTo>
                      <a:pt x="23" y="188"/>
                    </a:lnTo>
                    <a:lnTo>
                      <a:pt x="27" y="192"/>
                    </a:lnTo>
                    <a:lnTo>
                      <a:pt x="28" y="192"/>
                    </a:lnTo>
                    <a:lnTo>
                      <a:pt x="30" y="201"/>
                    </a:lnTo>
                    <a:lnTo>
                      <a:pt x="30" y="204"/>
                    </a:lnTo>
                    <a:lnTo>
                      <a:pt x="28" y="208"/>
                    </a:lnTo>
                    <a:lnTo>
                      <a:pt x="27" y="197"/>
                    </a:lnTo>
                    <a:lnTo>
                      <a:pt x="19" y="194"/>
                    </a:lnTo>
                    <a:lnTo>
                      <a:pt x="16" y="194"/>
                    </a:lnTo>
                    <a:lnTo>
                      <a:pt x="12" y="197"/>
                    </a:lnTo>
                    <a:lnTo>
                      <a:pt x="9" y="212"/>
                    </a:lnTo>
                    <a:lnTo>
                      <a:pt x="5" y="210"/>
                    </a:lnTo>
                    <a:lnTo>
                      <a:pt x="7" y="165"/>
                    </a:lnTo>
                    <a:lnTo>
                      <a:pt x="9" y="162"/>
                    </a:lnTo>
                    <a:lnTo>
                      <a:pt x="3" y="145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7" y="113"/>
                    </a:lnTo>
                    <a:lnTo>
                      <a:pt x="7" y="106"/>
                    </a:lnTo>
                    <a:lnTo>
                      <a:pt x="7" y="102"/>
                    </a:lnTo>
                    <a:lnTo>
                      <a:pt x="9" y="83"/>
                    </a:lnTo>
                    <a:lnTo>
                      <a:pt x="5" y="77"/>
                    </a:lnTo>
                    <a:lnTo>
                      <a:pt x="0" y="72"/>
                    </a:lnTo>
                    <a:lnTo>
                      <a:pt x="2" y="70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7" name="Freeform 5635"/>
              <p:cNvSpPr>
                <a:spLocks/>
              </p:cNvSpPr>
              <p:nvPr/>
            </p:nvSpPr>
            <p:spPr bwMode="auto">
              <a:xfrm>
                <a:off x="4976" y="1664"/>
                <a:ext cx="48" cy="212"/>
              </a:xfrm>
              <a:custGeom>
                <a:avLst/>
                <a:gdLst>
                  <a:gd name="T0" fmla="*/ 14 w 48"/>
                  <a:gd name="T1" fmla="*/ 0 h 212"/>
                  <a:gd name="T2" fmla="*/ 16 w 48"/>
                  <a:gd name="T3" fmla="*/ 0 h 212"/>
                  <a:gd name="T4" fmla="*/ 18 w 48"/>
                  <a:gd name="T5" fmla="*/ 2 h 212"/>
                  <a:gd name="T6" fmla="*/ 27 w 48"/>
                  <a:gd name="T7" fmla="*/ 42 h 212"/>
                  <a:gd name="T8" fmla="*/ 25 w 48"/>
                  <a:gd name="T9" fmla="*/ 54 h 212"/>
                  <a:gd name="T10" fmla="*/ 23 w 48"/>
                  <a:gd name="T11" fmla="*/ 56 h 212"/>
                  <a:gd name="T12" fmla="*/ 25 w 48"/>
                  <a:gd name="T13" fmla="*/ 76 h 212"/>
                  <a:gd name="T14" fmla="*/ 27 w 48"/>
                  <a:gd name="T15" fmla="*/ 76 h 212"/>
                  <a:gd name="T16" fmla="*/ 43 w 48"/>
                  <a:gd name="T17" fmla="*/ 135 h 212"/>
                  <a:gd name="T18" fmla="*/ 48 w 48"/>
                  <a:gd name="T19" fmla="*/ 142 h 212"/>
                  <a:gd name="T20" fmla="*/ 48 w 48"/>
                  <a:gd name="T21" fmla="*/ 145 h 212"/>
                  <a:gd name="T22" fmla="*/ 43 w 48"/>
                  <a:gd name="T23" fmla="*/ 136 h 212"/>
                  <a:gd name="T24" fmla="*/ 34 w 48"/>
                  <a:gd name="T25" fmla="*/ 131 h 212"/>
                  <a:gd name="T26" fmla="*/ 30 w 48"/>
                  <a:gd name="T27" fmla="*/ 131 h 212"/>
                  <a:gd name="T28" fmla="*/ 27 w 48"/>
                  <a:gd name="T29" fmla="*/ 131 h 212"/>
                  <a:gd name="T30" fmla="*/ 23 w 48"/>
                  <a:gd name="T31" fmla="*/ 135 h 212"/>
                  <a:gd name="T32" fmla="*/ 14 w 48"/>
                  <a:gd name="T33" fmla="*/ 172 h 212"/>
                  <a:gd name="T34" fmla="*/ 21 w 48"/>
                  <a:gd name="T35" fmla="*/ 183 h 212"/>
                  <a:gd name="T36" fmla="*/ 23 w 48"/>
                  <a:gd name="T37" fmla="*/ 188 h 212"/>
                  <a:gd name="T38" fmla="*/ 27 w 48"/>
                  <a:gd name="T39" fmla="*/ 192 h 212"/>
                  <a:gd name="T40" fmla="*/ 28 w 48"/>
                  <a:gd name="T41" fmla="*/ 192 h 212"/>
                  <a:gd name="T42" fmla="*/ 28 w 48"/>
                  <a:gd name="T43" fmla="*/ 192 h 212"/>
                  <a:gd name="T44" fmla="*/ 30 w 48"/>
                  <a:gd name="T45" fmla="*/ 201 h 212"/>
                  <a:gd name="T46" fmla="*/ 30 w 48"/>
                  <a:gd name="T47" fmla="*/ 204 h 212"/>
                  <a:gd name="T48" fmla="*/ 28 w 48"/>
                  <a:gd name="T49" fmla="*/ 208 h 212"/>
                  <a:gd name="T50" fmla="*/ 27 w 48"/>
                  <a:gd name="T51" fmla="*/ 197 h 212"/>
                  <a:gd name="T52" fmla="*/ 19 w 48"/>
                  <a:gd name="T53" fmla="*/ 194 h 212"/>
                  <a:gd name="T54" fmla="*/ 16 w 48"/>
                  <a:gd name="T55" fmla="*/ 194 h 212"/>
                  <a:gd name="T56" fmla="*/ 12 w 48"/>
                  <a:gd name="T57" fmla="*/ 197 h 212"/>
                  <a:gd name="T58" fmla="*/ 9 w 48"/>
                  <a:gd name="T59" fmla="*/ 212 h 212"/>
                  <a:gd name="T60" fmla="*/ 5 w 48"/>
                  <a:gd name="T61" fmla="*/ 210 h 212"/>
                  <a:gd name="T62" fmla="*/ 7 w 48"/>
                  <a:gd name="T63" fmla="*/ 165 h 212"/>
                  <a:gd name="T64" fmla="*/ 9 w 48"/>
                  <a:gd name="T65" fmla="*/ 162 h 212"/>
                  <a:gd name="T66" fmla="*/ 3 w 48"/>
                  <a:gd name="T67" fmla="*/ 145 h 212"/>
                  <a:gd name="T68" fmla="*/ 7 w 48"/>
                  <a:gd name="T69" fmla="*/ 115 h 212"/>
                  <a:gd name="T70" fmla="*/ 9 w 48"/>
                  <a:gd name="T71" fmla="*/ 115 h 212"/>
                  <a:gd name="T72" fmla="*/ 7 w 48"/>
                  <a:gd name="T73" fmla="*/ 113 h 212"/>
                  <a:gd name="T74" fmla="*/ 7 w 48"/>
                  <a:gd name="T75" fmla="*/ 106 h 212"/>
                  <a:gd name="T76" fmla="*/ 7 w 48"/>
                  <a:gd name="T77" fmla="*/ 102 h 212"/>
                  <a:gd name="T78" fmla="*/ 9 w 48"/>
                  <a:gd name="T79" fmla="*/ 83 h 212"/>
                  <a:gd name="T80" fmla="*/ 5 w 48"/>
                  <a:gd name="T81" fmla="*/ 77 h 212"/>
                  <a:gd name="T82" fmla="*/ 0 w 48"/>
                  <a:gd name="T83" fmla="*/ 72 h 212"/>
                  <a:gd name="T84" fmla="*/ 2 w 48"/>
                  <a:gd name="T85" fmla="*/ 70 h 212"/>
                  <a:gd name="T86" fmla="*/ 0 w 48"/>
                  <a:gd name="T87" fmla="*/ 56 h 212"/>
                  <a:gd name="T88" fmla="*/ 3 w 48"/>
                  <a:gd name="T89" fmla="*/ 36 h 212"/>
                  <a:gd name="T90" fmla="*/ 2 w 48"/>
                  <a:gd name="T91" fmla="*/ 29 h 212"/>
                  <a:gd name="T92" fmla="*/ 3 w 48"/>
                  <a:gd name="T93" fmla="*/ 26 h 212"/>
                  <a:gd name="T94" fmla="*/ 7 w 48"/>
                  <a:gd name="T95" fmla="*/ 24 h 212"/>
                  <a:gd name="T96" fmla="*/ 9 w 48"/>
                  <a:gd name="T97" fmla="*/ 24 h 212"/>
                  <a:gd name="T98" fmla="*/ 10 w 48"/>
                  <a:gd name="T99" fmla="*/ 26 h 212"/>
                  <a:gd name="T100" fmla="*/ 14 w 48"/>
                  <a:gd name="T101" fmla="*/ 26 h 212"/>
                  <a:gd name="T102" fmla="*/ 14 w 48"/>
                  <a:gd name="T103" fmla="*/ 24 h 212"/>
                  <a:gd name="T104" fmla="*/ 14 w 48"/>
                  <a:gd name="T105" fmla="*/ 22 h 212"/>
                  <a:gd name="T106" fmla="*/ 14 w 48"/>
                  <a:gd name="T107" fmla="*/ 20 h 212"/>
                  <a:gd name="T108" fmla="*/ 16 w 48"/>
                  <a:gd name="T109" fmla="*/ 20 h 212"/>
                  <a:gd name="T110" fmla="*/ 16 w 48"/>
                  <a:gd name="T111" fmla="*/ 18 h 212"/>
                  <a:gd name="T112" fmla="*/ 10 w 48"/>
                  <a:gd name="T113" fmla="*/ 2 h 212"/>
                  <a:gd name="T114" fmla="*/ 10 w 48"/>
                  <a:gd name="T115" fmla="*/ 2 h 212"/>
                  <a:gd name="T116" fmla="*/ 12 w 48"/>
                  <a:gd name="T117" fmla="*/ 2 h 212"/>
                  <a:gd name="T118" fmla="*/ 14 w 48"/>
                  <a:gd name="T119" fmla="*/ 0 h 2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"/>
                  <a:gd name="T181" fmla="*/ 0 h 212"/>
                  <a:gd name="T182" fmla="*/ 48 w 48"/>
                  <a:gd name="T183" fmla="*/ 212 h 21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" h="212">
                    <a:moveTo>
                      <a:pt x="14" y="0"/>
                    </a:moveTo>
                    <a:lnTo>
                      <a:pt x="16" y="0"/>
                    </a:lnTo>
                    <a:lnTo>
                      <a:pt x="18" y="2"/>
                    </a:lnTo>
                    <a:lnTo>
                      <a:pt x="27" y="42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43" y="135"/>
                    </a:lnTo>
                    <a:lnTo>
                      <a:pt x="48" y="142"/>
                    </a:lnTo>
                    <a:lnTo>
                      <a:pt x="48" y="145"/>
                    </a:lnTo>
                    <a:lnTo>
                      <a:pt x="43" y="136"/>
                    </a:lnTo>
                    <a:lnTo>
                      <a:pt x="34" y="131"/>
                    </a:lnTo>
                    <a:lnTo>
                      <a:pt x="30" y="131"/>
                    </a:lnTo>
                    <a:lnTo>
                      <a:pt x="27" y="131"/>
                    </a:lnTo>
                    <a:lnTo>
                      <a:pt x="23" y="135"/>
                    </a:lnTo>
                    <a:lnTo>
                      <a:pt x="14" y="172"/>
                    </a:lnTo>
                    <a:lnTo>
                      <a:pt x="21" y="183"/>
                    </a:lnTo>
                    <a:lnTo>
                      <a:pt x="23" y="188"/>
                    </a:lnTo>
                    <a:lnTo>
                      <a:pt x="27" y="192"/>
                    </a:lnTo>
                    <a:lnTo>
                      <a:pt x="28" y="192"/>
                    </a:lnTo>
                    <a:lnTo>
                      <a:pt x="30" y="201"/>
                    </a:lnTo>
                    <a:lnTo>
                      <a:pt x="30" y="204"/>
                    </a:lnTo>
                    <a:lnTo>
                      <a:pt x="28" y="208"/>
                    </a:lnTo>
                    <a:lnTo>
                      <a:pt x="27" y="197"/>
                    </a:lnTo>
                    <a:lnTo>
                      <a:pt x="19" y="194"/>
                    </a:lnTo>
                    <a:lnTo>
                      <a:pt x="16" y="194"/>
                    </a:lnTo>
                    <a:lnTo>
                      <a:pt x="12" y="197"/>
                    </a:lnTo>
                    <a:lnTo>
                      <a:pt x="9" y="212"/>
                    </a:lnTo>
                    <a:lnTo>
                      <a:pt x="5" y="210"/>
                    </a:lnTo>
                    <a:lnTo>
                      <a:pt x="7" y="165"/>
                    </a:lnTo>
                    <a:lnTo>
                      <a:pt x="9" y="162"/>
                    </a:lnTo>
                    <a:lnTo>
                      <a:pt x="3" y="145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7" y="113"/>
                    </a:lnTo>
                    <a:lnTo>
                      <a:pt x="7" y="106"/>
                    </a:lnTo>
                    <a:lnTo>
                      <a:pt x="7" y="102"/>
                    </a:lnTo>
                    <a:lnTo>
                      <a:pt x="9" y="83"/>
                    </a:lnTo>
                    <a:lnTo>
                      <a:pt x="5" y="77"/>
                    </a:lnTo>
                    <a:lnTo>
                      <a:pt x="0" y="72"/>
                    </a:lnTo>
                    <a:lnTo>
                      <a:pt x="2" y="70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8" name="Freeform 5636"/>
              <p:cNvSpPr>
                <a:spLocks/>
              </p:cNvSpPr>
              <p:nvPr/>
            </p:nvSpPr>
            <p:spPr bwMode="auto">
              <a:xfrm>
                <a:off x="5194" y="1761"/>
                <a:ext cx="14" cy="16"/>
              </a:xfrm>
              <a:custGeom>
                <a:avLst/>
                <a:gdLst>
                  <a:gd name="T0" fmla="*/ 13 w 14"/>
                  <a:gd name="T1" fmla="*/ 0 h 16"/>
                  <a:gd name="T2" fmla="*/ 5 w 14"/>
                  <a:gd name="T3" fmla="*/ 9 h 16"/>
                  <a:gd name="T4" fmla="*/ 4 w 14"/>
                  <a:gd name="T5" fmla="*/ 9 h 16"/>
                  <a:gd name="T6" fmla="*/ 2 w 14"/>
                  <a:gd name="T7" fmla="*/ 11 h 16"/>
                  <a:gd name="T8" fmla="*/ 0 w 14"/>
                  <a:gd name="T9" fmla="*/ 11 h 16"/>
                  <a:gd name="T10" fmla="*/ 0 w 14"/>
                  <a:gd name="T11" fmla="*/ 13 h 16"/>
                  <a:gd name="T12" fmla="*/ 0 w 14"/>
                  <a:gd name="T13" fmla="*/ 16 h 16"/>
                  <a:gd name="T14" fmla="*/ 0 w 14"/>
                  <a:gd name="T15" fmla="*/ 16 h 16"/>
                  <a:gd name="T16" fmla="*/ 5 w 14"/>
                  <a:gd name="T17" fmla="*/ 13 h 16"/>
                  <a:gd name="T18" fmla="*/ 9 w 14"/>
                  <a:gd name="T19" fmla="*/ 13 h 16"/>
                  <a:gd name="T20" fmla="*/ 14 w 14"/>
                  <a:gd name="T21" fmla="*/ 5 h 16"/>
                  <a:gd name="T22" fmla="*/ 14 w 14"/>
                  <a:gd name="T23" fmla="*/ 2 h 16"/>
                  <a:gd name="T24" fmla="*/ 13 w 14"/>
                  <a:gd name="T25" fmla="*/ 0 h 16"/>
                  <a:gd name="T26" fmla="*/ 13 w 14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13" y="0"/>
                    </a:moveTo>
                    <a:lnTo>
                      <a:pt x="5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9" name="Freeform 5637"/>
              <p:cNvSpPr>
                <a:spLocks/>
              </p:cNvSpPr>
              <p:nvPr/>
            </p:nvSpPr>
            <p:spPr bwMode="auto">
              <a:xfrm>
                <a:off x="5194" y="1761"/>
                <a:ext cx="14" cy="16"/>
              </a:xfrm>
              <a:custGeom>
                <a:avLst/>
                <a:gdLst>
                  <a:gd name="T0" fmla="*/ 13 w 14"/>
                  <a:gd name="T1" fmla="*/ 0 h 16"/>
                  <a:gd name="T2" fmla="*/ 5 w 14"/>
                  <a:gd name="T3" fmla="*/ 9 h 16"/>
                  <a:gd name="T4" fmla="*/ 4 w 14"/>
                  <a:gd name="T5" fmla="*/ 9 h 16"/>
                  <a:gd name="T6" fmla="*/ 2 w 14"/>
                  <a:gd name="T7" fmla="*/ 11 h 16"/>
                  <a:gd name="T8" fmla="*/ 0 w 14"/>
                  <a:gd name="T9" fmla="*/ 11 h 16"/>
                  <a:gd name="T10" fmla="*/ 0 w 14"/>
                  <a:gd name="T11" fmla="*/ 13 h 16"/>
                  <a:gd name="T12" fmla="*/ 0 w 14"/>
                  <a:gd name="T13" fmla="*/ 16 h 16"/>
                  <a:gd name="T14" fmla="*/ 0 w 14"/>
                  <a:gd name="T15" fmla="*/ 16 h 16"/>
                  <a:gd name="T16" fmla="*/ 5 w 14"/>
                  <a:gd name="T17" fmla="*/ 13 h 16"/>
                  <a:gd name="T18" fmla="*/ 9 w 14"/>
                  <a:gd name="T19" fmla="*/ 13 h 16"/>
                  <a:gd name="T20" fmla="*/ 14 w 14"/>
                  <a:gd name="T21" fmla="*/ 5 h 16"/>
                  <a:gd name="T22" fmla="*/ 14 w 14"/>
                  <a:gd name="T23" fmla="*/ 2 h 16"/>
                  <a:gd name="T24" fmla="*/ 13 w 14"/>
                  <a:gd name="T25" fmla="*/ 0 h 16"/>
                  <a:gd name="T26" fmla="*/ 13 w 14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13" y="0"/>
                    </a:moveTo>
                    <a:lnTo>
                      <a:pt x="5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0" name="Freeform 5638"/>
              <p:cNvSpPr>
                <a:spLocks/>
              </p:cNvSpPr>
              <p:nvPr/>
            </p:nvSpPr>
            <p:spPr bwMode="auto">
              <a:xfrm>
                <a:off x="5182" y="1788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3 w 3"/>
                  <a:gd name="T5" fmla="*/ 7 h 7"/>
                  <a:gd name="T6" fmla="*/ 3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7"/>
                  <a:gd name="T14" fmla="*/ 3 w 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1" name="Freeform 5639"/>
              <p:cNvSpPr>
                <a:spLocks/>
              </p:cNvSpPr>
              <p:nvPr/>
            </p:nvSpPr>
            <p:spPr bwMode="auto">
              <a:xfrm>
                <a:off x="5182" y="1788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3 w 3"/>
                  <a:gd name="T5" fmla="*/ 7 h 7"/>
                  <a:gd name="T6" fmla="*/ 3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7"/>
                  <a:gd name="T14" fmla="*/ 3 w 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2" name="Freeform 5640"/>
              <p:cNvSpPr>
                <a:spLocks/>
              </p:cNvSpPr>
              <p:nvPr/>
            </p:nvSpPr>
            <p:spPr bwMode="auto">
              <a:xfrm>
                <a:off x="5174" y="18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2 w 2"/>
                  <a:gd name="T7" fmla="*/ 0 h 3"/>
                  <a:gd name="T8" fmla="*/ 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3" name="Freeform 5641"/>
              <p:cNvSpPr>
                <a:spLocks/>
              </p:cNvSpPr>
              <p:nvPr/>
            </p:nvSpPr>
            <p:spPr bwMode="auto">
              <a:xfrm>
                <a:off x="5174" y="18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2 w 2"/>
                  <a:gd name="T7" fmla="*/ 0 h 3"/>
                  <a:gd name="T8" fmla="*/ 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4" name="Freeform 5642"/>
              <p:cNvSpPr>
                <a:spLocks/>
              </p:cNvSpPr>
              <p:nvPr/>
            </p:nvSpPr>
            <p:spPr bwMode="auto">
              <a:xfrm>
                <a:off x="5137" y="1847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4 h 9"/>
                  <a:gd name="T4" fmla="*/ 2 w 9"/>
                  <a:gd name="T5" fmla="*/ 9 h 9"/>
                  <a:gd name="T6" fmla="*/ 0 w 9"/>
                  <a:gd name="T7" fmla="*/ 9 h 9"/>
                  <a:gd name="T8" fmla="*/ 2 w 9"/>
                  <a:gd name="T9" fmla="*/ 5 h 9"/>
                  <a:gd name="T10" fmla="*/ 5 w 9"/>
                  <a:gd name="T11" fmla="*/ 4 h 9"/>
                  <a:gd name="T12" fmla="*/ 7 w 9"/>
                  <a:gd name="T13" fmla="*/ 0 h 9"/>
                  <a:gd name="T14" fmla="*/ 9 w 9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9"/>
                  <a:gd name="T26" fmla="*/ 9 w 9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9">
                    <a:moveTo>
                      <a:pt x="9" y="0"/>
                    </a:moveTo>
                    <a:lnTo>
                      <a:pt x="9" y="4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5" name="Freeform 5643"/>
              <p:cNvSpPr>
                <a:spLocks/>
              </p:cNvSpPr>
              <p:nvPr/>
            </p:nvSpPr>
            <p:spPr bwMode="auto">
              <a:xfrm>
                <a:off x="5137" y="1847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4 h 9"/>
                  <a:gd name="T4" fmla="*/ 2 w 9"/>
                  <a:gd name="T5" fmla="*/ 9 h 9"/>
                  <a:gd name="T6" fmla="*/ 0 w 9"/>
                  <a:gd name="T7" fmla="*/ 9 h 9"/>
                  <a:gd name="T8" fmla="*/ 2 w 9"/>
                  <a:gd name="T9" fmla="*/ 5 h 9"/>
                  <a:gd name="T10" fmla="*/ 5 w 9"/>
                  <a:gd name="T11" fmla="*/ 4 h 9"/>
                  <a:gd name="T12" fmla="*/ 7 w 9"/>
                  <a:gd name="T13" fmla="*/ 0 h 9"/>
                  <a:gd name="T14" fmla="*/ 9 w 9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9"/>
                  <a:gd name="T26" fmla="*/ 9 w 9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9">
                    <a:moveTo>
                      <a:pt x="9" y="0"/>
                    </a:moveTo>
                    <a:lnTo>
                      <a:pt x="9" y="4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6" name="Freeform 5644"/>
              <p:cNvSpPr>
                <a:spLocks/>
              </p:cNvSpPr>
              <p:nvPr/>
            </p:nvSpPr>
            <p:spPr bwMode="auto">
              <a:xfrm>
                <a:off x="5103" y="1868"/>
                <a:ext cx="14" cy="15"/>
              </a:xfrm>
              <a:custGeom>
                <a:avLst/>
                <a:gdLst>
                  <a:gd name="T0" fmla="*/ 14 w 14"/>
                  <a:gd name="T1" fmla="*/ 2 h 15"/>
                  <a:gd name="T2" fmla="*/ 14 w 14"/>
                  <a:gd name="T3" fmla="*/ 4 h 15"/>
                  <a:gd name="T4" fmla="*/ 2 w 14"/>
                  <a:gd name="T5" fmla="*/ 15 h 15"/>
                  <a:gd name="T6" fmla="*/ 0 w 14"/>
                  <a:gd name="T7" fmla="*/ 15 h 15"/>
                  <a:gd name="T8" fmla="*/ 0 w 14"/>
                  <a:gd name="T9" fmla="*/ 11 h 15"/>
                  <a:gd name="T10" fmla="*/ 12 w 14"/>
                  <a:gd name="T11" fmla="*/ 0 h 15"/>
                  <a:gd name="T12" fmla="*/ 14 w 14"/>
                  <a:gd name="T13" fmla="*/ 0 h 15"/>
                  <a:gd name="T14" fmla="*/ 14 w 14"/>
                  <a:gd name="T15" fmla="*/ 2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15"/>
                  <a:gd name="T26" fmla="*/ 14 w 14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15">
                    <a:moveTo>
                      <a:pt x="14" y="2"/>
                    </a:moveTo>
                    <a:lnTo>
                      <a:pt x="14" y="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7" name="Freeform 5645"/>
              <p:cNvSpPr>
                <a:spLocks/>
              </p:cNvSpPr>
              <p:nvPr/>
            </p:nvSpPr>
            <p:spPr bwMode="auto">
              <a:xfrm>
                <a:off x="5103" y="1868"/>
                <a:ext cx="14" cy="15"/>
              </a:xfrm>
              <a:custGeom>
                <a:avLst/>
                <a:gdLst>
                  <a:gd name="T0" fmla="*/ 14 w 14"/>
                  <a:gd name="T1" fmla="*/ 2 h 15"/>
                  <a:gd name="T2" fmla="*/ 14 w 14"/>
                  <a:gd name="T3" fmla="*/ 4 h 15"/>
                  <a:gd name="T4" fmla="*/ 2 w 14"/>
                  <a:gd name="T5" fmla="*/ 15 h 15"/>
                  <a:gd name="T6" fmla="*/ 0 w 14"/>
                  <a:gd name="T7" fmla="*/ 15 h 15"/>
                  <a:gd name="T8" fmla="*/ 0 w 14"/>
                  <a:gd name="T9" fmla="*/ 11 h 15"/>
                  <a:gd name="T10" fmla="*/ 12 w 14"/>
                  <a:gd name="T11" fmla="*/ 0 h 15"/>
                  <a:gd name="T12" fmla="*/ 14 w 14"/>
                  <a:gd name="T13" fmla="*/ 0 h 15"/>
                  <a:gd name="T14" fmla="*/ 14 w 14"/>
                  <a:gd name="T15" fmla="*/ 2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15"/>
                  <a:gd name="T26" fmla="*/ 14 w 14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15">
                    <a:moveTo>
                      <a:pt x="14" y="2"/>
                    </a:moveTo>
                    <a:lnTo>
                      <a:pt x="14" y="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8" name="Freeform 5646"/>
              <p:cNvSpPr>
                <a:spLocks/>
              </p:cNvSpPr>
              <p:nvPr/>
            </p:nvSpPr>
            <p:spPr bwMode="auto">
              <a:xfrm>
                <a:off x="5062" y="1885"/>
                <a:ext cx="30" cy="25"/>
              </a:xfrm>
              <a:custGeom>
                <a:avLst/>
                <a:gdLst>
                  <a:gd name="T0" fmla="*/ 30 w 30"/>
                  <a:gd name="T1" fmla="*/ 3 h 25"/>
                  <a:gd name="T2" fmla="*/ 30 w 30"/>
                  <a:gd name="T3" fmla="*/ 1 h 25"/>
                  <a:gd name="T4" fmla="*/ 30 w 30"/>
                  <a:gd name="T5" fmla="*/ 3 h 25"/>
                  <a:gd name="T6" fmla="*/ 14 w 30"/>
                  <a:gd name="T7" fmla="*/ 14 h 25"/>
                  <a:gd name="T8" fmla="*/ 12 w 30"/>
                  <a:gd name="T9" fmla="*/ 14 h 25"/>
                  <a:gd name="T10" fmla="*/ 10 w 30"/>
                  <a:gd name="T11" fmla="*/ 14 h 25"/>
                  <a:gd name="T12" fmla="*/ 9 w 30"/>
                  <a:gd name="T13" fmla="*/ 17 h 25"/>
                  <a:gd name="T14" fmla="*/ 1 w 30"/>
                  <a:gd name="T15" fmla="*/ 25 h 25"/>
                  <a:gd name="T16" fmla="*/ 0 w 30"/>
                  <a:gd name="T17" fmla="*/ 25 h 25"/>
                  <a:gd name="T18" fmla="*/ 3 w 30"/>
                  <a:gd name="T19" fmla="*/ 17 h 25"/>
                  <a:gd name="T20" fmla="*/ 5 w 30"/>
                  <a:gd name="T21" fmla="*/ 16 h 25"/>
                  <a:gd name="T22" fmla="*/ 10 w 30"/>
                  <a:gd name="T23" fmla="*/ 9 h 25"/>
                  <a:gd name="T24" fmla="*/ 12 w 30"/>
                  <a:gd name="T25" fmla="*/ 9 h 25"/>
                  <a:gd name="T26" fmla="*/ 14 w 30"/>
                  <a:gd name="T27" fmla="*/ 5 h 25"/>
                  <a:gd name="T28" fmla="*/ 16 w 30"/>
                  <a:gd name="T29" fmla="*/ 5 h 25"/>
                  <a:gd name="T30" fmla="*/ 18 w 30"/>
                  <a:gd name="T31" fmla="*/ 5 h 25"/>
                  <a:gd name="T32" fmla="*/ 18 w 30"/>
                  <a:gd name="T33" fmla="*/ 7 h 25"/>
                  <a:gd name="T34" fmla="*/ 19 w 30"/>
                  <a:gd name="T35" fmla="*/ 7 h 25"/>
                  <a:gd name="T36" fmla="*/ 25 w 30"/>
                  <a:gd name="T37" fmla="*/ 1 h 25"/>
                  <a:gd name="T38" fmla="*/ 28 w 30"/>
                  <a:gd name="T39" fmla="*/ 0 h 25"/>
                  <a:gd name="T40" fmla="*/ 30 w 30"/>
                  <a:gd name="T41" fmla="*/ 1 h 25"/>
                  <a:gd name="T42" fmla="*/ 30 w 30"/>
                  <a:gd name="T43" fmla="*/ 3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5"/>
                  <a:gd name="T68" fmla="*/ 30 w 30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5">
                    <a:moveTo>
                      <a:pt x="30" y="3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9" y="1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3" y="17"/>
                    </a:lnTo>
                    <a:lnTo>
                      <a:pt x="5" y="16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9" name="Freeform 5647"/>
              <p:cNvSpPr>
                <a:spLocks/>
              </p:cNvSpPr>
              <p:nvPr/>
            </p:nvSpPr>
            <p:spPr bwMode="auto">
              <a:xfrm>
                <a:off x="5062" y="1885"/>
                <a:ext cx="30" cy="25"/>
              </a:xfrm>
              <a:custGeom>
                <a:avLst/>
                <a:gdLst>
                  <a:gd name="T0" fmla="*/ 30 w 30"/>
                  <a:gd name="T1" fmla="*/ 3 h 25"/>
                  <a:gd name="T2" fmla="*/ 30 w 30"/>
                  <a:gd name="T3" fmla="*/ 1 h 25"/>
                  <a:gd name="T4" fmla="*/ 30 w 30"/>
                  <a:gd name="T5" fmla="*/ 3 h 25"/>
                  <a:gd name="T6" fmla="*/ 14 w 30"/>
                  <a:gd name="T7" fmla="*/ 14 h 25"/>
                  <a:gd name="T8" fmla="*/ 12 w 30"/>
                  <a:gd name="T9" fmla="*/ 14 h 25"/>
                  <a:gd name="T10" fmla="*/ 10 w 30"/>
                  <a:gd name="T11" fmla="*/ 14 h 25"/>
                  <a:gd name="T12" fmla="*/ 9 w 30"/>
                  <a:gd name="T13" fmla="*/ 17 h 25"/>
                  <a:gd name="T14" fmla="*/ 1 w 30"/>
                  <a:gd name="T15" fmla="*/ 25 h 25"/>
                  <a:gd name="T16" fmla="*/ 0 w 30"/>
                  <a:gd name="T17" fmla="*/ 25 h 25"/>
                  <a:gd name="T18" fmla="*/ 3 w 30"/>
                  <a:gd name="T19" fmla="*/ 17 h 25"/>
                  <a:gd name="T20" fmla="*/ 5 w 30"/>
                  <a:gd name="T21" fmla="*/ 16 h 25"/>
                  <a:gd name="T22" fmla="*/ 10 w 30"/>
                  <a:gd name="T23" fmla="*/ 9 h 25"/>
                  <a:gd name="T24" fmla="*/ 12 w 30"/>
                  <a:gd name="T25" fmla="*/ 9 h 25"/>
                  <a:gd name="T26" fmla="*/ 14 w 30"/>
                  <a:gd name="T27" fmla="*/ 5 h 25"/>
                  <a:gd name="T28" fmla="*/ 16 w 30"/>
                  <a:gd name="T29" fmla="*/ 5 h 25"/>
                  <a:gd name="T30" fmla="*/ 18 w 30"/>
                  <a:gd name="T31" fmla="*/ 5 h 25"/>
                  <a:gd name="T32" fmla="*/ 18 w 30"/>
                  <a:gd name="T33" fmla="*/ 7 h 25"/>
                  <a:gd name="T34" fmla="*/ 19 w 30"/>
                  <a:gd name="T35" fmla="*/ 7 h 25"/>
                  <a:gd name="T36" fmla="*/ 25 w 30"/>
                  <a:gd name="T37" fmla="*/ 1 h 25"/>
                  <a:gd name="T38" fmla="*/ 28 w 30"/>
                  <a:gd name="T39" fmla="*/ 0 h 25"/>
                  <a:gd name="T40" fmla="*/ 30 w 30"/>
                  <a:gd name="T41" fmla="*/ 1 h 25"/>
                  <a:gd name="T42" fmla="*/ 30 w 30"/>
                  <a:gd name="T43" fmla="*/ 3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5"/>
                  <a:gd name="T68" fmla="*/ 30 w 30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5">
                    <a:moveTo>
                      <a:pt x="30" y="3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9" y="1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3" y="17"/>
                    </a:lnTo>
                    <a:lnTo>
                      <a:pt x="5" y="16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0" name="Freeform 5648"/>
              <p:cNvSpPr>
                <a:spLocks/>
              </p:cNvSpPr>
              <p:nvPr/>
            </p:nvSpPr>
            <p:spPr bwMode="auto">
              <a:xfrm>
                <a:off x="5054" y="192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6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6" y="0"/>
                    </a:moveTo>
                    <a:lnTo>
                      <a:pt x="6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1" name="Freeform 5649"/>
              <p:cNvSpPr>
                <a:spLocks/>
              </p:cNvSpPr>
              <p:nvPr/>
            </p:nvSpPr>
            <p:spPr bwMode="auto">
              <a:xfrm>
                <a:off x="5054" y="192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6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6" y="0"/>
                    </a:moveTo>
                    <a:lnTo>
                      <a:pt x="6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2" name="Freeform 5650"/>
              <p:cNvSpPr>
                <a:spLocks/>
              </p:cNvSpPr>
              <p:nvPr/>
            </p:nvSpPr>
            <p:spPr bwMode="auto">
              <a:xfrm>
                <a:off x="5037" y="1908"/>
                <a:ext cx="14" cy="20"/>
              </a:xfrm>
              <a:custGeom>
                <a:avLst/>
                <a:gdLst>
                  <a:gd name="T0" fmla="*/ 10 w 14"/>
                  <a:gd name="T1" fmla="*/ 2 h 20"/>
                  <a:gd name="T2" fmla="*/ 10 w 14"/>
                  <a:gd name="T3" fmla="*/ 0 h 20"/>
                  <a:gd name="T4" fmla="*/ 14 w 14"/>
                  <a:gd name="T5" fmla="*/ 2 h 20"/>
                  <a:gd name="T6" fmla="*/ 14 w 14"/>
                  <a:gd name="T7" fmla="*/ 5 h 20"/>
                  <a:gd name="T8" fmla="*/ 1 w 14"/>
                  <a:gd name="T9" fmla="*/ 20 h 20"/>
                  <a:gd name="T10" fmla="*/ 0 w 14"/>
                  <a:gd name="T11" fmla="*/ 16 h 20"/>
                  <a:gd name="T12" fmla="*/ 9 w 14"/>
                  <a:gd name="T13" fmla="*/ 5 h 20"/>
                  <a:gd name="T14" fmla="*/ 10 w 14"/>
                  <a:gd name="T15" fmla="*/ 2 h 20"/>
                  <a:gd name="T16" fmla="*/ 10 w 14"/>
                  <a:gd name="T17" fmla="*/ 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0"/>
                  <a:gd name="T29" fmla="*/ 14 w 14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0">
                    <a:moveTo>
                      <a:pt x="10" y="2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9" y="5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3" name="Freeform 5651"/>
              <p:cNvSpPr>
                <a:spLocks/>
              </p:cNvSpPr>
              <p:nvPr/>
            </p:nvSpPr>
            <p:spPr bwMode="auto">
              <a:xfrm>
                <a:off x="5037" y="1908"/>
                <a:ext cx="14" cy="20"/>
              </a:xfrm>
              <a:custGeom>
                <a:avLst/>
                <a:gdLst>
                  <a:gd name="T0" fmla="*/ 10 w 14"/>
                  <a:gd name="T1" fmla="*/ 2 h 20"/>
                  <a:gd name="T2" fmla="*/ 10 w 14"/>
                  <a:gd name="T3" fmla="*/ 0 h 20"/>
                  <a:gd name="T4" fmla="*/ 14 w 14"/>
                  <a:gd name="T5" fmla="*/ 2 h 20"/>
                  <a:gd name="T6" fmla="*/ 14 w 14"/>
                  <a:gd name="T7" fmla="*/ 5 h 20"/>
                  <a:gd name="T8" fmla="*/ 1 w 14"/>
                  <a:gd name="T9" fmla="*/ 20 h 20"/>
                  <a:gd name="T10" fmla="*/ 0 w 14"/>
                  <a:gd name="T11" fmla="*/ 16 h 20"/>
                  <a:gd name="T12" fmla="*/ 9 w 14"/>
                  <a:gd name="T13" fmla="*/ 5 h 20"/>
                  <a:gd name="T14" fmla="*/ 10 w 14"/>
                  <a:gd name="T15" fmla="*/ 2 h 20"/>
                  <a:gd name="T16" fmla="*/ 10 w 14"/>
                  <a:gd name="T17" fmla="*/ 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0"/>
                  <a:gd name="T29" fmla="*/ 14 w 14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0">
                    <a:moveTo>
                      <a:pt x="10" y="2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9" y="5"/>
                    </a:lnTo>
                    <a:lnTo>
                      <a:pt x="1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4" name="Freeform 5652"/>
              <p:cNvSpPr>
                <a:spLocks/>
              </p:cNvSpPr>
              <p:nvPr/>
            </p:nvSpPr>
            <p:spPr bwMode="auto">
              <a:xfrm>
                <a:off x="4183" y="2232"/>
                <a:ext cx="143" cy="308"/>
              </a:xfrm>
              <a:custGeom>
                <a:avLst/>
                <a:gdLst>
                  <a:gd name="T0" fmla="*/ 36 w 143"/>
                  <a:gd name="T1" fmla="*/ 177 h 308"/>
                  <a:gd name="T2" fmla="*/ 27 w 143"/>
                  <a:gd name="T3" fmla="*/ 159 h 308"/>
                  <a:gd name="T4" fmla="*/ 20 w 143"/>
                  <a:gd name="T5" fmla="*/ 157 h 308"/>
                  <a:gd name="T6" fmla="*/ 23 w 143"/>
                  <a:gd name="T7" fmla="*/ 155 h 308"/>
                  <a:gd name="T8" fmla="*/ 23 w 143"/>
                  <a:gd name="T9" fmla="*/ 150 h 308"/>
                  <a:gd name="T10" fmla="*/ 7 w 143"/>
                  <a:gd name="T11" fmla="*/ 141 h 308"/>
                  <a:gd name="T12" fmla="*/ 3 w 143"/>
                  <a:gd name="T13" fmla="*/ 138 h 308"/>
                  <a:gd name="T14" fmla="*/ 2 w 143"/>
                  <a:gd name="T15" fmla="*/ 121 h 308"/>
                  <a:gd name="T16" fmla="*/ 5 w 143"/>
                  <a:gd name="T17" fmla="*/ 113 h 308"/>
                  <a:gd name="T18" fmla="*/ 11 w 143"/>
                  <a:gd name="T19" fmla="*/ 111 h 308"/>
                  <a:gd name="T20" fmla="*/ 12 w 143"/>
                  <a:gd name="T21" fmla="*/ 107 h 308"/>
                  <a:gd name="T22" fmla="*/ 12 w 143"/>
                  <a:gd name="T23" fmla="*/ 96 h 308"/>
                  <a:gd name="T24" fmla="*/ 16 w 143"/>
                  <a:gd name="T25" fmla="*/ 80 h 308"/>
                  <a:gd name="T26" fmla="*/ 28 w 143"/>
                  <a:gd name="T27" fmla="*/ 79 h 308"/>
                  <a:gd name="T28" fmla="*/ 37 w 143"/>
                  <a:gd name="T29" fmla="*/ 55 h 308"/>
                  <a:gd name="T30" fmla="*/ 46 w 143"/>
                  <a:gd name="T31" fmla="*/ 45 h 308"/>
                  <a:gd name="T32" fmla="*/ 52 w 143"/>
                  <a:gd name="T33" fmla="*/ 28 h 308"/>
                  <a:gd name="T34" fmla="*/ 68 w 143"/>
                  <a:gd name="T35" fmla="*/ 19 h 308"/>
                  <a:gd name="T36" fmla="*/ 77 w 143"/>
                  <a:gd name="T37" fmla="*/ 18 h 308"/>
                  <a:gd name="T38" fmla="*/ 80 w 143"/>
                  <a:gd name="T39" fmla="*/ 9 h 308"/>
                  <a:gd name="T40" fmla="*/ 84 w 143"/>
                  <a:gd name="T41" fmla="*/ 2 h 308"/>
                  <a:gd name="T42" fmla="*/ 89 w 143"/>
                  <a:gd name="T43" fmla="*/ 2 h 308"/>
                  <a:gd name="T44" fmla="*/ 96 w 143"/>
                  <a:gd name="T45" fmla="*/ 14 h 308"/>
                  <a:gd name="T46" fmla="*/ 96 w 143"/>
                  <a:gd name="T47" fmla="*/ 52 h 308"/>
                  <a:gd name="T48" fmla="*/ 91 w 143"/>
                  <a:gd name="T49" fmla="*/ 59 h 308"/>
                  <a:gd name="T50" fmla="*/ 88 w 143"/>
                  <a:gd name="T51" fmla="*/ 75 h 308"/>
                  <a:gd name="T52" fmla="*/ 95 w 143"/>
                  <a:gd name="T53" fmla="*/ 75 h 308"/>
                  <a:gd name="T54" fmla="*/ 107 w 143"/>
                  <a:gd name="T55" fmla="*/ 82 h 308"/>
                  <a:gd name="T56" fmla="*/ 113 w 143"/>
                  <a:gd name="T57" fmla="*/ 107 h 308"/>
                  <a:gd name="T58" fmla="*/ 129 w 143"/>
                  <a:gd name="T59" fmla="*/ 118 h 308"/>
                  <a:gd name="T60" fmla="*/ 141 w 143"/>
                  <a:gd name="T61" fmla="*/ 114 h 308"/>
                  <a:gd name="T62" fmla="*/ 141 w 143"/>
                  <a:gd name="T63" fmla="*/ 120 h 308"/>
                  <a:gd name="T64" fmla="*/ 130 w 143"/>
                  <a:gd name="T65" fmla="*/ 130 h 308"/>
                  <a:gd name="T66" fmla="*/ 125 w 143"/>
                  <a:gd name="T67" fmla="*/ 134 h 308"/>
                  <a:gd name="T68" fmla="*/ 105 w 143"/>
                  <a:gd name="T69" fmla="*/ 150 h 308"/>
                  <a:gd name="T70" fmla="*/ 88 w 143"/>
                  <a:gd name="T71" fmla="*/ 170 h 308"/>
                  <a:gd name="T72" fmla="*/ 98 w 143"/>
                  <a:gd name="T73" fmla="*/ 191 h 308"/>
                  <a:gd name="T74" fmla="*/ 104 w 143"/>
                  <a:gd name="T75" fmla="*/ 207 h 308"/>
                  <a:gd name="T76" fmla="*/ 100 w 143"/>
                  <a:gd name="T77" fmla="*/ 218 h 308"/>
                  <a:gd name="T78" fmla="*/ 96 w 143"/>
                  <a:gd name="T79" fmla="*/ 227 h 308"/>
                  <a:gd name="T80" fmla="*/ 109 w 143"/>
                  <a:gd name="T81" fmla="*/ 245 h 308"/>
                  <a:gd name="T82" fmla="*/ 118 w 143"/>
                  <a:gd name="T83" fmla="*/ 279 h 308"/>
                  <a:gd name="T84" fmla="*/ 109 w 143"/>
                  <a:gd name="T85" fmla="*/ 293 h 308"/>
                  <a:gd name="T86" fmla="*/ 105 w 143"/>
                  <a:gd name="T87" fmla="*/ 283 h 308"/>
                  <a:gd name="T88" fmla="*/ 104 w 143"/>
                  <a:gd name="T89" fmla="*/ 277 h 308"/>
                  <a:gd name="T90" fmla="*/ 96 w 143"/>
                  <a:gd name="T91" fmla="*/ 249 h 308"/>
                  <a:gd name="T92" fmla="*/ 88 w 143"/>
                  <a:gd name="T93" fmla="*/ 204 h 308"/>
                  <a:gd name="T94" fmla="*/ 73 w 143"/>
                  <a:gd name="T95" fmla="*/ 197 h 308"/>
                  <a:gd name="T96" fmla="*/ 50 w 143"/>
                  <a:gd name="T97" fmla="*/ 216 h 308"/>
                  <a:gd name="T98" fmla="*/ 45 w 143"/>
                  <a:gd name="T99" fmla="*/ 213 h 308"/>
                  <a:gd name="T100" fmla="*/ 36 w 143"/>
                  <a:gd name="T101" fmla="*/ 213 h 308"/>
                  <a:gd name="T102" fmla="*/ 32 w 143"/>
                  <a:gd name="T103" fmla="*/ 211 h 3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3"/>
                  <a:gd name="T157" fmla="*/ 0 h 308"/>
                  <a:gd name="T158" fmla="*/ 143 w 143"/>
                  <a:gd name="T159" fmla="*/ 308 h 3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3" h="308">
                    <a:moveTo>
                      <a:pt x="32" y="206"/>
                    </a:moveTo>
                    <a:lnTo>
                      <a:pt x="36" y="193"/>
                    </a:lnTo>
                    <a:lnTo>
                      <a:pt x="36" y="177"/>
                    </a:lnTo>
                    <a:lnTo>
                      <a:pt x="34" y="175"/>
                    </a:lnTo>
                    <a:lnTo>
                      <a:pt x="34" y="173"/>
                    </a:lnTo>
                    <a:lnTo>
                      <a:pt x="27" y="159"/>
                    </a:lnTo>
                    <a:lnTo>
                      <a:pt x="25" y="164"/>
                    </a:lnTo>
                    <a:lnTo>
                      <a:pt x="23" y="163"/>
                    </a:lnTo>
                    <a:lnTo>
                      <a:pt x="20" y="157"/>
                    </a:lnTo>
                    <a:lnTo>
                      <a:pt x="21" y="155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11" y="145"/>
                    </a:lnTo>
                    <a:lnTo>
                      <a:pt x="11" y="141"/>
                    </a:lnTo>
                    <a:lnTo>
                      <a:pt x="7" y="141"/>
                    </a:lnTo>
                    <a:lnTo>
                      <a:pt x="5" y="138"/>
                    </a:lnTo>
                    <a:lnTo>
                      <a:pt x="5" y="139"/>
                    </a:lnTo>
                    <a:lnTo>
                      <a:pt x="3" y="138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5" y="121"/>
                    </a:lnTo>
                    <a:lnTo>
                      <a:pt x="5" y="114"/>
                    </a:lnTo>
                    <a:lnTo>
                      <a:pt x="5" y="113"/>
                    </a:lnTo>
                    <a:lnTo>
                      <a:pt x="7" y="111"/>
                    </a:lnTo>
                    <a:lnTo>
                      <a:pt x="11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2" y="104"/>
                    </a:lnTo>
                    <a:lnTo>
                      <a:pt x="12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6" y="80"/>
                    </a:lnTo>
                    <a:lnTo>
                      <a:pt x="20" y="79"/>
                    </a:lnTo>
                    <a:lnTo>
                      <a:pt x="23" y="79"/>
                    </a:lnTo>
                    <a:lnTo>
                      <a:pt x="28" y="79"/>
                    </a:lnTo>
                    <a:lnTo>
                      <a:pt x="30" y="77"/>
                    </a:lnTo>
                    <a:lnTo>
                      <a:pt x="39" y="57"/>
                    </a:lnTo>
                    <a:lnTo>
                      <a:pt x="37" y="55"/>
                    </a:lnTo>
                    <a:lnTo>
                      <a:pt x="39" y="52"/>
                    </a:lnTo>
                    <a:lnTo>
                      <a:pt x="45" y="50"/>
                    </a:lnTo>
                    <a:lnTo>
                      <a:pt x="46" y="45"/>
                    </a:lnTo>
                    <a:lnTo>
                      <a:pt x="46" y="37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7" y="27"/>
                    </a:lnTo>
                    <a:lnTo>
                      <a:pt x="61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75" y="14"/>
                    </a:lnTo>
                    <a:lnTo>
                      <a:pt x="77" y="11"/>
                    </a:lnTo>
                    <a:lnTo>
                      <a:pt x="80" y="9"/>
                    </a:lnTo>
                    <a:lnTo>
                      <a:pt x="82" y="7"/>
                    </a:lnTo>
                    <a:lnTo>
                      <a:pt x="82" y="3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89" y="2"/>
                    </a:lnTo>
                    <a:lnTo>
                      <a:pt x="93" y="5"/>
                    </a:lnTo>
                    <a:lnTo>
                      <a:pt x="95" y="11"/>
                    </a:lnTo>
                    <a:lnTo>
                      <a:pt x="96" y="14"/>
                    </a:lnTo>
                    <a:lnTo>
                      <a:pt x="100" y="14"/>
                    </a:lnTo>
                    <a:lnTo>
                      <a:pt x="102" y="41"/>
                    </a:lnTo>
                    <a:lnTo>
                      <a:pt x="96" y="52"/>
                    </a:lnTo>
                    <a:lnTo>
                      <a:pt x="95" y="52"/>
                    </a:lnTo>
                    <a:lnTo>
                      <a:pt x="93" y="55"/>
                    </a:lnTo>
                    <a:lnTo>
                      <a:pt x="91" y="59"/>
                    </a:lnTo>
                    <a:lnTo>
                      <a:pt x="88" y="68"/>
                    </a:lnTo>
                    <a:lnTo>
                      <a:pt x="89" y="73"/>
                    </a:lnTo>
                    <a:lnTo>
                      <a:pt x="88" y="75"/>
                    </a:lnTo>
                    <a:lnTo>
                      <a:pt x="86" y="80"/>
                    </a:lnTo>
                    <a:lnTo>
                      <a:pt x="88" y="82"/>
                    </a:lnTo>
                    <a:lnTo>
                      <a:pt x="95" y="75"/>
                    </a:lnTo>
                    <a:lnTo>
                      <a:pt x="105" y="75"/>
                    </a:lnTo>
                    <a:lnTo>
                      <a:pt x="105" y="79"/>
                    </a:lnTo>
                    <a:lnTo>
                      <a:pt x="107" y="82"/>
                    </a:lnTo>
                    <a:lnTo>
                      <a:pt x="107" y="89"/>
                    </a:lnTo>
                    <a:lnTo>
                      <a:pt x="116" y="95"/>
                    </a:lnTo>
                    <a:lnTo>
                      <a:pt x="113" y="107"/>
                    </a:lnTo>
                    <a:lnTo>
                      <a:pt x="122" y="111"/>
                    </a:lnTo>
                    <a:lnTo>
                      <a:pt x="123" y="113"/>
                    </a:lnTo>
                    <a:lnTo>
                      <a:pt x="129" y="118"/>
                    </a:lnTo>
                    <a:lnTo>
                      <a:pt x="134" y="118"/>
                    </a:lnTo>
                    <a:lnTo>
                      <a:pt x="139" y="114"/>
                    </a:lnTo>
                    <a:lnTo>
                      <a:pt x="141" y="114"/>
                    </a:lnTo>
                    <a:lnTo>
                      <a:pt x="143" y="116"/>
                    </a:lnTo>
                    <a:lnTo>
                      <a:pt x="141" y="118"/>
                    </a:lnTo>
                    <a:lnTo>
                      <a:pt x="141" y="120"/>
                    </a:lnTo>
                    <a:lnTo>
                      <a:pt x="132" y="125"/>
                    </a:lnTo>
                    <a:lnTo>
                      <a:pt x="134" y="129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7" y="132"/>
                    </a:lnTo>
                    <a:lnTo>
                      <a:pt x="125" y="134"/>
                    </a:lnTo>
                    <a:lnTo>
                      <a:pt x="123" y="139"/>
                    </a:lnTo>
                    <a:lnTo>
                      <a:pt x="118" y="141"/>
                    </a:lnTo>
                    <a:lnTo>
                      <a:pt x="105" y="150"/>
                    </a:lnTo>
                    <a:lnTo>
                      <a:pt x="93" y="152"/>
                    </a:lnTo>
                    <a:lnTo>
                      <a:pt x="88" y="168"/>
                    </a:lnTo>
                    <a:lnTo>
                      <a:pt x="88" y="170"/>
                    </a:lnTo>
                    <a:lnTo>
                      <a:pt x="86" y="172"/>
                    </a:lnTo>
                    <a:lnTo>
                      <a:pt x="91" y="186"/>
                    </a:lnTo>
                    <a:lnTo>
                      <a:pt x="98" y="191"/>
                    </a:lnTo>
                    <a:lnTo>
                      <a:pt x="100" y="193"/>
                    </a:lnTo>
                    <a:lnTo>
                      <a:pt x="100" y="207"/>
                    </a:lnTo>
                    <a:lnTo>
                      <a:pt x="104" y="207"/>
                    </a:lnTo>
                    <a:lnTo>
                      <a:pt x="105" y="209"/>
                    </a:lnTo>
                    <a:lnTo>
                      <a:pt x="104" y="211"/>
                    </a:lnTo>
                    <a:lnTo>
                      <a:pt x="100" y="218"/>
                    </a:lnTo>
                    <a:lnTo>
                      <a:pt x="100" y="222"/>
                    </a:lnTo>
                    <a:lnTo>
                      <a:pt x="96" y="225"/>
                    </a:lnTo>
                    <a:lnTo>
                      <a:pt x="96" y="227"/>
                    </a:lnTo>
                    <a:lnTo>
                      <a:pt x="95" y="231"/>
                    </a:lnTo>
                    <a:lnTo>
                      <a:pt x="96" y="236"/>
                    </a:lnTo>
                    <a:lnTo>
                      <a:pt x="109" y="245"/>
                    </a:lnTo>
                    <a:lnTo>
                      <a:pt x="113" y="265"/>
                    </a:lnTo>
                    <a:lnTo>
                      <a:pt x="118" y="279"/>
                    </a:lnTo>
                    <a:lnTo>
                      <a:pt x="118" y="283"/>
                    </a:lnTo>
                    <a:lnTo>
                      <a:pt x="113" y="290"/>
                    </a:lnTo>
                    <a:lnTo>
                      <a:pt x="109" y="293"/>
                    </a:lnTo>
                    <a:lnTo>
                      <a:pt x="104" y="308"/>
                    </a:lnTo>
                    <a:lnTo>
                      <a:pt x="100" y="306"/>
                    </a:lnTo>
                    <a:lnTo>
                      <a:pt x="105" y="283"/>
                    </a:lnTo>
                    <a:lnTo>
                      <a:pt x="100" y="279"/>
                    </a:lnTo>
                    <a:lnTo>
                      <a:pt x="100" y="277"/>
                    </a:lnTo>
                    <a:lnTo>
                      <a:pt x="104" y="277"/>
                    </a:lnTo>
                    <a:lnTo>
                      <a:pt x="102" y="274"/>
                    </a:lnTo>
                    <a:lnTo>
                      <a:pt x="104" y="270"/>
                    </a:lnTo>
                    <a:lnTo>
                      <a:pt x="96" y="249"/>
                    </a:lnTo>
                    <a:lnTo>
                      <a:pt x="96" y="250"/>
                    </a:lnTo>
                    <a:lnTo>
                      <a:pt x="95" y="252"/>
                    </a:lnTo>
                    <a:lnTo>
                      <a:pt x="88" y="204"/>
                    </a:lnTo>
                    <a:lnTo>
                      <a:pt x="84" y="204"/>
                    </a:lnTo>
                    <a:lnTo>
                      <a:pt x="77" y="197"/>
                    </a:lnTo>
                    <a:lnTo>
                      <a:pt x="73" y="197"/>
                    </a:lnTo>
                    <a:lnTo>
                      <a:pt x="71" y="188"/>
                    </a:lnTo>
                    <a:lnTo>
                      <a:pt x="70" y="200"/>
                    </a:lnTo>
                    <a:lnTo>
                      <a:pt x="50" y="216"/>
                    </a:lnTo>
                    <a:lnTo>
                      <a:pt x="48" y="215"/>
                    </a:lnTo>
                    <a:lnTo>
                      <a:pt x="46" y="215"/>
                    </a:lnTo>
                    <a:lnTo>
                      <a:pt x="45" y="213"/>
                    </a:lnTo>
                    <a:lnTo>
                      <a:pt x="43" y="216"/>
                    </a:lnTo>
                    <a:lnTo>
                      <a:pt x="37" y="215"/>
                    </a:lnTo>
                    <a:lnTo>
                      <a:pt x="36" y="213"/>
                    </a:lnTo>
                    <a:lnTo>
                      <a:pt x="36" y="209"/>
                    </a:lnTo>
                    <a:lnTo>
                      <a:pt x="34" y="213"/>
                    </a:lnTo>
                    <a:lnTo>
                      <a:pt x="32" y="211"/>
                    </a:lnTo>
                    <a:lnTo>
                      <a:pt x="32" y="20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5" name="Freeform 5653"/>
              <p:cNvSpPr>
                <a:spLocks/>
              </p:cNvSpPr>
              <p:nvPr/>
            </p:nvSpPr>
            <p:spPr bwMode="auto">
              <a:xfrm>
                <a:off x="4183" y="2232"/>
                <a:ext cx="143" cy="308"/>
              </a:xfrm>
              <a:custGeom>
                <a:avLst/>
                <a:gdLst>
                  <a:gd name="T0" fmla="*/ 36 w 143"/>
                  <a:gd name="T1" fmla="*/ 177 h 308"/>
                  <a:gd name="T2" fmla="*/ 27 w 143"/>
                  <a:gd name="T3" fmla="*/ 159 h 308"/>
                  <a:gd name="T4" fmla="*/ 20 w 143"/>
                  <a:gd name="T5" fmla="*/ 157 h 308"/>
                  <a:gd name="T6" fmla="*/ 23 w 143"/>
                  <a:gd name="T7" fmla="*/ 155 h 308"/>
                  <a:gd name="T8" fmla="*/ 23 w 143"/>
                  <a:gd name="T9" fmla="*/ 150 h 308"/>
                  <a:gd name="T10" fmla="*/ 7 w 143"/>
                  <a:gd name="T11" fmla="*/ 141 h 308"/>
                  <a:gd name="T12" fmla="*/ 3 w 143"/>
                  <a:gd name="T13" fmla="*/ 138 h 308"/>
                  <a:gd name="T14" fmla="*/ 2 w 143"/>
                  <a:gd name="T15" fmla="*/ 121 h 308"/>
                  <a:gd name="T16" fmla="*/ 5 w 143"/>
                  <a:gd name="T17" fmla="*/ 113 h 308"/>
                  <a:gd name="T18" fmla="*/ 11 w 143"/>
                  <a:gd name="T19" fmla="*/ 111 h 308"/>
                  <a:gd name="T20" fmla="*/ 12 w 143"/>
                  <a:gd name="T21" fmla="*/ 107 h 308"/>
                  <a:gd name="T22" fmla="*/ 12 w 143"/>
                  <a:gd name="T23" fmla="*/ 96 h 308"/>
                  <a:gd name="T24" fmla="*/ 16 w 143"/>
                  <a:gd name="T25" fmla="*/ 80 h 308"/>
                  <a:gd name="T26" fmla="*/ 28 w 143"/>
                  <a:gd name="T27" fmla="*/ 79 h 308"/>
                  <a:gd name="T28" fmla="*/ 37 w 143"/>
                  <a:gd name="T29" fmla="*/ 55 h 308"/>
                  <a:gd name="T30" fmla="*/ 46 w 143"/>
                  <a:gd name="T31" fmla="*/ 45 h 308"/>
                  <a:gd name="T32" fmla="*/ 52 w 143"/>
                  <a:gd name="T33" fmla="*/ 28 h 308"/>
                  <a:gd name="T34" fmla="*/ 68 w 143"/>
                  <a:gd name="T35" fmla="*/ 19 h 308"/>
                  <a:gd name="T36" fmla="*/ 77 w 143"/>
                  <a:gd name="T37" fmla="*/ 18 h 308"/>
                  <a:gd name="T38" fmla="*/ 80 w 143"/>
                  <a:gd name="T39" fmla="*/ 9 h 308"/>
                  <a:gd name="T40" fmla="*/ 84 w 143"/>
                  <a:gd name="T41" fmla="*/ 2 h 308"/>
                  <a:gd name="T42" fmla="*/ 89 w 143"/>
                  <a:gd name="T43" fmla="*/ 2 h 308"/>
                  <a:gd name="T44" fmla="*/ 96 w 143"/>
                  <a:gd name="T45" fmla="*/ 14 h 308"/>
                  <a:gd name="T46" fmla="*/ 96 w 143"/>
                  <a:gd name="T47" fmla="*/ 52 h 308"/>
                  <a:gd name="T48" fmla="*/ 91 w 143"/>
                  <a:gd name="T49" fmla="*/ 59 h 308"/>
                  <a:gd name="T50" fmla="*/ 88 w 143"/>
                  <a:gd name="T51" fmla="*/ 75 h 308"/>
                  <a:gd name="T52" fmla="*/ 95 w 143"/>
                  <a:gd name="T53" fmla="*/ 75 h 308"/>
                  <a:gd name="T54" fmla="*/ 107 w 143"/>
                  <a:gd name="T55" fmla="*/ 82 h 308"/>
                  <a:gd name="T56" fmla="*/ 113 w 143"/>
                  <a:gd name="T57" fmla="*/ 107 h 308"/>
                  <a:gd name="T58" fmla="*/ 129 w 143"/>
                  <a:gd name="T59" fmla="*/ 118 h 308"/>
                  <a:gd name="T60" fmla="*/ 141 w 143"/>
                  <a:gd name="T61" fmla="*/ 114 h 308"/>
                  <a:gd name="T62" fmla="*/ 141 w 143"/>
                  <a:gd name="T63" fmla="*/ 120 h 308"/>
                  <a:gd name="T64" fmla="*/ 130 w 143"/>
                  <a:gd name="T65" fmla="*/ 130 h 308"/>
                  <a:gd name="T66" fmla="*/ 125 w 143"/>
                  <a:gd name="T67" fmla="*/ 134 h 308"/>
                  <a:gd name="T68" fmla="*/ 105 w 143"/>
                  <a:gd name="T69" fmla="*/ 150 h 308"/>
                  <a:gd name="T70" fmla="*/ 88 w 143"/>
                  <a:gd name="T71" fmla="*/ 170 h 308"/>
                  <a:gd name="T72" fmla="*/ 98 w 143"/>
                  <a:gd name="T73" fmla="*/ 191 h 308"/>
                  <a:gd name="T74" fmla="*/ 104 w 143"/>
                  <a:gd name="T75" fmla="*/ 207 h 308"/>
                  <a:gd name="T76" fmla="*/ 100 w 143"/>
                  <a:gd name="T77" fmla="*/ 218 h 308"/>
                  <a:gd name="T78" fmla="*/ 96 w 143"/>
                  <a:gd name="T79" fmla="*/ 227 h 308"/>
                  <a:gd name="T80" fmla="*/ 109 w 143"/>
                  <a:gd name="T81" fmla="*/ 245 h 308"/>
                  <a:gd name="T82" fmla="*/ 118 w 143"/>
                  <a:gd name="T83" fmla="*/ 279 h 308"/>
                  <a:gd name="T84" fmla="*/ 109 w 143"/>
                  <a:gd name="T85" fmla="*/ 293 h 308"/>
                  <a:gd name="T86" fmla="*/ 105 w 143"/>
                  <a:gd name="T87" fmla="*/ 283 h 308"/>
                  <a:gd name="T88" fmla="*/ 104 w 143"/>
                  <a:gd name="T89" fmla="*/ 277 h 308"/>
                  <a:gd name="T90" fmla="*/ 96 w 143"/>
                  <a:gd name="T91" fmla="*/ 249 h 308"/>
                  <a:gd name="T92" fmla="*/ 88 w 143"/>
                  <a:gd name="T93" fmla="*/ 204 h 308"/>
                  <a:gd name="T94" fmla="*/ 73 w 143"/>
                  <a:gd name="T95" fmla="*/ 197 h 308"/>
                  <a:gd name="T96" fmla="*/ 50 w 143"/>
                  <a:gd name="T97" fmla="*/ 216 h 308"/>
                  <a:gd name="T98" fmla="*/ 45 w 143"/>
                  <a:gd name="T99" fmla="*/ 213 h 308"/>
                  <a:gd name="T100" fmla="*/ 36 w 143"/>
                  <a:gd name="T101" fmla="*/ 213 h 308"/>
                  <a:gd name="T102" fmla="*/ 32 w 143"/>
                  <a:gd name="T103" fmla="*/ 211 h 3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3"/>
                  <a:gd name="T157" fmla="*/ 0 h 308"/>
                  <a:gd name="T158" fmla="*/ 143 w 143"/>
                  <a:gd name="T159" fmla="*/ 308 h 3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3" h="308">
                    <a:moveTo>
                      <a:pt x="32" y="206"/>
                    </a:moveTo>
                    <a:lnTo>
                      <a:pt x="36" y="193"/>
                    </a:lnTo>
                    <a:lnTo>
                      <a:pt x="36" y="177"/>
                    </a:lnTo>
                    <a:lnTo>
                      <a:pt x="34" y="175"/>
                    </a:lnTo>
                    <a:lnTo>
                      <a:pt x="34" y="173"/>
                    </a:lnTo>
                    <a:lnTo>
                      <a:pt x="27" y="159"/>
                    </a:lnTo>
                    <a:lnTo>
                      <a:pt x="25" y="164"/>
                    </a:lnTo>
                    <a:lnTo>
                      <a:pt x="23" y="163"/>
                    </a:lnTo>
                    <a:lnTo>
                      <a:pt x="20" y="157"/>
                    </a:lnTo>
                    <a:lnTo>
                      <a:pt x="21" y="155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11" y="145"/>
                    </a:lnTo>
                    <a:lnTo>
                      <a:pt x="11" y="141"/>
                    </a:lnTo>
                    <a:lnTo>
                      <a:pt x="7" y="141"/>
                    </a:lnTo>
                    <a:lnTo>
                      <a:pt x="5" y="138"/>
                    </a:lnTo>
                    <a:lnTo>
                      <a:pt x="5" y="139"/>
                    </a:lnTo>
                    <a:lnTo>
                      <a:pt x="3" y="138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5" y="121"/>
                    </a:lnTo>
                    <a:lnTo>
                      <a:pt x="5" y="114"/>
                    </a:lnTo>
                    <a:lnTo>
                      <a:pt x="5" y="113"/>
                    </a:lnTo>
                    <a:lnTo>
                      <a:pt x="7" y="111"/>
                    </a:lnTo>
                    <a:lnTo>
                      <a:pt x="11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2" y="104"/>
                    </a:lnTo>
                    <a:lnTo>
                      <a:pt x="12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6" y="80"/>
                    </a:lnTo>
                    <a:lnTo>
                      <a:pt x="20" y="79"/>
                    </a:lnTo>
                    <a:lnTo>
                      <a:pt x="23" y="79"/>
                    </a:lnTo>
                    <a:lnTo>
                      <a:pt x="28" y="79"/>
                    </a:lnTo>
                    <a:lnTo>
                      <a:pt x="30" y="77"/>
                    </a:lnTo>
                    <a:lnTo>
                      <a:pt x="39" y="57"/>
                    </a:lnTo>
                    <a:lnTo>
                      <a:pt x="37" y="55"/>
                    </a:lnTo>
                    <a:lnTo>
                      <a:pt x="39" y="52"/>
                    </a:lnTo>
                    <a:lnTo>
                      <a:pt x="45" y="50"/>
                    </a:lnTo>
                    <a:lnTo>
                      <a:pt x="46" y="45"/>
                    </a:lnTo>
                    <a:lnTo>
                      <a:pt x="46" y="37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7" y="27"/>
                    </a:lnTo>
                    <a:lnTo>
                      <a:pt x="61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75" y="14"/>
                    </a:lnTo>
                    <a:lnTo>
                      <a:pt x="77" y="11"/>
                    </a:lnTo>
                    <a:lnTo>
                      <a:pt x="80" y="9"/>
                    </a:lnTo>
                    <a:lnTo>
                      <a:pt x="82" y="7"/>
                    </a:lnTo>
                    <a:lnTo>
                      <a:pt x="82" y="3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89" y="2"/>
                    </a:lnTo>
                    <a:lnTo>
                      <a:pt x="93" y="5"/>
                    </a:lnTo>
                    <a:lnTo>
                      <a:pt x="95" y="11"/>
                    </a:lnTo>
                    <a:lnTo>
                      <a:pt x="96" y="14"/>
                    </a:lnTo>
                    <a:lnTo>
                      <a:pt x="100" y="14"/>
                    </a:lnTo>
                    <a:lnTo>
                      <a:pt x="102" y="41"/>
                    </a:lnTo>
                    <a:lnTo>
                      <a:pt x="96" y="52"/>
                    </a:lnTo>
                    <a:lnTo>
                      <a:pt x="95" y="52"/>
                    </a:lnTo>
                    <a:lnTo>
                      <a:pt x="93" y="55"/>
                    </a:lnTo>
                    <a:lnTo>
                      <a:pt x="91" y="59"/>
                    </a:lnTo>
                    <a:lnTo>
                      <a:pt x="88" y="68"/>
                    </a:lnTo>
                    <a:lnTo>
                      <a:pt x="89" y="73"/>
                    </a:lnTo>
                    <a:lnTo>
                      <a:pt x="88" y="75"/>
                    </a:lnTo>
                    <a:lnTo>
                      <a:pt x="86" y="80"/>
                    </a:lnTo>
                    <a:lnTo>
                      <a:pt x="88" y="82"/>
                    </a:lnTo>
                    <a:lnTo>
                      <a:pt x="95" y="75"/>
                    </a:lnTo>
                    <a:lnTo>
                      <a:pt x="105" y="75"/>
                    </a:lnTo>
                    <a:lnTo>
                      <a:pt x="105" y="79"/>
                    </a:lnTo>
                    <a:lnTo>
                      <a:pt x="107" y="82"/>
                    </a:lnTo>
                    <a:lnTo>
                      <a:pt x="107" y="89"/>
                    </a:lnTo>
                    <a:lnTo>
                      <a:pt x="116" y="95"/>
                    </a:lnTo>
                    <a:lnTo>
                      <a:pt x="113" y="107"/>
                    </a:lnTo>
                    <a:lnTo>
                      <a:pt x="122" y="111"/>
                    </a:lnTo>
                    <a:lnTo>
                      <a:pt x="123" y="113"/>
                    </a:lnTo>
                    <a:lnTo>
                      <a:pt x="129" y="118"/>
                    </a:lnTo>
                    <a:lnTo>
                      <a:pt x="134" y="118"/>
                    </a:lnTo>
                    <a:lnTo>
                      <a:pt x="139" y="114"/>
                    </a:lnTo>
                    <a:lnTo>
                      <a:pt x="141" y="114"/>
                    </a:lnTo>
                    <a:lnTo>
                      <a:pt x="143" y="116"/>
                    </a:lnTo>
                    <a:lnTo>
                      <a:pt x="141" y="118"/>
                    </a:lnTo>
                    <a:lnTo>
                      <a:pt x="141" y="120"/>
                    </a:lnTo>
                    <a:lnTo>
                      <a:pt x="132" y="125"/>
                    </a:lnTo>
                    <a:lnTo>
                      <a:pt x="134" y="129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7" y="132"/>
                    </a:lnTo>
                    <a:lnTo>
                      <a:pt x="125" y="134"/>
                    </a:lnTo>
                    <a:lnTo>
                      <a:pt x="123" y="139"/>
                    </a:lnTo>
                    <a:lnTo>
                      <a:pt x="118" y="141"/>
                    </a:lnTo>
                    <a:lnTo>
                      <a:pt x="105" y="150"/>
                    </a:lnTo>
                    <a:lnTo>
                      <a:pt x="93" y="152"/>
                    </a:lnTo>
                    <a:lnTo>
                      <a:pt x="88" y="168"/>
                    </a:lnTo>
                    <a:lnTo>
                      <a:pt x="88" y="170"/>
                    </a:lnTo>
                    <a:lnTo>
                      <a:pt x="86" y="172"/>
                    </a:lnTo>
                    <a:lnTo>
                      <a:pt x="91" y="186"/>
                    </a:lnTo>
                    <a:lnTo>
                      <a:pt x="98" y="191"/>
                    </a:lnTo>
                    <a:lnTo>
                      <a:pt x="100" y="193"/>
                    </a:lnTo>
                    <a:lnTo>
                      <a:pt x="100" y="207"/>
                    </a:lnTo>
                    <a:lnTo>
                      <a:pt x="104" y="207"/>
                    </a:lnTo>
                    <a:lnTo>
                      <a:pt x="105" y="209"/>
                    </a:lnTo>
                    <a:lnTo>
                      <a:pt x="104" y="211"/>
                    </a:lnTo>
                    <a:lnTo>
                      <a:pt x="100" y="218"/>
                    </a:lnTo>
                    <a:lnTo>
                      <a:pt x="100" y="222"/>
                    </a:lnTo>
                    <a:lnTo>
                      <a:pt x="96" y="225"/>
                    </a:lnTo>
                    <a:lnTo>
                      <a:pt x="96" y="227"/>
                    </a:lnTo>
                    <a:lnTo>
                      <a:pt x="95" y="231"/>
                    </a:lnTo>
                    <a:lnTo>
                      <a:pt x="96" y="236"/>
                    </a:lnTo>
                    <a:lnTo>
                      <a:pt x="109" y="245"/>
                    </a:lnTo>
                    <a:lnTo>
                      <a:pt x="113" y="265"/>
                    </a:lnTo>
                    <a:lnTo>
                      <a:pt x="118" y="279"/>
                    </a:lnTo>
                    <a:lnTo>
                      <a:pt x="118" y="283"/>
                    </a:lnTo>
                    <a:lnTo>
                      <a:pt x="113" y="290"/>
                    </a:lnTo>
                    <a:lnTo>
                      <a:pt x="109" y="293"/>
                    </a:lnTo>
                    <a:lnTo>
                      <a:pt x="104" y="308"/>
                    </a:lnTo>
                    <a:lnTo>
                      <a:pt x="100" y="306"/>
                    </a:lnTo>
                    <a:lnTo>
                      <a:pt x="105" y="283"/>
                    </a:lnTo>
                    <a:lnTo>
                      <a:pt x="100" y="279"/>
                    </a:lnTo>
                    <a:lnTo>
                      <a:pt x="100" y="277"/>
                    </a:lnTo>
                    <a:lnTo>
                      <a:pt x="104" y="277"/>
                    </a:lnTo>
                    <a:lnTo>
                      <a:pt x="102" y="274"/>
                    </a:lnTo>
                    <a:lnTo>
                      <a:pt x="104" y="270"/>
                    </a:lnTo>
                    <a:lnTo>
                      <a:pt x="96" y="249"/>
                    </a:lnTo>
                    <a:lnTo>
                      <a:pt x="96" y="250"/>
                    </a:lnTo>
                    <a:lnTo>
                      <a:pt x="95" y="252"/>
                    </a:lnTo>
                    <a:lnTo>
                      <a:pt x="88" y="204"/>
                    </a:lnTo>
                    <a:lnTo>
                      <a:pt x="84" y="204"/>
                    </a:lnTo>
                    <a:lnTo>
                      <a:pt x="77" y="197"/>
                    </a:lnTo>
                    <a:lnTo>
                      <a:pt x="73" y="197"/>
                    </a:lnTo>
                    <a:lnTo>
                      <a:pt x="71" y="188"/>
                    </a:lnTo>
                    <a:lnTo>
                      <a:pt x="70" y="200"/>
                    </a:lnTo>
                    <a:lnTo>
                      <a:pt x="50" y="216"/>
                    </a:lnTo>
                    <a:lnTo>
                      <a:pt x="48" y="215"/>
                    </a:lnTo>
                    <a:lnTo>
                      <a:pt x="46" y="215"/>
                    </a:lnTo>
                    <a:lnTo>
                      <a:pt x="45" y="213"/>
                    </a:lnTo>
                    <a:lnTo>
                      <a:pt x="43" y="216"/>
                    </a:lnTo>
                    <a:lnTo>
                      <a:pt x="37" y="215"/>
                    </a:lnTo>
                    <a:lnTo>
                      <a:pt x="36" y="213"/>
                    </a:lnTo>
                    <a:lnTo>
                      <a:pt x="36" y="209"/>
                    </a:lnTo>
                    <a:lnTo>
                      <a:pt x="34" y="213"/>
                    </a:lnTo>
                    <a:lnTo>
                      <a:pt x="32" y="211"/>
                    </a:lnTo>
                    <a:lnTo>
                      <a:pt x="32" y="20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6" name="Freeform 5654"/>
              <p:cNvSpPr>
                <a:spLocks/>
              </p:cNvSpPr>
              <p:nvPr/>
            </p:nvSpPr>
            <p:spPr bwMode="auto">
              <a:xfrm>
                <a:off x="4126" y="2232"/>
                <a:ext cx="55" cy="28"/>
              </a:xfrm>
              <a:custGeom>
                <a:avLst/>
                <a:gdLst>
                  <a:gd name="T0" fmla="*/ 48 w 55"/>
                  <a:gd name="T1" fmla="*/ 9 h 28"/>
                  <a:gd name="T2" fmla="*/ 48 w 55"/>
                  <a:gd name="T3" fmla="*/ 9 h 28"/>
                  <a:gd name="T4" fmla="*/ 44 w 55"/>
                  <a:gd name="T5" fmla="*/ 7 h 28"/>
                  <a:gd name="T6" fmla="*/ 43 w 55"/>
                  <a:gd name="T7" fmla="*/ 5 h 28"/>
                  <a:gd name="T8" fmla="*/ 43 w 55"/>
                  <a:gd name="T9" fmla="*/ 5 h 28"/>
                  <a:gd name="T10" fmla="*/ 39 w 55"/>
                  <a:gd name="T11" fmla="*/ 7 h 28"/>
                  <a:gd name="T12" fmla="*/ 28 w 55"/>
                  <a:gd name="T13" fmla="*/ 5 h 28"/>
                  <a:gd name="T14" fmla="*/ 26 w 55"/>
                  <a:gd name="T15" fmla="*/ 3 h 28"/>
                  <a:gd name="T16" fmla="*/ 26 w 55"/>
                  <a:gd name="T17" fmla="*/ 2 h 28"/>
                  <a:gd name="T18" fmla="*/ 25 w 55"/>
                  <a:gd name="T19" fmla="*/ 2 h 28"/>
                  <a:gd name="T20" fmla="*/ 23 w 55"/>
                  <a:gd name="T21" fmla="*/ 0 h 28"/>
                  <a:gd name="T22" fmla="*/ 19 w 55"/>
                  <a:gd name="T23" fmla="*/ 0 h 28"/>
                  <a:gd name="T24" fmla="*/ 16 w 55"/>
                  <a:gd name="T25" fmla="*/ 2 h 28"/>
                  <a:gd name="T26" fmla="*/ 12 w 55"/>
                  <a:gd name="T27" fmla="*/ 5 h 28"/>
                  <a:gd name="T28" fmla="*/ 10 w 55"/>
                  <a:gd name="T29" fmla="*/ 11 h 28"/>
                  <a:gd name="T30" fmla="*/ 3 w 55"/>
                  <a:gd name="T31" fmla="*/ 16 h 28"/>
                  <a:gd name="T32" fmla="*/ 3 w 55"/>
                  <a:gd name="T33" fmla="*/ 18 h 28"/>
                  <a:gd name="T34" fmla="*/ 0 w 55"/>
                  <a:gd name="T35" fmla="*/ 21 h 28"/>
                  <a:gd name="T36" fmla="*/ 0 w 55"/>
                  <a:gd name="T37" fmla="*/ 23 h 28"/>
                  <a:gd name="T38" fmla="*/ 1 w 55"/>
                  <a:gd name="T39" fmla="*/ 23 h 28"/>
                  <a:gd name="T40" fmla="*/ 1 w 55"/>
                  <a:gd name="T41" fmla="*/ 23 h 28"/>
                  <a:gd name="T42" fmla="*/ 1 w 55"/>
                  <a:gd name="T43" fmla="*/ 25 h 28"/>
                  <a:gd name="T44" fmla="*/ 3 w 55"/>
                  <a:gd name="T45" fmla="*/ 27 h 28"/>
                  <a:gd name="T46" fmla="*/ 3 w 55"/>
                  <a:gd name="T47" fmla="*/ 27 h 28"/>
                  <a:gd name="T48" fmla="*/ 5 w 55"/>
                  <a:gd name="T49" fmla="*/ 27 h 28"/>
                  <a:gd name="T50" fmla="*/ 19 w 55"/>
                  <a:gd name="T51" fmla="*/ 28 h 28"/>
                  <a:gd name="T52" fmla="*/ 26 w 55"/>
                  <a:gd name="T53" fmla="*/ 27 h 28"/>
                  <a:gd name="T54" fmla="*/ 34 w 55"/>
                  <a:gd name="T55" fmla="*/ 28 h 28"/>
                  <a:gd name="T56" fmla="*/ 51 w 55"/>
                  <a:gd name="T57" fmla="*/ 25 h 28"/>
                  <a:gd name="T58" fmla="*/ 55 w 55"/>
                  <a:gd name="T59" fmla="*/ 23 h 28"/>
                  <a:gd name="T60" fmla="*/ 55 w 55"/>
                  <a:gd name="T61" fmla="*/ 23 h 28"/>
                  <a:gd name="T62" fmla="*/ 55 w 55"/>
                  <a:gd name="T63" fmla="*/ 21 h 28"/>
                  <a:gd name="T64" fmla="*/ 55 w 55"/>
                  <a:gd name="T65" fmla="*/ 18 h 28"/>
                  <a:gd name="T66" fmla="*/ 53 w 55"/>
                  <a:gd name="T67" fmla="*/ 16 h 28"/>
                  <a:gd name="T68" fmla="*/ 48 w 55"/>
                  <a:gd name="T69" fmla="*/ 14 h 28"/>
                  <a:gd name="T70" fmla="*/ 48 w 55"/>
                  <a:gd name="T71" fmla="*/ 12 h 28"/>
                  <a:gd name="T72" fmla="*/ 48 w 55"/>
                  <a:gd name="T73" fmla="*/ 12 h 28"/>
                  <a:gd name="T74" fmla="*/ 48 w 55"/>
                  <a:gd name="T75" fmla="*/ 11 h 28"/>
                  <a:gd name="T76" fmla="*/ 48 w 55"/>
                  <a:gd name="T77" fmla="*/ 9 h 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5"/>
                  <a:gd name="T118" fmla="*/ 0 h 28"/>
                  <a:gd name="T119" fmla="*/ 55 w 55"/>
                  <a:gd name="T120" fmla="*/ 28 h 2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5" h="28">
                    <a:moveTo>
                      <a:pt x="48" y="9"/>
                    </a:moveTo>
                    <a:lnTo>
                      <a:pt x="48" y="9"/>
                    </a:lnTo>
                    <a:lnTo>
                      <a:pt x="44" y="7"/>
                    </a:lnTo>
                    <a:lnTo>
                      <a:pt x="43" y="5"/>
                    </a:lnTo>
                    <a:lnTo>
                      <a:pt x="39" y="7"/>
                    </a:lnTo>
                    <a:lnTo>
                      <a:pt x="28" y="5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10" y="11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4" y="28"/>
                    </a:lnTo>
                    <a:lnTo>
                      <a:pt x="51" y="25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8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7" name="Freeform 5655"/>
              <p:cNvSpPr>
                <a:spLocks/>
              </p:cNvSpPr>
              <p:nvPr/>
            </p:nvSpPr>
            <p:spPr bwMode="auto">
              <a:xfrm>
                <a:off x="4126" y="2232"/>
                <a:ext cx="55" cy="28"/>
              </a:xfrm>
              <a:custGeom>
                <a:avLst/>
                <a:gdLst>
                  <a:gd name="T0" fmla="*/ 48 w 55"/>
                  <a:gd name="T1" fmla="*/ 9 h 28"/>
                  <a:gd name="T2" fmla="*/ 48 w 55"/>
                  <a:gd name="T3" fmla="*/ 9 h 28"/>
                  <a:gd name="T4" fmla="*/ 44 w 55"/>
                  <a:gd name="T5" fmla="*/ 7 h 28"/>
                  <a:gd name="T6" fmla="*/ 43 w 55"/>
                  <a:gd name="T7" fmla="*/ 5 h 28"/>
                  <a:gd name="T8" fmla="*/ 43 w 55"/>
                  <a:gd name="T9" fmla="*/ 5 h 28"/>
                  <a:gd name="T10" fmla="*/ 39 w 55"/>
                  <a:gd name="T11" fmla="*/ 7 h 28"/>
                  <a:gd name="T12" fmla="*/ 28 w 55"/>
                  <a:gd name="T13" fmla="*/ 5 h 28"/>
                  <a:gd name="T14" fmla="*/ 26 w 55"/>
                  <a:gd name="T15" fmla="*/ 3 h 28"/>
                  <a:gd name="T16" fmla="*/ 26 w 55"/>
                  <a:gd name="T17" fmla="*/ 2 h 28"/>
                  <a:gd name="T18" fmla="*/ 25 w 55"/>
                  <a:gd name="T19" fmla="*/ 2 h 28"/>
                  <a:gd name="T20" fmla="*/ 23 w 55"/>
                  <a:gd name="T21" fmla="*/ 0 h 28"/>
                  <a:gd name="T22" fmla="*/ 19 w 55"/>
                  <a:gd name="T23" fmla="*/ 0 h 28"/>
                  <a:gd name="T24" fmla="*/ 16 w 55"/>
                  <a:gd name="T25" fmla="*/ 2 h 28"/>
                  <a:gd name="T26" fmla="*/ 12 w 55"/>
                  <a:gd name="T27" fmla="*/ 5 h 28"/>
                  <a:gd name="T28" fmla="*/ 10 w 55"/>
                  <a:gd name="T29" fmla="*/ 11 h 28"/>
                  <a:gd name="T30" fmla="*/ 3 w 55"/>
                  <a:gd name="T31" fmla="*/ 16 h 28"/>
                  <a:gd name="T32" fmla="*/ 3 w 55"/>
                  <a:gd name="T33" fmla="*/ 18 h 28"/>
                  <a:gd name="T34" fmla="*/ 0 w 55"/>
                  <a:gd name="T35" fmla="*/ 21 h 28"/>
                  <a:gd name="T36" fmla="*/ 0 w 55"/>
                  <a:gd name="T37" fmla="*/ 23 h 28"/>
                  <a:gd name="T38" fmla="*/ 1 w 55"/>
                  <a:gd name="T39" fmla="*/ 23 h 28"/>
                  <a:gd name="T40" fmla="*/ 1 w 55"/>
                  <a:gd name="T41" fmla="*/ 23 h 28"/>
                  <a:gd name="T42" fmla="*/ 1 w 55"/>
                  <a:gd name="T43" fmla="*/ 25 h 28"/>
                  <a:gd name="T44" fmla="*/ 3 w 55"/>
                  <a:gd name="T45" fmla="*/ 27 h 28"/>
                  <a:gd name="T46" fmla="*/ 3 w 55"/>
                  <a:gd name="T47" fmla="*/ 27 h 28"/>
                  <a:gd name="T48" fmla="*/ 5 w 55"/>
                  <a:gd name="T49" fmla="*/ 27 h 28"/>
                  <a:gd name="T50" fmla="*/ 19 w 55"/>
                  <a:gd name="T51" fmla="*/ 28 h 28"/>
                  <a:gd name="T52" fmla="*/ 26 w 55"/>
                  <a:gd name="T53" fmla="*/ 27 h 28"/>
                  <a:gd name="T54" fmla="*/ 34 w 55"/>
                  <a:gd name="T55" fmla="*/ 28 h 28"/>
                  <a:gd name="T56" fmla="*/ 51 w 55"/>
                  <a:gd name="T57" fmla="*/ 25 h 28"/>
                  <a:gd name="T58" fmla="*/ 55 w 55"/>
                  <a:gd name="T59" fmla="*/ 23 h 28"/>
                  <a:gd name="T60" fmla="*/ 55 w 55"/>
                  <a:gd name="T61" fmla="*/ 23 h 28"/>
                  <a:gd name="T62" fmla="*/ 55 w 55"/>
                  <a:gd name="T63" fmla="*/ 21 h 28"/>
                  <a:gd name="T64" fmla="*/ 55 w 55"/>
                  <a:gd name="T65" fmla="*/ 18 h 28"/>
                  <a:gd name="T66" fmla="*/ 53 w 55"/>
                  <a:gd name="T67" fmla="*/ 16 h 28"/>
                  <a:gd name="T68" fmla="*/ 48 w 55"/>
                  <a:gd name="T69" fmla="*/ 14 h 28"/>
                  <a:gd name="T70" fmla="*/ 48 w 55"/>
                  <a:gd name="T71" fmla="*/ 12 h 28"/>
                  <a:gd name="T72" fmla="*/ 48 w 55"/>
                  <a:gd name="T73" fmla="*/ 12 h 28"/>
                  <a:gd name="T74" fmla="*/ 48 w 55"/>
                  <a:gd name="T75" fmla="*/ 11 h 28"/>
                  <a:gd name="T76" fmla="*/ 48 w 55"/>
                  <a:gd name="T77" fmla="*/ 9 h 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5"/>
                  <a:gd name="T118" fmla="*/ 0 h 28"/>
                  <a:gd name="T119" fmla="*/ 55 w 55"/>
                  <a:gd name="T120" fmla="*/ 28 h 2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5" h="28">
                    <a:moveTo>
                      <a:pt x="48" y="9"/>
                    </a:moveTo>
                    <a:lnTo>
                      <a:pt x="48" y="9"/>
                    </a:lnTo>
                    <a:lnTo>
                      <a:pt x="44" y="7"/>
                    </a:lnTo>
                    <a:lnTo>
                      <a:pt x="43" y="5"/>
                    </a:lnTo>
                    <a:lnTo>
                      <a:pt x="39" y="7"/>
                    </a:lnTo>
                    <a:lnTo>
                      <a:pt x="28" y="5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10" y="11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4" y="28"/>
                    </a:lnTo>
                    <a:lnTo>
                      <a:pt x="51" y="25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8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8" name="Freeform 5656"/>
              <p:cNvSpPr>
                <a:spLocks/>
              </p:cNvSpPr>
              <p:nvPr/>
            </p:nvSpPr>
            <p:spPr bwMode="auto">
              <a:xfrm>
                <a:off x="4945" y="1886"/>
                <a:ext cx="97" cy="90"/>
              </a:xfrm>
              <a:custGeom>
                <a:avLst/>
                <a:gdLst>
                  <a:gd name="T0" fmla="*/ 90 w 97"/>
                  <a:gd name="T1" fmla="*/ 27 h 90"/>
                  <a:gd name="T2" fmla="*/ 86 w 97"/>
                  <a:gd name="T3" fmla="*/ 38 h 90"/>
                  <a:gd name="T4" fmla="*/ 90 w 97"/>
                  <a:gd name="T5" fmla="*/ 43 h 90"/>
                  <a:gd name="T6" fmla="*/ 93 w 97"/>
                  <a:gd name="T7" fmla="*/ 49 h 90"/>
                  <a:gd name="T8" fmla="*/ 97 w 97"/>
                  <a:gd name="T9" fmla="*/ 50 h 90"/>
                  <a:gd name="T10" fmla="*/ 84 w 97"/>
                  <a:gd name="T11" fmla="*/ 56 h 90"/>
                  <a:gd name="T12" fmla="*/ 81 w 97"/>
                  <a:gd name="T13" fmla="*/ 58 h 90"/>
                  <a:gd name="T14" fmla="*/ 70 w 97"/>
                  <a:gd name="T15" fmla="*/ 58 h 90"/>
                  <a:gd name="T16" fmla="*/ 59 w 97"/>
                  <a:gd name="T17" fmla="*/ 70 h 90"/>
                  <a:gd name="T18" fmla="*/ 56 w 97"/>
                  <a:gd name="T19" fmla="*/ 79 h 90"/>
                  <a:gd name="T20" fmla="*/ 29 w 97"/>
                  <a:gd name="T21" fmla="*/ 65 h 90"/>
                  <a:gd name="T22" fmla="*/ 24 w 97"/>
                  <a:gd name="T23" fmla="*/ 68 h 90"/>
                  <a:gd name="T24" fmla="*/ 16 w 97"/>
                  <a:gd name="T25" fmla="*/ 67 h 90"/>
                  <a:gd name="T26" fmla="*/ 9 w 97"/>
                  <a:gd name="T27" fmla="*/ 70 h 90"/>
                  <a:gd name="T28" fmla="*/ 18 w 97"/>
                  <a:gd name="T29" fmla="*/ 77 h 90"/>
                  <a:gd name="T30" fmla="*/ 22 w 97"/>
                  <a:gd name="T31" fmla="*/ 83 h 90"/>
                  <a:gd name="T32" fmla="*/ 13 w 97"/>
                  <a:gd name="T33" fmla="*/ 84 h 90"/>
                  <a:gd name="T34" fmla="*/ 7 w 97"/>
                  <a:gd name="T35" fmla="*/ 90 h 90"/>
                  <a:gd name="T36" fmla="*/ 4 w 97"/>
                  <a:gd name="T37" fmla="*/ 86 h 90"/>
                  <a:gd name="T38" fmla="*/ 0 w 97"/>
                  <a:gd name="T39" fmla="*/ 72 h 90"/>
                  <a:gd name="T40" fmla="*/ 4 w 97"/>
                  <a:gd name="T41" fmla="*/ 63 h 90"/>
                  <a:gd name="T42" fmla="*/ 11 w 97"/>
                  <a:gd name="T43" fmla="*/ 58 h 90"/>
                  <a:gd name="T44" fmla="*/ 11 w 97"/>
                  <a:gd name="T45" fmla="*/ 52 h 90"/>
                  <a:gd name="T46" fmla="*/ 18 w 97"/>
                  <a:gd name="T47" fmla="*/ 52 h 90"/>
                  <a:gd name="T48" fmla="*/ 27 w 97"/>
                  <a:gd name="T49" fmla="*/ 47 h 90"/>
                  <a:gd name="T50" fmla="*/ 29 w 97"/>
                  <a:gd name="T51" fmla="*/ 38 h 90"/>
                  <a:gd name="T52" fmla="*/ 31 w 97"/>
                  <a:gd name="T53" fmla="*/ 8 h 90"/>
                  <a:gd name="T54" fmla="*/ 34 w 97"/>
                  <a:gd name="T55" fmla="*/ 0 h 90"/>
                  <a:gd name="T56" fmla="*/ 38 w 97"/>
                  <a:gd name="T57" fmla="*/ 2 h 90"/>
                  <a:gd name="T58" fmla="*/ 54 w 97"/>
                  <a:gd name="T59" fmla="*/ 22 h 90"/>
                  <a:gd name="T60" fmla="*/ 72 w 97"/>
                  <a:gd name="T61" fmla="*/ 33 h 90"/>
                  <a:gd name="T62" fmla="*/ 77 w 97"/>
                  <a:gd name="T63" fmla="*/ 36 h 90"/>
                  <a:gd name="T64" fmla="*/ 84 w 97"/>
                  <a:gd name="T65" fmla="*/ 33 h 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0"/>
                  <a:gd name="T101" fmla="*/ 97 w 97"/>
                  <a:gd name="T102" fmla="*/ 90 h 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0">
                    <a:moveTo>
                      <a:pt x="84" y="33"/>
                    </a:moveTo>
                    <a:lnTo>
                      <a:pt x="90" y="27"/>
                    </a:lnTo>
                    <a:lnTo>
                      <a:pt x="90" y="29"/>
                    </a:lnTo>
                    <a:lnTo>
                      <a:pt x="86" y="38"/>
                    </a:lnTo>
                    <a:lnTo>
                      <a:pt x="86" y="42"/>
                    </a:lnTo>
                    <a:lnTo>
                      <a:pt x="90" y="43"/>
                    </a:lnTo>
                    <a:lnTo>
                      <a:pt x="90" y="49"/>
                    </a:lnTo>
                    <a:lnTo>
                      <a:pt x="93" y="49"/>
                    </a:lnTo>
                    <a:lnTo>
                      <a:pt x="97" y="47"/>
                    </a:lnTo>
                    <a:lnTo>
                      <a:pt x="97" y="50"/>
                    </a:lnTo>
                    <a:lnTo>
                      <a:pt x="86" y="56"/>
                    </a:lnTo>
                    <a:lnTo>
                      <a:pt x="84" y="56"/>
                    </a:lnTo>
                    <a:lnTo>
                      <a:pt x="83" y="56"/>
                    </a:lnTo>
                    <a:lnTo>
                      <a:pt x="81" y="58"/>
                    </a:lnTo>
                    <a:lnTo>
                      <a:pt x="75" y="58"/>
                    </a:lnTo>
                    <a:lnTo>
                      <a:pt x="70" y="58"/>
                    </a:lnTo>
                    <a:lnTo>
                      <a:pt x="67" y="59"/>
                    </a:lnTo>
                    <a:lnTo>
                      <a:pt x="59" y="70"/>
                    </a:lnTo>
                    <a:lnTo>
                      <a:pt x="58" y="76"/>
                    </a:lnTo>
                    <a:lnTo>
                      <a:pt x="56" y="79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5" y="67"/>
                    </a:lnTo>
                    <a:lnTo>
                      <a:pt x="24" y="68"/>
                    </a:lnTo>
                    <a:lnTo>
                      <a:pt x="20" y="68"/>
                    </a:lnTo>
                    <a:lnTo>
                      <a:pt x="16" y="67"/>
                    </a:lnTo>
                    <a:lnTo>
                      <a:pt x="11" y="67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8" y="77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16" y="83"/>
                    </a:lnTo>
                    <a:lnTo>
                      <a:pt x="13" y="84"/>
                    </a:lnTo>
                    <a:lnTo>
                      <a:pt x="11" y="88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4" y="86"/>
                    </a:lnTo>
                    <a:lnTo>
                      <a:pt x="6" y="77"/>
                    </a:lnTo>
                    <a:lnTo>
                      <a:pt x="0" y="72"/>
                    </a:lnTo>
                    <a:lnTo>
                      <a:pt x="2" y="67"/>
                    </a:lnTo>
                    <a:lnTo>
                      <a:pt x="4" y="63"/>
                    </a:lnTo>
                    <a:lnTo>
                      <a:pt x="7" y="61"/>
                    </a:lnTo>
                    <a:lnTo>
                      <a:pt x="11" y="58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11" y="49"/>
                    </a:lnTo>
                    <a:lnTo>
                      <a:pt x="18" y="52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0"/>
                    </a:lnTo>
                    <a:lnTo>
                      <a:pt x="29" y="38"/>
                    </a:lnTo>
                    <a:lnTo>
                      <a:pt x="33" y="16"/>
                    </a:lnTo>
                    <a:lnTo>
                      <a:pt x="31" y="8"/>
                    </a:lnTo>
                    <a:lnTo>
                      <a:pt x="31" y="4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54" y="22"/>
                    </a:lnTo>
                    <a:lnTo>
                      <a:pt x="67" y="31"/>
                    </a:lnTo>
                    <a:lnTo>
                      <a:pt x="72" y="33"/>
                    </a:lnTo>
                    <a:lnTo>
                      <a:pt x="74" y="34"/>
                    </a:lnTo>
                    <a:lnTo>
                      <a:pt x="77" y="36"/>
                    </a:lnTo>
                    <a:lnTo>
                      <a:pt x="81" y="34"/>
                    </a:lnTo>
                    <a:lnTo>
                      <a:pt x="84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9" name="Freeform 5657"/>
              <p:cNvSpPr>
                <a:spLocks/>
              </p:cNvSpPr>
              <p:nvPr/>
            </p:nvSpPr>
            <p:spPr bwMode="auto">
              <a:xfrm>
                <a:off x="4945" y="1886"/>
                <a:ext cx="97" cy="90"/>
              </a:xfrm>
              <a:custGeom>
                <a:avLst/>
                <a:gdLst>
                  <a:gd name="T0" fmla="*/ 90 w 97"/>
                  <a:gd name="T1" fmla="*/ 27 h 90"/>
                  <a:gd name="T2" fmla="*/ 86 w 97"/>
                  <a:gd name="T3" fmla="*/ 38 h 90"/>
                  <a:gd name="T4" fmla="*/ 90 w 97"/>
                  <a:gd name="T5" fmla="*/ 43 h 90"/>
                  <a:gd name="T6" fmla="*/ 93 w 97"/>
                  <a:gd name="T7" fmla="*/ 49 h 90"/>
                  <a:gd name="T8" fmla="*/ 97 w 97"/>
                  <a:gd name="T9" fmla="*/ 50 h 90"/>
                  <a:gd name="T10" fmla="*/ 84 w 97"/>
                  <a:gd name="T11" fmla="*/ 56 h 90"/>
                  <a:gd name="T12" fmla="*/ 81 w 97"/>
                  <a:gd name="T13" fmla="*/ 58 h 90"/>
                  <a:gd name="T14" fmla="*/ 70 w 97"/>
                  <a:gd name="T15" fmla="*/ 58 h 90"/>
                  <a:gd name="T16" fmla="*/ 59 w 97"/>
                  <a:gd name="T17" fmla="*/ 70 h 90"/>
                  <a:gd name="T18" fmla="*/ 56 w 97"/>
                  <a:gd name="T19" fmla="*/ 79 h 90"/>
                  <a:gd name="T20" fmla="*/ 29 w 97"/>
                  <a:gd name="T21" fmla="*/ 65 h 90"/>
                  <a:gd name="T22" fmla="*/ 24 w 97"/>
                  <a:gd name="T23" fmla="*/ 68 h 90"/>
                  <a:gd name="T24" fmla="*/ 16 w 97"/>
                  <a:gd name="T25" fmla="*/ 67 h 90"/>
                  <a:gd name="T26" fmla="*/ 9 w 97"/>
                  <a:gd name="T27" fmla="*/ 70 h 90"/>
                  <a:gd name="T28" fmla="*/ 18 w 97"/>
                  <a:gd name="T29" fmla="*/ 77 h 90"/>
                  <a:gd name="T30" fmla="*/ 22 w 97"/>
                  <a:gd name="T31" fmla="*/ 83 h 90"/>
                  <a:gd name="T32" fmla="*/ 13 w 97"/>
                  <a:gd name="T33" fmla="*/ 84 h 90"/>
                  <a:gd name="T34" fmla="*/ 7 w 97"/>
                  <a:gd name="T35" fmla="*/ 90 h 90"/>
                  <a:gd name="T36" fmla="*/ 4 w 97"/>
                  <a:gd name="T37" fmla="*/ 86 h 90"/>
                  <a:gd name="T38" fmla="*/ 0 w 97"/>
                  <a:gd name="T39" fmla="*/ 72 h 90"/>
                  <a:gd name="T40" fmla="*/ 4 w 97"/>
                  <a:gd name="T41" fmla="*/ 63 h 90"/>
                  <a:gd name="T42" fmla="*/ 11 w 97"/>
                  <a:gd name="T43" fmla="*/ 58 h 90"/>
                  <a:gd name="T44" fmla="*/ 11 w 97"/>
                  <a:gd name="T45" fmla="*/ 52 h 90"/>
                  <a:gd name="T46" fmla="*/ 18 w 97"/>
                  <a:gd name="T47" fmla="*/ 52 h 90"/>
                  <a:gd name="T48" fmla="*/ 27 w 97"/>
                  <a:gd name="T49" fmla="*/ 47 h 90"/>
                  <a:gd name="T50" fmla="*/ 29 w 97"/>
                  <a:gd name="T51" fmla="*/ 38 h 90"/>
                  <a:gd name="T52" fmla="*/ 31 w 97"/>
                  <a:gd name="T53" fmla="*/ 8 h 90"/>
                  <a:gd name="T54" fmla="*/ 34 w 97"/>
                  <a:gd name="T55" fmla="*/ 0 h 90"/>
                  <a:gd name="T56" fmla="*/ 38 w 97"/>
                  <a:gd name="T57" fmla="*/ 2 h 90"/>
                  <a:gd name="T58" fmla="*/ 54 w 97"/>
                  <a:gd name="T59" fmla="*/ 22 h 90"/>
                  <a:gd name="T60" fmla="*/ 72 w 97"/>
                  <a:gd name="T61" fmla="*/ 33 h 90"/>
                  <a:gd name="T62" fmla="*/ 77 w 97"/>
                  <a:gd name="T63" fmla="*/ 36 h 90"/>
                  <a:gd name="T64" fmla="*/ 84 w 97"/>
                  <a:gd name="T65" fmla="*/ 33 h 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0"/>
                  <a:gd name="T101" fmla="*/ 97 w 97"/>
                  <a:gd name="T102" fmla="*/ 90 h 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0">
                    <a:moveTo>
                      <a:pt x="84" y="33"/>
                    </a:moveTo>
                    <a:lnTo>
                      <a:pt x="90" y="27"/>
                    </a:lnTo>
                    <a:lnTo>
                      <a:pt x="90" y="29"/>
                    </a:lnTo>
                    <a:lnTo>
                      <a:pt x="86" y="38"/>
                    </a:lnTo>
                    <a:lnTo>
                      <a:pt x="86" y="42"/>
                    </a:lnTo>
                    <a:lnTo>
                      <a:pt x="90" y="43"/>
                    </a:lnTo>
                    <a:lnTo>
                      <a:pt x="90" y="49"/>
                    </a:lnTo>
                    <a:lnTo>
                      <a:pt x="93" y="49"/>
                    </a:lnTo>
                    <a:lnTo>
                      <a:pt x="97" y="47"/>
                    </a:lnTo>
                    <a:lnTo>
                      <a:pt x="97" y="50"/>
                    </a:lnTo>
                    <a:lnTo>
                      <a:pt x="86" y="56"/>
                    </a:lnTo>
                    <a:lnTo>
                      <a:pt x="84" y="56"/>
                    </a:lnTo>
                    <a:lnTo>
                      <a:pt x="83" y="56"/>
                    </a:lnTo>
                    <a:lnTo>
                      <a:pt x="81" y="58"/>
                    </a:lnTo>
                    <a:lnTo>
                      <a:pt x="75" y="58"/>
                    </a:lnTo>
                    <a:lnTo>
                      <a:pt x="70" y="58"/>
                    </a:lnTo>
                    <a:lnTo>
                      <a:pt x="67" y="59"/>
                    </a:lnTo>
                    <a:lnTo>
                      <a:pt x="59" y="70"/>
                    </a:lnTo>
                    <a:lnTo>
                      <a:pt x="58" y="76"/>
                    </a:lnTo>
                    <a:lnTo>
                      <a:pt x="56" y="79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5" y="67"/>
                    </a:lnTo>
                    <a:lnTo>
                      <a:pt x="24" y="68"/>
                    </a:lnTo>
                    <a:lnTo>
                      <a:pt x="20" y="68"/>
                    </a:lnTo>
                    <a:lnTo>
                      <a:pt x="16" y="67"/>
                    </a:lnTo>
                    <a:lnTo>
                      <a:pt x="11" y="67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8" y="77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16" y="83"/>
                    </a:lnTo>
                    <a:lnTo>
                      <a:pt x="13" y="84"/>
                    </a:lnTo>
                    <a:lnTo>
                      <a:pt x="11" y="88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4" y="86"/>
                    </a:lnTo>
                    <a:lnTo>
                      <a:pt x="6" y="77"/>
                    </a:lnTo>
                    <a:lnTo>
                      <a:pt x="0" y="72"/>
                    </a:lnTo>
                    <a:lnTo>
                      <a:pt x="2" y="67"/>
                    </a:lnTo>
                    <a:lnTo>
                      <a:pt x="4" y="63"/>
                    </a:lnTo>
                    <a:lnTo>
                      <a:pt x="7" y="61"/>
                    </a:lnTo>
                    <a:lnTo>
                      <a:pt x="11" y="58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11" y="49"/>
                    </a:lnTo>
                    <a:lnTo>
                      <a:pt x="18" y="52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0"/>
                    </a:lnTo>
                    <a:lnTo>
                      <a:pt x="29" y="38"/>
                    </a:lnTo>
                    <a:lnTo>
                      <a:pt x="33" y="16"/>
                    </a:lnTo>
                    <a:lnTo>
                      <a:pt x="31" y="8"/>
                    </a:lnTo>
                    <a:lnTo>
                      <a:pt x="31" y="4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54" y="22"/>
                    </a:lnTo>
                    <a:lnTo>
                      <a:pt x="67" y="31"/>
                    </a:lnTo>
                    <a:lnTo>
                      <a:pt x="72" y="33"/>
                    </a:lnTo>
                    <a:lnTo>
                      <a:pt x="74" y="34"/>
                    </a:lnTo>
                    <a:lnTo>
                      <a:pt x="77" y="36"/>
                    </a:lnTo>
                    <a:lnTo>
                      <a:pt x="81" y="34"/>
                    </a:lnTo>
                    <a:lnTo>
                      <a:pt x="84" y="3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0" name="Freeform 5658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1" name="Freeform 5659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2" name="Freeform 5660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3" name="Freeform 5661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4" name="Freeform 5662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5" name="Freeform 5663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6" name="Freeform 5664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7" name="Freeform 5665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8" name="Freeform 5666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9" name="Freeform 5667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0" name="Freeform 5668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1" name="Freeform 5669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2" name="Freeform 5670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3" name="Freeform 5671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4" name="Freeform 5672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5" name="Freeform 5673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6" name="Freeform 5674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7" name="Freeform 5675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8" name="Freeform 5676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9" name="Freeform 5677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0" name="Freeform 5678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1" name="Freeform 5679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2" name="Freeform 5680"/>
              <p:cNvSpPr>
                <a:spLocks/>
              </p:cNvSpPr>
              <p:nvPr/>
            </p:nvSpPr>
            <p:spPr bwMode="auto">
              <a:xfrm>
                <a:off x="4629" y="2285"/>
                <a:ext cx="28" cy="60"/>
              </a:xfrm>
              <a:custGeom>
                <a:avLst/>
                <a:gdLst>
                  <a:gd name="T0" fmla="*/ 21 w 28"/>
                  <a:gd name="T1" fmla="*/ 0 h 60"/>
                  <a:gd name="T2" fmla="*/ 23 w 28"/>
                  <a:gd name="T3" fmla="*/ 2 h 60"/>
                  <a:gd name="T4" fmla="*/ 25 w 28"/>
                  <a:gd name="T5" fmla="*/ 4 h 60"/>
                  <a:gd name="T6" fmla="*/ 26 w 28"/>
                  <a:gd name="T7" fmla="*/ 4 h 60"/>
                  <a:gd name="T8" fmla="*/ 26 w 28"/>
                  <a:gd name="T9" fmla="*/ 4 h 60"/>
                  <a:gd name="T10" fmla="*/ 28 w 28"/>
                  <a:gd name="T11" fmla="*/ 6 h 60"/>
                  <a:gd name="T12" fmla="*/ 26 w 28"/>
                  <a:gd name="T13" fmla="*/ 9 h 60"/>
                  <a:gd name="T14" fmla="*/ 26 w 28"/>
                  <a:gd name="T15" fmla="*/ 13 h 60"/>
                  <a:gd name="T16" fmla="*/ 12 w 28"/>
                  <a:gd name="T17" fmla="*/ 60 h 60"/>
                  <a:gd name="T18" fmla="*/ 10 w 28"/>
                  <a:gd name="T19" fmla="*/ 58 h 60"/>
                  <a:gd name="T20" fmla="*/ 7 w 28"/>
                  <a:gd name="T21" fmla="*/ 51 h 60"/>
                  <a:gd name="T22" fmla="*/ 5 w 28"/>
                  <a:gd name="T23" fmla="*/ 49 h 60"/>
                  <a:gd name="T24" fmla="*/ 1 w 28"/>
                  <a:gd name="T25" fmla="*/ 43 h 60"/>
                  <a:gd name="T26" fmla="*/ 0 w 28"/>
                  <a:gd name="T27" fmla="*/ 31 h 60"/>
                  <a:gd name="T28" fmla="*/ 0 w 28"/>
                  <a:gd name="T29" fmla="*/ 27 h 60"/>
                  <a:gd name="T30" fmla="*/ 14 w 28"/>
                  <a:gd name="T31" fmla="*/ 6 h 60"/>
                  <a:gd name="T32" fmla="*/ 19 w 28"/>
                  <a:gd name="T33" fmla="*/ 2 h 60"/>
                  <a:gd name="T34" fmla="*/ 19 w 28"/>
                  <a:gd name="T35" fmla="*/ 2 h 60"/>
                  <a:gd name="T36" fmla="*/ 21 w 28"/>
                  <a:gd name="T37" fmla="*/ 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60"/>
                  <a:gd name="T59" fmla="*/ 28 w 28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60">
                    <a:moveTo>
                      <a:pt x="21" y="0"/>
                    </a:moveTo>
                    <a:lnTo>
                      <a:pt x="23" y="2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6" y="9"/>
                    </a:lnTo>
                    <a:lnTo>
                      <a:pt x="26" y="13"/>
                    </a:lnTo>
                    <a:lnTo>
                      <a:pt x="12" y="60"/>
                    </a:lnTo>
                    <a:lnTo>
                      <a:pt x="10" y="58"/>
                    </a:lnTo>
                    <a:lnTo>
                      <a:pt x="7" y="51"/>
                    </a:lnTo>
                    <a:lnTo>
                      <a:pt x="5" y="49"/>
                    </a:lnTo>
                    <a:lnTo>
                      <a:pt x="1" y="4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4" y="6"/>
                    </a:lnTo>
                    <a:lnTo>
                      <a:pt x="19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3" name="Freeform 5681"/>
              <p:cNvSpPr>
                <a:spLocks/>
              </p:cNvSpPr>
              <p:nvPr/>
            </p:nvSpPr>
            <p:spPr bwMode="auto">
              <a:xfrm>
                <a:off x="4629" y="2285"/>
                <a:ext cx="28" cy="60"/>
              </a:xfrm>
              <a:custGeom>
                <a:avLst/>
                <a:gdLst>
                  <a:gd name="T0" fmla="*/ 21 w 28"/>
                  <a:gd name="T1" fmla="*/ 0 h 60"/>
                  <a:gd name="T2" fmla="*/ 23 w 28"/>
                  <a:gd name="T3" fmla="*/ 2 h 60"/>
                  <a:gd name="T4" fmla="*/ 25 w 28"/>
                  <a:gd name="T5" fmla="*/ 4 h 60"/>
                  <a:gd name="T6" fmla="*/ 26 w 28"/>
                  <a:gd name="T7" fmla="*/ 4 h 60"/>
                  <a:gd name="T8" fmla="*/ 26 w 28"/>
                  <a:gd name="T9" fmla="*/ 4 h 60"/>
                  <a:gd name="T10" fmla="*/ 28 w 28"/>
                  <a:gd name="T11" fmla="*/ 6 h 60"/>
                  <a:gd name="T12" fmla="*/ 26 w 28"/>
                  <a:gd name="T13" fmla="*/ 9 h 60"/>
                  <a:gd name="T14" fmla="*/ 26 w 28"/>
                  <a:gd name="T15" fmla="*/ 13 h 60"/>
                  <a:gd name="T16" fmla="*/ 12 w 28"/>
                  <a:gd name="T17" fmla="*/ 60 h 60"/>
                  <a:gd name="T18" fmla="*/ 10 w 28"/>
                  <a:gd name="T19" fmla="*/ 58 h 60"/>
                  <a:gd name="T20" fmla="*/ 7 w 28"/>
                  <a:gd name="T21" fmla="*/ 51 h 60"/>
                  <a:gd name="T22" fmla="*/ 5 w 28"/>
                  <a:gd name="T23" fmla="*/ 49 h 60"/>
                  <a:gd name="T24" fmla="*/ 1 w 28"/>
                  <a:gd name="T25" fmla="*/ 43 h 60"/>
                  <a:gd name="T26" fmla="*/ 0 w 28"/>
                  <a:gd name="T27" fmla="*/ 31 h 60"/>
                  <a:gd name="T28" fmla="*/ 0 w 28"/>
                  <a:gd name="T29" fmla="*/ 27 h 60"/>
                  <a:gd name="T30" fmla="*/ 14 w 28"/>
                  <a:gd name="T31" fmla="*/ 6 h 60"/>
                  <a:gd name="T32" fmla="*/ 19 w 28"/>
                  <a:gd name="T33" fmla="*/ 2 h 60"/>
                  <a:gd name="T34" fmla="*/ 19 w 28"/>
                  <a:gd name="T35" fmla="*/ 2 h 60"/>
                  <a:gd name="T36" fmla="*/ 21 w 28"/>
                  <a:gd name="T37" fmla="*/ 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60"/>
                  <a:gd name="T59" fmla="*/ 28 w 28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60">
                    <a:moveTo>
                      <a:pt x="21" y="0"/>
                    </a:moveTo>
                    <a:lnTo>
                      <a:pt x="23" y="2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6" y="9"/>
                    </a:lnTo>
                    <a:lnTo>
                      <a:pt x="26" y="13"/>
                    </a:lnTo>
                    <a:lnTo>
                      <a:pt x="12" y="60"/>
                    </a:lnTo>
                    <a:lnTo>
                      <a:pt x="10" y="58"/>
                    </a:lnTo>
                    <a:lnTo>
                      <a:pt x="7" y="51"/>
                    </a:lnTo>
                    <a:lnTo>
                      <a:pt x="5" y="49"/>
                    </a:lnTo>
                    <a:lnTo>
                      <a:pt x="1" y="4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4" y="6"/>
                    </a:lnTo>
                    <a:lnTo>
                      <a:pt x="19" y="2"/>
                    </a:lnTo>
                    <a:lnTo>
                      <a:pt x="2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4" name="Freeform 5682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5" name="Freeform 5683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6" name="Freeform 5684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7" name="Freeform 5685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8" name="Freeform 5686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9" name="Freeform 5687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0" name="Freeform 5688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1" name="Freeform 5689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2" name="Freeform 5690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3" name="Freeform 5691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21" name="Group 5893"/>
            <p:cNvGrpSpPr>
              <a:grpSpLocks/>
            </p:cNvGrpSpPr>
            <p:nvPr/>
          </p:nvGrpSpPr>
          <p:grpSpPr bwMode="auto">
            <a:xfrm>
              <a:off x="2210842" y="1436023"/>
              <a:ext cx="7634287" cy="4946650"/>
              <a:chOff x="947" y="662"/>
              <a:chExt cx="4809" cy="3116"/>
            </a:xfrm>
            <a:solidFill>
              <a:schemeClr val="bg2"/>
            </a:solidFill>
          </p:grpSpPr>
          <p:sp>
            <p:nvSpPr>
              <p:cNvPr id="344" name="Freeform 5693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5" name="Freeform 5694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6" name="Freeform 5695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7" name="Freeform 5696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8" name="Freeform 5697"/>
              <p:cNvSpPr>
                <a:spLocks/>
              </p:cNvSpPr>
              <p:nvPr/>
            </p:nvSpPr>
            <p:spPr bwMode="auto">
              <a:xfrm>
                <a:off x="4786" y="2883"/>
                <a:ext cx="7" cy="7"/>
              </a:xfrm>
              <a:custGeom>
                <a:avLst/>
                <a:gdLst>
                  <a:gd name="T0" fmla="*/ 5 w 7"/>
                  <a:gd name="T1" fmla="*/ 7 h 7"/>
                  <a:gd name="T2" fmla="*/ 5 w 7"/>
                  <a:gd name="T3" fmla="*/ 7 h 7"/>
                  <a:gd name="T4" fmla="*/ 7 w 7"/>
                  <a:gd name="T5" fmla="*/ 7 h 7"/>
                  <a:gd name="T6" fmla="*/ 7 w 7"/>
                  <a:gd name="T7" fmla="*/ 7 h 7"/>
                  <a:gd name="T8" fmla="*/ 7 w 7"/>
                  <a:gd name="T9" fmla="*/ 6 h 7"/>
                  <a:gd name="T10" fmla="*/ 5 w 7"/>
                  <a:gd name="T11" fmla="*/ 4 h 7"/>
                  <a:gd name="T12" fmla="*/ 5 w 7"/>
                  <a:gd name="T13" fmla="*/ 4 h 7"/>
                  <a:gd name="T14" fmla="*/ 4 w 7"/>
                  <a:gd name="T15" fmla="*/ 2 h 7"/>
                  <a:gd name="T16" fmla="*/ 4 w 7"/>
                  <a:gd name="T17" fmla="*/ 2 h 7"/>
                  <a:gd name="T18" fmla="*/ 4 w 7"/>
                  <a:gd name="T19" fmla="*/ 0 h 7"/>
                  <a:gd name="T20" fmla="*/ 4 w 7"/>
                  <a:gd name="T21" fmla="*/ 0 h 7"/>
                  <a:gd name="T22" fmla="*/ 2 w 7"/>
                  <a:gd name="T23" fmla="*/ 2 h 7"/>
                  <a:gd name="T24" fmla="*/ 2 w 7"/>
                  <a:gd name="T25" fmla="*/ 4 h 7"/>
                  <a:gd name="T26" fmla="*/ 2 w 7"/>
                  <a:gd name="T27" fmla="*/ 4 h 7"/>
                  <a:gd name="T28" fmla="*/ 0 w 7"/>
                  <a:gd name="T29" fmla="*/ 6 h 7"/>
                  <a:gd name="T30" fmla="*/ 0 w 7"/>
                  <a:gd name="T31" fmla="*/ 7 h 7"/>
                  <a:gd name="T32" fmla="*/ 0 w 7"/>
                  <a:gd name="T33" fmla="*/ 7 h 7"/>
                  <a:gd name="T34" fmla="*/ 2 w 7"/>
                  <a:gd name="T35" fmla="*/ 7 h 7"/>
                  <a:gd name="T36" fmla="*/ 5 w 7"/>
                  <a:gd name="T37" fmla="*/ 7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"/>
                  <a:gd name="T58" fmla="*/ 0 h 7"/>
                  <a:gd name="T59" fmla="*/ 7 w 7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" h="7">
                    <a:moveTo>
                      <a:pt x="5" y="7"/>
                    </a:moveTo>
                    <a:lnTo>
                      <a:pt x="5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9" name="Freeform 5698"/>
              <p:cNvSpPr>
                <a:spLocks/>
              </p:cNvSpPr>
              <p:nvPr/>
            </p:nvSpPr>
            <p:spPr bwMode="auto">
              <a:xfrm>
                <a:off x="4786" y="2883"/>
                <a:ext cx="7" cy="7"/>
              </a:xfrm>
              <a:custGeom>
                <a:avLst/>
                <a:gdLst>
                  <a:gd name="T0" fmla="*/ 5 w 7"/>
                  <a:gd name="T1" fmla="*/ 7 h 7"/>
                  <a:gd name="T2" fmla="*/ 5 w 7"/>
                  <a:gd name="T3" fmla="*/ 7 h 7"/>
                  <a:gd name="T4" fmla="*/ 7 w 7"/>
                  <a:gd name="T5" fmla="*/ 7 h 7"/>
                  <a:gd name="T6" fmla="*/ 7 w 7"/>
                  <a:gd name="T7" fmla="*/ 7 h 7"/>
                  <a:gd name="T8" fmla="*/ 7 w 7"/>
                  <a:gd name="T9" fmla="*/ 6 h 7"/>
                  <a:gd name="T10" fmla="*/ 5 w 7"/>
                  <a:gd name="T11" fmla="*/ 4 h 7"/>
                  <a:gd name="T12" fmla="*/ 5 w 7"/>
                  <a:gd name="T13" fmla="*/ 4 h 7"/>
                  <a:gd name="T14" fmla="*/ 4 w 7"/>
                  <a:gd name="T15" fmla="*/ 2 h 7"/>
                  <a:gd name="T16" fmla="*/ 4 w 7"/>
                  <a:gd name="T17" fmla="*/ 2 h 7"/>
                  <a:gd name="T18" fmla="*/ 4 w 7"/>
                  <a:gd name="T19" fmla="*/ 0 h 7"/>
                  <a:gd name="T20" fmla="*/ 4 w 7"/>
                  <a:gd name="T21" fmla="*/ 0 h 7"/>
                  <a:gd name="T22" fmla="*/ 2 w 7"/>
                  <a:gd name="T23" fmla="*/ 2 h 7"/>
                  <a:gd name="T24" fmla="*/ 2 w 7"/>
                  <a:gd name="T25" fmla="*/ 4 h 7"/>
                  <a:gd name="T26" fmla="*/ 2 w 7"/>
                  <a:gd name="T27" fmla="*/ 4 h 7"/>
                  <a:gd name="T28" fmla="*/ 0 w 7"/>
                  <a:gd name="T29" fmla="*/ 6 h 7"/>
                  <a:gd name="T30" fmla="*/ 0 w 7"/>
                  <a:gd name="T31" fmla="*/ 7 h 7"/>
                  <a:gd name="T32" fmla="*/ 0 w 7"/>
                  <a:gd name="T33" fmla="*/ 7 h 7"/>
                  <a:gd name="T34" fmla="*/ 2 w 7"/>
                  <a:gd name="T35" fmla="*/ 7 h 7"/>
                  <a:gd name="T36" fmla="*/ 5 w 7"/>
                  <a:gd name="T37" fmla="*/ 7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"/>
                  <a:gd name="T58" fmla="*/ 0 h 7"/>
                  <a:gd name="T59" fmla="*/ 7 w 7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" h="7">
                    <a:moveTo>
                      <a:pt x="5" y="7"/>
                    </a:moveTo>
                    <a:lnTo>
                      <a:pt x="5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0" name="Freeform 5699"/>
              <p:cNvSpPr>
                <a:spLocks/>
              </p:cNvSpPr>
              <p:nvPr/>
            </p:nvSpPr>
            <p:spPr bwMode="auto">
              <a:xfrm>
                <a:off x="4791" y="2881"/>
                <a:ext cx="18" cy="11"/>
              </a:xfrm>
              <a:custGeom>
                <a:avLst/>
                <a:gdLst>
                  <a:gd name="T0" fmla="*/ 13 w 18"/>
                  <a:gd name="T1" fmla="*/ 2 h 11"/>
                  <a:gd name="T2" fmla="*/ 13 w 18"/>
                  <a:gd name="T3" fmla="*/ 2 h 11"/>
                  <a:gd name="T4" fmla="*/ 11 w 18"/>
                  <a:gd name="T5" fmla="*/ 2 h 11"/>
                  <a:gd name="T6" fmla="*/ 9 w 18"/>
                  <a:gd name="T7" fmla="*/ 2 h 11"/>
                  <a:gd name="T8" fmla="*/ 9 w 18"/>
                  <a:gd name="T9" fmla="*/ 2 h 11"/>
                  <a:gd name="T10" fmla="*/ 8 w 18"/>
                  <a:gd name="T11" fmla="*/ 2 h 11"/>
                  <a:gd name="T12" fmla="*/ 4 w 18"/>
                  <a:gd name="T13" fmla="*/ 2 h 11"/>
                  <a:gd name="T14" fmla="*/ 4 w 18"/>
                  <a:gd name="T15" fmla="*/ 2 h 11"/>
                  <a:gd name="T16" fmla="*/ 2 w 18"/>
                  <a:gd name="T17" fmla="*/ 0 h 11"/>
                  <a:gd name="T18" fmla="*/ 0 w 18"/>
                  <a:gd name="T19" fmla="*/ 0 h 11"/>
                  <a:gd name="T20" fmla="*/ 0 w 18"/>
                  <a:gd name="T21" fmla="*/ 0 h 11"/>
                  <a:gd name="T22" fmla="*/ 0 w 18"/>
                  <a:gd name="T23" fmla="*/ 0 h 11"/>
                  <a:gd name="T24" fmla="*/ 0 w 18"/>
                  <a:gd name="T25" fmla="*/ 4 h 11"/>
                  <a:gd name="T26" fmla="*/ 2 w 18"/>
                  <a:gd name="T27" fmla="*/ 8 h 11"/>
                  <a:gd name="T28" fmla="*/ 6 w 18"/>
                  <a:gd name="T29" fmla="*/ 11 h 11"/>
                  <a:gd name="T30" fmla="*/ 8 w 18"/>
                  <a:gd name="T31" fmla="*/ 11 h 11"/>
                  <a:gd name="T32" fmla="*/ 8 w 18"/>
                  <a:gd name="T33" fmla="*/ 11 h 11"/>
                  <a:gd name="T34" fmla="*/ 13 w 18"/>
                  <a:gd name="T35" fmla="*/ 9 h 11"/>
                  <a:gd name="T36" fmla="*/ 16 w 18"/>
                  <a:gd name="T37" fmla="*/ 6 h 11"/>
                  <a:gd name="T38" fmla="*/ 16 w 18"/>
                  <a:gd name="T39" fmla="*/ 6 h 11"/>
                  <a:gd name="T40" fmla="*/ 18 w 18"/>
                  <a:gd name="T41" fmla="*/ 2 h 11"/>
                  <a:gd name="T42" fmla="*/ 18 w 18"/>
                  <a:gd name="T43" fmla="*/ 2 h 11"/>
                  <a:gd name="T44" fmla="*/ 16 w 18"/>
                  <a:gd name="T45" fmla="*/ 0 h 11"/>
                  <a:gd name="T46" fmla="*/ 16 w 18"/>
                  <a:gd name="T47" fmla="*/ 0 h 11"/>
                  <a:gd name="T48" fmla="*/ 13 w 18"/>
                  <a:gd name="T49" fmla="*/ 0 h 11"/>
                  <a:gd name="T50" fmla="*/ 13 w 18"/>
                  <a:gd name="T51" fmla="*/ 2 h 11"/>
                  <a:gd name="T52" fmla="*/ 13 w 18"/>
                  <a:gd name="T53" fmla="*/ 2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11"/>
                  <a:gd name="T83" fmla="*/ 18 w 1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11">
                    <a:moveTo>
                      <a:pt x="13" y="2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6" y="6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1" name="Freeform 5700"/>
              <p:cNvSpPr>
                <a:spLocks/>
              </p:cNvSpPr>
              <p:nvPr/>
            </p:nvSpPr>
            <p:spPr bwMode="auto">
              <a:xfrm>
                <a:off x="4791" y="2881"/>
                <a:ext cx="18" cy="11"/>
              </a:xfrm>
              <a:custGeom>
                <a:avLst/>
                <a:gdLst>
                  <a:gd name="T0" fmla="*/ 13 w 18"/>
                  <a:gd name="T1" fmla="*/ 2 h 11"/>
                  <a:gd name="T2" fmla="*/ 13 w 18"/>
                  <a:gd name="T3" fmla="*/ 2 h 11"/>
                  <a:gd name="T4" fmla="*/ 11 w 18"/>
                  <a:gd name="T5" fmla="*/ 2 h 11"/>
                  <a:gd name="T6" fmla="*/ 9 w 18"/>
                  <a:gd name="T7" fmla="*/ 2 h 11"/>
                  <a:gd name="T8" fmla="*/ 9 w 18"/>
                  <a:gd name="T9" fmla="*/ 2 h 11"/>
                  <a:gd name="T10" fmla="*/ 8 w 18"/>
                  <a:gd name="T11" fmla="*/ 2 h 11"/>
                  <a:gd name="T12" fmla="*/ 4 w 18"/>
                  <a:gd name="T13" fmla="*/ 2 h 11"/>
                  <a:gd name="T14" fmla="*/ 4 w 18"/>
                  <a:gd name="T15" fmla="*/ 2 h 11"/>
                  <a:gd name="T16" fmla="*/ 2 w 18"/>
                  <a:gd name="T17" fmla="*/ 0 h 11"/>
                  <a:gd name="T18" fmla="*/ 0 w 18"/>
                  <a:gd name="T19" fmla="*/ 0 h 11"/>
                  <a:gd name="T20" fmla="*/ 0 w 18"/>
                  <a:gd name="T21" fmla="*/ 0 h 11"/>
                  <a:gd name="T22" fmla="*/ 0 w 18"/>
                  <a:gd name="T23" fmla="*/ 0 h 11"/>
                  <a:gd name="T24" fmla="*/ 0 w 18"/>
                  <a:gd name="T25" fmla="*/ 4 h 11"/>
                  <a:gd name="T26" fmla="*/ 2 w 18"/>
                  <a:gd name="T27" fmla="*/ 8 h 11"/>
                  <a:gd name="T28" fmla="*/ 6 w 18"/>
                  <a:gd name="T29" fmla="*/ 11 h 11"/>
                  <a:gd name="T30" fmla="*/ 8 w 18"/>
                  <a:gd name="T31" fmla="*/ 11 h 11"/>
                  <a:gd name="T32" fmla="*/ 8 w 18"/>
                  <a:gd name="T33" fmla="*/ 11 h 11"/>
                  <a:gd name="T34" fmla="*/ 13 w 18"/>
                  <a:gd name="T35" fmla="*/ 9 h 11"/>
                  <a:gd name="T36" fmla="*/ 16 w 18"/>
                  <a:gd name="T37" fmla="*/ 6 h 11"/>
                  <a:gd name="T38" fmla="*/ 16 w 18"/>
                  <a:gd name="T39" fmla="*/ 6 h 11"/>
                  <a:gd name="T40" fmla="*/ 18 w 18"/>
                  <a:gd name="T41" fmla="*/ 2 h 11"/>
                  <a:gd name="T42" fmla="*/ 18 w 18"/>
                  <a:gd name="T43" fmla="*/ 2 h 11"/>
                  <a:gd name="T44" fmla="*/ 16 w 18"/>
                  <a:gd name="T45" fmla="*/ 0 h 11"/>
                  <a:gd name="T46" fmla="*/ 16 w 18"/>
                  <a:gd name="T47" fmla="*/ 0 h 11"/>
                  <a:gd name="T48" fmla="*/ 13 w 18"/>
                  <a:gd name="T49" fmla="*/ 0 h 11"/>
                  <a:gd name="T50" fmla="*/ 13 w 18"/>
                  <a:gd name="T51" fmla="*/ 2 h 11"/>
                  <a:gd name="T52" fmla="*/ 13 w 18"/>
                  <a:gd name="T53" fmla="*/ 2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11"/>
                  <a:gd name="T83" fmla="*/ 18 w 1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11">
                    <a:moveTo>
                      <a:pt x="13" y="2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6" y="6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2" name="Freeform 5701"/>
              <p:cNvSpPr>
                <a:spLocks/>
              </p:cNvSpPr>
              <p:nvPr/>
            </p:nvSpPr>
            <p:spPr bwMode="auto">
              <a:xfrm>
                <a:off x="4825" y="28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2 h 5"/>
                  <a:gd name="T12" fmla="*/ 2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3" name="Freeform 5702"/>
              <p:cNvSpPr>
                <a:spLocks/>
              </p:cNvSpPr>
              <p:nvPr/>
            </p:nvSpPr>
            <p:spPr bwMode="auto">
              <a:xfrm>
                <a:off x="4825" y="28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2 h 5"/>
                  <a:gd name="T12" fmla="*/ 2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4" name="Freeform 5703"/>
              <p:cNvSpPr>
                <a:spLocks/>
              </p:cNvSpPr>
              <p:nvPr/>
            </p:nvSpPr>
            <p:spPr bwMode="auto">
              <a:xfrm>
                <a:off x="4838" y="288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5" name="Freeform 5704"/>
              <p:cNvSpPr>
                <a:spLocks/>
              </p:cNvSpPr>
              <p:nvPr/>
            </p:nvSpPr>
            <p:spPr bwMode="auto">
              <a:xfrm>
                <a:off x="4838" y="288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6" name="Freeform 5705"/>
              <p:cNvSpPr>
                <a:spLocks/>
              </p:cNvSpPr>
              <p:nvPr/>
            </p:nvSpPr>
            <p:spPr bwMode="auto">
              <a:xfrm>
                <a:off x="4883" y="289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7" name="Freeform 5706"/>
              <p:cNvSpPr>
                <a:spLocks/>
              </p:cNvSpPr>
              <p:nvPr/>
            </p:nvSpPr>
            <p:spPr bwMode="auto">
              <a:xfrm>
                <a:off x="4883" y="289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8" name="Freeform 5707"/>
              <p:cNvSpPr>
                <a:spLocks/>
              </p:cNvSpPr>
              <p:nvPr/>
            </p:nvSpPr>
            <p:spPr bwMode="auto">
              <a:xfrm>
                <a:off x="4883" y="2885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  <a:gd name="T8" fmla="*/ 1 w 5"/>
                  <a:gd name="T9" fmla="*/ 2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9" name="Freeform 5708"/>
              <p:cNvSpPr>
                <a:spLocks/>
              </p:cNvSpPr>
              <p:nvPr/>
            </p:nvSpPr>
            <p:spPr bwMode="auto">
              <a:xfrm>
                <a:off x="4883" y="2885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  <a:gd name="T8" fmla="*/ 1 w 5"/>
                  <a:gd name="T9" fmla="*/ 2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0" name="Freeform 5709"/>
              <p:cNvSpPr>
                <a:spLocks/>
              </p:cNvSpPr>
              <p:nvPr/>
            </p:nvSpPr>
            <p:spPr bwMode="auto">
              <a:xfrm>
                <a:off x="4888" y="287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4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4 w 5"/>
                  <a:gd name="T11" fmla="*/ 3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1" name="Freeform 5710"/>
              <p:cNvSpPr>
                <a:spLocks/>
              </p:cNvSpPr>
              <p:nvPr/>
            </p:nvSpPr>
            <p:spPr bwMode="auto">
              <a:xfrm>
                <a:off x="4888" y="287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4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4 w 5"/>
                  <a:gd name="T11" fmla="*/ 3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2" name="Freeform 5711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3" name="Freeform 5712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4" name="Freeform 5713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5" name="Freeform 5714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6" name="Freeform 5715"/>
              <p:cNvSpPr>
                <a:spLocks/>
              </p:cNvSpPr>
              <p:nvPr/>
            </p:nvSpPr>
            <p:spPr bwMode="auto">
              <a:xfrm>
                <a:off x="4965" y="2742"/>
                <a:ext cx="158" cy="129"/>
              </a:xfrm>
              <a:custGeom>
                <a:avLst/>
                <a:gdLst>
                  <a:gd name="T0" fmla="*/ 2 w 158"/>
                  <a:gd name="T1" fmla="*/ 82 h 129"/>
                  <a:gd name="T2" fmla="*/ 2 w 158"/>
                  <a:gd name="T3" fmla="*/ 64 h 129"/>
                  <a:gd name="T4" fmla="*/ 5 w 158"/>
                  <a:gd name="T5" fmla="*/ 54 h 129"/>
                  <a:gd name="T6" fmla="*/ 7 w 158"/>
                  <a:gd name="T7" fmla="*/ 3 h 129"/>
                  <a:gd name="T8" fmla="*/ 11 w 158"/>
                  <a:gd name="T9" fmla="*/ 0 h 129"/>
                  <a:gd name="T10" fmla="*/ 27 w 158"/>
                  <a:gd name="T11" fmla="*/ 7 h 129"/>
                  <a:gd name="T12" fmla="*/ 47 w 158"/>
                  <a:gd name="T13" fmla="*/ 12 h 129"/>
                  <a:gd name="T14" fmla="*/ 59 w 158"/>
                  <a:gd name="T15" fmla="*/ 19 h 129"/>
                  <a:gd name="T16" fmla="*/ 66 w 158"/>
                  <a:gd name="T17" fmla="*/ 21 h 129"/>
                  <a:gd name="T18" fmla="*/ 72 w 158"/>
                  <a:gd name="T19" fmla="*/ 27 h 129"/>
                  <a:gd name="T20" fmla="*/ 81 w 158"/>
                  <a:gd name="T21" fmla="*/ 34 h 129"/>
                  <a:gd name="T22" fmla="*/ 81 w 158"/>
                  <a:gd name="T23" fmla="*/ 43 h 129"/>
                  <a:gd name="T24" fmla="*/ 93 w 158"/>
                  <a:gd name="T25" fmla="*/ 48 h 129"/>
                  <a:gd name="T26" fmla="*/ 104 w 158"/>
                  <a:gd name="T27" fmla="*/ 54 h 129"/>
                  <a:gd name="T28" fmla="*/ 111 w 158"/>
                  <a:gd name="T29" fmla="*/ 55 h 129"/>
                  <a:gd name="T30" fmla="*/ 115 w 158"/>
                  <a:gd name="T31" fmla="*/ 64 h 129"/>
                  <a:gd name="T32" fmla="*/ 102 w 158"/>
                  <a:gd name="T33" fmla="*/ 66 h 129"/>
                  <a:gd name="T34" fmla="*/ 104 w 158"/>
                  <a:gd name="T35" fmla="*/ 77 h 129"/>
                  <a:gd name="T36" fmla="*/ 113 w 158"/>
                  <a:gd name="T37" fmla="*/ 86 h 129"/>
                  <a:gd name="T38" fmla="*/ 118 w 158"/>
                  <a:gd name="T39" fmla="*/ 95 h 129"/>
                  <a:gd name="T40" fmla="*/ 122 w 158"/>
                  <a:gd name="T41" fmla="*/ 100 h 129"/>
                  <a:gd name="T42" fmla="*/ 129 w 158"/>
                  <a:gd name="T43" fmla="*/ 102 h 129"/>
                  <a:gd name="T44" fmla="*/ 134 w 158"/>
                  <a:gd name="T45" fmla="*/ 105 h 129"/>
                  <a:gd name="T46" fmla="*/ 136 w 158"/>
                  <a:gd name="T47" fmla="*/ 111 h 129"/>
                  <a:gd name="T48" fmla="*/ 145 w 158"/>
                  <a:gd name="T49" fmla="*/ 113 h 129"/>
                  <a:gd name="T50" fmla="*/ 140 w 158"/>
                  <a:gd name="T51" fmla="*/ 114 h 129"/>
                  <a:gd name="T52" fmla="*/ 149 w 158"/>
                  <a:gd name="T53" fmla="*/ 120 h 129"/>
                  <a:gd name="T54" fmla="*/ 156 w 158"/>
                  <a:gd name="T55" fmla="*/ 123 h 129"/>
                  <a:gd name="T56" fmla="*/ 149 w 158"/>
                  <a:gd name="T57" fmla="*/ 125 h 129"/>
                  <a:gd name="T58" fmla="*/ 150 w 158"/>
                  <a:gd name="T59" fmla="*/ 129 h 129"/>
                  <a:gd name="T60" fmla="*/ 141 w 158"/>
                  <a:gd name="T61" fmla="*/ 127 h 129"/>
                  <a:gd name="T62" fmla="*/ 141 w 158"/>
                  <a:gd name="T63" fmla="*/ 125 h 129"/>
                  <a:gd name="T64" fmla="*/ 134 w 158"/>
                  <a:gd name="T65" fmla="*/ 123 h 129"/>
                  <a:gd name="T66" fmla="*/ 123 w 158"/>
                  <a:gd name="T67" fmla="*/ 122 h 129"/>
                  <a:gd name="T68" fmla="*/ 118 w 158"/>
                  <a:gd name="T69" fmla="*/ 122 h 129"/>
                  <a:gd name="T70" fmla="*/ 111 w 158"/>
                  <a:gd name="T71" fmla="*/ 120 h 129"/>
                  <a:gd name="T72" fmla="*/ 107 w 158"/>
                  <a:gd name="T73" fmla="*/ 120 h 129"/>
                  <a:gd name="T74" fmla="*/ 102 w 158"/>
                  <a:gd name="T75" fmla="*/ 111 h 129"/>
                  <a:gd name="T76" fmla="*/ 97 w 158"/>
                  <a:gd name="T77" fmla="*/ 109 h 129"/>
                  <a:gd name="T78" fmla="*/ 93 w 158"/>
                  <a:gd name="T79" fmla="*/ 104 h 129"/>
                  <a:gd name="T80" fmla="*/ 88 w 158"/>
                  <a:gd name="T81" fmla="*/ 93 h 129"/>
                  <a:gd name="T82" fmla="*/ 79 w 158"/>
                  <a:gd name="T83" fmla="*/ 86 h 129"/>
                  <a:gd name="T84" fmla="*/ 75 w 158"/>
                  <a:gd name="T85" fmla="*/ 86 h 129"/>
                  <a:gd name="T86" fmla="*/ 64 w 158"/>
                  <a:gd name="T87" fmla="*/ 79 h 129"/>
                  <a:gd name="T88" fmla="*/ 61 w 158"/>
                  <a:gd name="T89" fmla="*/ 79 h 129"/>
                  <a:gd name="T90" fmla="*/ 59 w 158"/>
                  <a:gd name="T91" fmla="*/ 79 h 129"/>
                  <a:gd name="T92" fmla="*/ 57 w 158"/>
                  <a:gd name="T93" fmla="*/ 79 h 129"/>
                  <a:gd name="T94" fmla="*/ 55 w 158"/>
                  <a:gd name="T95" fmla="*/ 80 h 129"/>
                  <a:gd name="T96" fmla="*/ 45 w 158"/>
                  <a:gd name="T97" fmla="*/ 77 h 129"/>
                  <a:gd name="T98" fmla="*/ 50 w 158"/>
                  <a:gd name="T99" fmla="*/ 86 h 129"/>
                  <a:gd name="T100" fmla="*/ 45 w 158"/>
                  <a:gd name="T101" fmla="*/ 86 h 129"/>
                  <a:gd name="T102" fmla="*/ 43 w 158"/>
                  <a:gd name="T103" fmla="*/ 89 h 129"/>
                  <a:gd name="T104" fmla="*/ 38 w 158"/>
                  <a:gd name="T105" fmla="*/ 91 h 129"/>
                  <a:gd name="T106" fmla="*/ 29 w 158"/>
                  <a:gd name="T107" fmla="*/ 91 h 129"/>
                  <a:gd name="T108" fmla="*/ 25 w 158"/>
                  <a:gd name="T109" fmla="*/ 91 h 129"/>
                  <a:gd name="T110" fmla="*/ 34 w 158"/>
                  <a:gd name="T111" fmla="*/ 93 h 129"/>
                  <a:gd name="T112" fmla="*/ 39 w 158"/>
                  <a:gd name="T113" fmla="*/ 102 h 129"/>
                  <a:gd name="T114" fmla="*/ 27 w 158"/>
                  <a:gd name="T115" fmla="*/ 107 h 129"/>
                  <a:gd name="T116" fmla="*/ 18 w 158"/>
                  <a:gd name="T117" fmla="*/ 105 h 129"/>
                  <a:gd name="T118" fmla="*/ 4 w 158"/>
                  <a:gd name="T119" fmla="*/ 105 h 1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8"/>
                  <a:gd name="T181" fmla="*/ 0 h 129"/>
                  <a:gd name="T182" fmla="*/ 158 w 158"/>
                  <a:gd name="T183" fmla="*/ 129 h 12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8" h="129">
                    <a:moveTo>
                      <a:pt x="0" y="105"/>
                    </a:moveTo>
                    <a:lnTo>
                      <a:pt x="0" y="105"/>
                    </a:lnTo>
                    <a:lnTo>
                      <a:pt x="2" y="82"/>
                    </a:lnTo>
                    <a:lnTo>
                      <a:pt x="4" y="71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5" y="54"/>
                    </a:lnTo>
                    <a:lnTo>
                      <a:pt x="5" y="28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6" y="3"/>
                    </a:lnTo>
                    <a:lnTo>
                      <a:pt x="27" y="7"/>
                    </a:lnTo>
                    <a:lnTo>
                      <a:pt x="36" y="11"/>
                    </a:lnTo>
                    <a:lnTo>
                      <a:pt x="47" y="12"/>
                    </a:lnTo>
                    <a:lnTo>
                      <a:pt x="50" y="16"/>
                    </a:lnTo>
                    <a:lnTo>
                      <a:pt x="55" y="18"/>
                    </a:lnTo>
                    <a:lnTo>
                      <a:pt x="59" y="19"/>
                    </a:lnTo>
                    <a:lnTo>
                      <a:pt x="61" y="18"/>
                    </a:lnTo>
                    <a:lnTo>
                      <a:pt x="63" y="19"/>
                    </a:lnTo>
                    <a:lnTo>
                      <a:pt x="66" y="21"/>
                    </a:lnTo>
                    <a:lnTo>
                      <a:pt x="70" y="25"/>
                    </a:lnTo>
                    <a:lnTo>
                      <a:pt x="72" y="27"/>
                    </a:lnTo>
                    <a:lnTo>
                      <a:pt x="75" y="28"/>
                    </a:lnTo>
                    <a:lnTo>
                      <a:pt x="79" y="30"/>
                    </a:lnTo>
                    <a:lnTo>
                      <a:pt x="81" y="34"/>
                    </a:lnTo>
                    <a:lnTo>
                      <a:pt x="82" y="37"/>
                    </a:lnTo>
                    <a:lnTo>
                      <a:pt x="82" y="41"/>
                    </a:lnTo>
                    <a:lnTo>
                      <a:pt x="81" y="43"/>
                    </a:lnTo>
                    <a:lnTo>
                      <a:pt x="82" y="45"/>
                    </a:lnTo>
                    <a:lnTo>
                      <a:pt x="86" y="46"/>
                    </a:lnTo>
                    <a:lnTo>
                      <a:pt x="93" y="48"/>
                    </a:lnTo>
                    <a:lnTo>
                      <a:pt x="100" y="52"/>
                    </a:lnTo>
                    <a:lnTo>
                      <a:pt x="104" y="54"/>
                    </a:lnTo>
                    <a:lnTo>
                      <a:pt x="107" y="54"/>
                    </a:lnTo>
                    <a:lnTo>
                      <a:pt x="111" y="55"/>
                    </a:lnTo>
                    <a:lnTo>
                      <a:pt x="113" y="59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1" y="66"/>
                    </a:lnTo>
                    <a:lnTo>
                      <a:pt x="107" y="66"/>
                    </a:lnTo>
                    <a:lnTo>
                      <a:pt x="102" y="66"/>
                    </a:lnTo>
                    <a:lnTo>
                      <a:pt x="100" y="66"/>
                    </a:lnTo>
                    <a:lnTo>
                      <a:pt x="100" y="70"/>
                    </a:lnTo>
                    <a:lnTo>
                      <a:pt x="104" y="77"/>
                    </a:lnTo>
                    <a:lnTo>
                      <a:pt x="109" y="84"/>
                    </a:lnTo>
                    <a:lnTo>
                      <a:pt x="113" y="86"/>
                    </a:lnTo>
                    <a:lnTo>
                      <a:pt x="116" y="86"/>
                    </a:lnTo>
                    <a:lnTo>
                      <a:pt x="118" y="95"/>
                    </a:lnTo>
                    <a:lnTo>
                      <a:pt x="120" y="96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3" y="102"/>
                    </a:lnTo>
                    <a:lnTo>
                      <a:pt x="125" y="104"/>
                    </a:lnTo>
                    <a:lnTo>
                      <a:pt x="129" y="102"/>
                    </a:lnTo>
                    <a:lnTo>
                      <a:pt x="132" y="102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2" y="107"/>
                    </a:lnTo>
                    <a:lnTo>
                      <a:pt x="132" y="111"/>
                    </a:lnTo>
                    <a:lnTo>
                      <a:pt x="136" y="111"/>
                    </a:lnTo>
                    <a:lnTo>
                      <a:pt x="140" y="111"/>
                    </a:lnTo>
                    <a:lnTo>
                      <a:pt x="143" y="111"/>
                    </a:lnTo>
                    <a:lnTo>
                      <a:pt x="145" y="113"/>
                    </a:lnTo>
                    <a:lnTo>
                      <a:pt x="143" y="114"/>
                    </a:lnTo>
                    <a:lnTo>
                      <a:pt x="140" y="114"/>
                    </a:lnTo>
                    <a:lnTo>
                      <a:pt x="141" y="118"/>
                    </a:lnTo>
                    <a:lnTo>
                      <a:pt x="149" y="120"/>
                    </a:lnTo>
                    <a:lnTo>
                      <a:pt x="152" y="122"/>
                    </a:lnTo>
                    <a:lnTo>
                      <a:pt x="158" y="122"/>
                    </a:lnTo>
                    <a:lnTo>
                      <a:pt x="156" y="123"/>
                    </a:lnTo>
                    <a:lnTo>
                      <a:pt x="152" y="123"/>
                    </a:lnTo>
                    <a:lnTo>
                      <a:pt x="150" y="123"/>
                    </a:lnTo>
                    <a:lnTo>
                      <a:pt x="149" y="125"/>
                    </a:lnTo>
                    <a:lnTo>
                      <a:pt x="154" y="125"/>
                    </a:lnTo>
                    <a:lnTo>
                      <a:pt x="154" y="127"/>
                    </a:lnTo>
                    <a:lnTo>
                      <a:pt x="150" y="129"/>
                    </a:lnTo>
                    <a:lnTo>
                      <a:pt x="145" y="129"/>
                    </a:lnTo>
                    <a:lnTo>
                      <a:pt x="143" y="129"/>
                    </a:lnTo>
                    <a:lnTo>
                      <a:pt x="141" y="127"/>
                    </a:lnTo>
                    <a:lnTo>
                      <a:pt x="145" y="125"/>
                    </a:lnTo>
                    <a:lnTo>
                      <a:pt x="141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29" y="122"/>
                    </a:lnTo>
                    <a:lnTo>
                      <a:pt x="123" y="122"/>
                    </a:lnTo>
                    <a:lnTo>
                      <a:pt x="123" y="120"/>
                    </a:lnTo>
                    <a:lnTo>
                      <a:pt x="118" y="122"/>
                    </a:lnTo>
                    <a:lnTo>
                      <a:pt x="116" y="120"/>
                    </a:lnTo>
                    <a:lnTo>
                      <a:pt x="113" y="120"/>
                    </a:lnTo>
                    <a:lnTo>
                      <a:pt x="111" y="120"/>
                    </a:lnTo>
                    <a:lnTo>
                      <a:pt x="109" y="120"/>
                    </a:lnTo>
                    <a:lnTo>
                      <a:pt x="107" y="120"/>
                    </a:lnTo>
                    <a:lnTo>
                      <a:pt x="106" y="118"/>
                    </a:lnTo>
                    <a:lnTo>
                      <a:pt x="104" y="116"/>
                    </a:lnTo>
                    <a:lnTo>
                      <a:pt x="102" y="111"/>
                    </a:lnTo>
                    <a:lnTo>
                      <a:pt x="100" y="111"/>
                    </a:lnTo>
                    <a:lnTo>
                      <a:pt x="97" y="109"/>
                    </a:lnTo>
                    <a:lnTo>
                      <a:pt x="95" y="107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1" y="102"/>
                    </a:lnTo>
                    <a:lnTo>
                      <a:pt x="89" y="98"/>
                    </a:lnTo>
                    <a:lnTo>
                      <a:pt x="88" y="93"/>
                    </a:lnTo>
                    <a:lnTo>
                      <a:pt x="84" y="89"/>
                    </a:lnTo>
                    <a:lnTo>
                      <a:pt x="82" y="88"/>
                    </a:lnTo>
                    <a:lnTo>
                      <a:pt x="79" y="86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68" y="84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0"/>
                    </a:lnTo>
                    <a:lnTo>
                      <a:pt x="61" y="79"/>
                    </a:lnTo>
                    <a:lnTo>
                      <a:pt x="61" y="80"/>
                    </a:lnTo>
                    <a:lnTo>
                      <a:pt x="59" y="79"/>
                    </a:lnTo>
                    <a:lnTo>
                      <a:pt x="59" y="80"/>
                    </a:lnTo>
                    <a:lnTo>
                      <a:pt x="57" y="79"/>
                    </a:lnTo>
                    <a:lnTo>
                      <a:pt x="57" y="82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0" y="82"/>
                    </a:lnTo>
                    <a:lnTo>
                      <a:pt x="45" y="77"/>
                    </a:lnTo>
                    <a:lnTo>
                      <a:pt x="48" y="82"/>
                    </a:lnTo>
                    <a:lnTo>
                      <a:pt x="50" y="86"/>
                    </a:lnTo>
                    <a:lnTo>
                      <a:pt x="48" y="86"/>
                    </a:lnTo>
                    <a:lnTo>
                      <a:pt x="47" y="88"/>
                    </a:lnTo>
                    <a:lnTo>
                      <a:pt x="45" y="86"/>
                    </a:lnTo>
                    <a:lnTo>
                      <a:pt x="39" y="84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38" y="91"/>
                    </a:lnTo>
                    <a:lnTo>
                      <a:pt x="32" y="91"/>
                    </a:lnTo>
                    <a:lnTo>
                      <a:pt x="29" y="91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5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4" y="93"/>
                    </a:lnTo>
                    <a:lnTo>
                      <a:pt x="38" y="96"/>
                    </a:lnTo>
                    <a:lnTo>
                      <a:pt x="39" y="98"/>
                    </a:lnTo>
                    <a:lnTo>
                      <a:pt x="39" y="102"/>
                    </a:lnTo>
                    <a:lnTo>
                      <a:pt x="36" y="104"/>
                    </a:lnTo>
                    <a:lnTo>
                      <a:pt x="32" y="105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18" y="105"/>
                    </a:lnTo>
                    <a:lnTo>
                      <a:pt x="13" y="105"/>
                    </a:lnTo>
                    <a:lnTo>
                      <a:pt x="7" y="105"/>
                    </a:lnTo>
                    <a:lnTo>
                      <a:pt x="4" y="105"/>
                    </a:lnTo>
                    <a:lnTo>
                      <a:pt x="2" y="105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7" name="Freeform 5716"/>
              <p:cNvSpPr>
                <a:spLocks/>
              </p:cNvSpPr>
              <p:nvPr/>
            </p:nvSpPr>
            <p:spPr bwMode="auto">
              <a:xfrm>
                <a:off x="4965" y="2742"/>
                <a:ext cx="158" cy="129"/>
              </a:xfrm>
              <a:custGeom>
                <a:avLst/>
                <a:gdLst>
                  <a:gd name="T0" fmla="*/ 2 w 158"/>
                  <a:gd name="T1" fmla="*/ 82 h 129"/>
                  <a:gd name="T2" fmla="*/ 2 w 158"/>
                  <a:gd name="T3" fmla="*/ 64 h 129"/>
                  <a:gd name="T4" fmla="*/ 5 w 158"/>
                  <a:gd name="T5" fmla="*/ 54 h 129"/>
                  <a:gd name="T6" fmla="*/ 7 w 158"/>
                  <a:gd name="T7" fmla="*/ 3 h 129"/>
                  <a:gd name="T8" fmla="*/ 11 w 158"/>
                  <a:gd name="T9" fmla="*/ 0 h 129"/>
                  <a:gd name="T10" fmla="*/ 27 w 158"/>
                  <a:gd name="T11" fmla="*/ 7 h 129"/>
                  <a:gd name="T12" fmla="*/ 47 w 158"/>
                  <a:gd name="T13" fmla="*/ 12 h 129"/>
                  <a:gd name="T14" fmla="*/ 59 w 158"/>
                  <a:gd name="T15" fmla="*/ 19 h 129"/>
                  <a:gd name="T16" fmla="*/ 66 w 158"/>
                  <a:gd name="T17" fmla="*/ 21 h 129"/>
                  <a:gd name="T18" fmla="*/ 72 w 158"/>
                  <a:gd name="T19" fmla="*/ 27 h 129"/>
                  <a:gd name="T20" fmla="*/ 81 w 158"/>
                  <a:gd name="T21" fmla="*/ 34 h 129"/>
                  <a:gd name="T22" fmla="*/ 81 w 158"/>
                  <a:gd name="T23" fmla="*/ 43 h 129"/>
                  <a:gd name="T24" fmla="*/ 93 w 158"/>
                  <a:gd name="T25" fmla="*/ 48 h 129"/>
                  <a:gd name="T26" fmla="*/ 104 w 158"/>
                  <a:gd name="T27" fmla="*/ 54 h 129"/>
                  <a:gd name="T28" fmla="*/ 111 w 158"/>
                  <a:gd name="T29" fmla="*/ 55 h 129"/>
                  <a:gd name="T30" fmla="*/ 115 w 158"/>
                  <a:gd name="T31" fmla="*/ 64 h 129"/>
                  <a:gd name="T32" fmla="*/ 102 w 158"/>
                  <a:gd name="T33" fmla="*/ 66 h 129"/>
                  <a:gd name="T34" fmla="*/ 104 w 158"/>
                  <a:gd name="T35" fmla="*/ 77 h 129"/>
                  <a:gd name="T36" fmla="*/ 113 w 158"/>
                  <a:gd name="T37" fmla="*/ 86 h 129"/>
                  <a:gd name="T38" fmla="*/ 118 w 158"/>
                  <a:gd name="T39" fmla="*/ 95 h 129"/>
                  <a:gd name="T40" fmla="*/ 122 w 158"/>
                  <a:gd name="T41" fmla="*/ 100 h 129"/>
                  <a:gd name="T42" fmla="*/ 129 w 158"/>
                  <a:gd name="T43" fmla="*/ 102 h 129"/>
                  <a:gd name="T44" fmla="*/ 134 w 158"/>
                  <a:gd name="T45" fmla="*/ 105 h 129"/>
                  <a:gd name="T46" fmla="*/ 136 w 158"/>
                  <a:gd name="T47" fmla="*/ 111 h 129"/>
                  <a:gd name="T48" fmla="*/ 145 w 158"/>
                  <a:gd name="T49" fmla="*/ 113 h 129"/>
                  <a:gd name="T50" fmla="*/ 140 w 158"/>
                  <a:gd name="T51" fmla="*/ 114 h 129"/>
                  <a:gd name="T52" fmla="*/ 149 w 158"/>
                  <a:gd name="T53" fmla="*/ 120 h 129"/>
                  <a:gd name="T54" fmla="*/ 156 w 158"/>
                  <a:gd name="T55" fmla="*/ 123 h 129"/>
                  <a:gd name="T56" fmla="*/ 149 w 158"/>
                  <a:gd name="T57" fmla="*/ 125 h 129"/>
                  <a:gd name="T58" fmla="*/ 150 w 158"/>
                  <a:gd name="T59" fmla="*/ 129 h 129"/>
                  <a:gd name="T60" fmla="*/ 141 w 158"/>
                  <a:gd name="T61" fmla="*/ 127 h 129"/>
                  <a:gd name="T62" fmla="*/ 141 w 158"/>
                  <a:gd name="T63" fmla="*/ 125 h 129"/>
                  <a:gd name="T64" fmla="*/ 134 w 158"/>
                  <a:gd name="T65" fmla="*/ 123 h 129"/>
                  <a:gd name="T66" fmla="*/ 123 w 158"/>
                  <a:gd name="T67" fmla="*/ 122 h 129"/>
                  <a:gd name="T68" fmla="*/ 118 w 158"/>
                  <a:gd name="T69" fmla="*/ 122 h 129"/>
                  <a:gd name="T70" fmla="*/ 111 w 158"/>
                  <a:gd name="T71" fmla="*/ 120 h 129"/>
                  <a:gd name="T72" fmla="*/ 107 w 158"/>
                  <a:gd name="T73" fmla="*/ 120 h 129"/>
                  <a:gd name="T74" fmla="*/ 102 w 158"/>
                  <a:gd name="T75" fmla="*/ 111 h 129"/>
                  <a:gd name="T76" fmla="*/ 97 w 158"/>
                  <a:gd name="T77" fmla="*/ 109 h 129"/>
                  <a:gd name="T78" fmla="*/ 93 w 158"/>
                  <a:gd name="T79" fmla="*/ 104 h 129"/>
                  <a:gd name="T80" fmla="*/ 88 w 158"/>
                  <a:gd name="T81" fmla="*/ 93 h 129"/>
                  <a:gd name="T82" fmla="*/ 79 w 158"/>
                  <a:gd name="T83" fmla="*/ 86 h 129"/>
                  <a:gd name="T84" fmla="*/ 75 w 158"/>
                  <a:gd name="T85" fmla="*/ 86 h 129"/>
                  <a:gd name="T86" fmla="*/ 64 w 158"/>
                  <a:gd name="T87" fmla="*/ 79 h 129"/>
                  <a:gd name="T88" fmla="*/ 61 w 158"/>
                  <a:gd name="T89" fmla="*/ 79 h 129"/>
                  <a:gd name="T90" fmla="*/ 59 w 158"/>
                  <a:gd name="T91" fmla="*/ 79 h 129"/>
                  <a:gd name="T92" fmla="*/ 57 w 158"/>
                  <a:gd name="T93" fmla="*/ 79 h 129"/>
                  <a:gd name="T94" fmla="*/ 55 w 158"/>
                  <a:gd name="T95" fmla="*/ 80 h 129"/>
                  <a:gd name="T96" fmla="*/ 45 w 158"/>
                  <a:gd name="T97" fmla="*/ 77 h 129"/>
                  <a:gd name="T98" fmla="*/ 50 w 158"/>
                  <a:gd name="T99" fmla="*/ 86 h 129"/>
                  <a:gd name="T100" fmla="*/ 45 w 158"/>
                  <a:gd name="T101" fmla="*/ 86 h 129"/>
                  <a:gd name="T102" fmla="*/ 43 w 158"/>
                  <a:gd name="T103" fmla="*/ 89 h 129"/>
                  <a:gd name="T104" fmla="*/ 38 w 158"/>
                  <a:gd name="T105" fmla="*/ 91 h 129"/>
                  <a:gd name="T106" fmla="*/ 29 w 158"/>
                  <a:gd name="T107" fmla="*/ 91 h 129"/>
                  <a:gd name="T108" fmla="*/ 25 w 158"/>
                  <a:gd name="T109" fmla="*/ 91 h 129"/>
                  <a:gd name="T110" fmla="*/ 34 w 158"/>
                  <a:gd name="T111" fmla="*/ 93 h 129"/>
                  <a:gd name="T112" fmla="*/ 39 w 158"/>
                  <a:gd name="T113" fmla="*/ 102 h 129"/>
                  <a:gd name="T114" fmla="*/ 27 w 158"/>
                  <a:gd name="T115" fmla="*/ 107 h 129"/>
                  <a:gd name="T116" fmla="*/ 18 w 158"/>
                  <a:gd name="T117" fmla="*/ 105 h 129"/>
                  <a:gd name="T118" fmla="*/ 4 w 158"/>
                  <a:gd name="T119" fmla="*/ 105 h 1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8"/>
                  <a:gd name="T181" fmla="*/ 0 h 129"/>
                  <a:gd name="T182" fmla="*/ 158 w 158"/>
                  <a:gd name="T183" fmla="*/ 129 h 12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8" h="129">
                    <a:moveTo>
                      <a:pt x="0" y="105"/>
                    </a:moveTo>
                    <a:lnTo>
                      <a:pt x="0" y="105"/>
                    </a:lnTo>
                    <a:lnTo>
                      <a:pt x="2" y="82"/>
                    </a:lnTo>
                    <a:lnTo>
                      <a:pt x="4" y="71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5" y="54"/>
                    </a:lnTo>
                    <a:lnTo>
                      <a:pt x="5" y="28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6" y="3"/>
                    </a:lnTo>
                    <a:lnTo>
                      <a:pt x="27" y="7"/>
                    </a:lnTo>
                    <a:lnTo>
                      <a:pt x="36" y="11"/>
                    </a:lnTo>
                    <a:lnTo>
                      <a:pt x="47" y="12"/>
                    </a:lnTo>
                    <a:lnTo>
                      <a:pt x="50" y="16"/>
                    </a:lnTo>
                    <a:lnTo>
                      <a:pt x="55" y="18"/>
                    </a:lnTo>
                    <a:lnTo>
                      <a:pt x="59" y="19"/>
                    </a:lnTo>
                    <a:lnTo>
                      <a:pt x="61" y="18"/>
                    </a:lnTo>
                    <a:lnTo>
                      <a:pt x="63" y="19"/>
                    </a:lnTo>
                    <a:lnTo>
                      <a:pt x="66" y="21"/>
                    </a:lnTo>
                    <a:lnTo>
                      <a:pt x="70" y="25"/>
                    </a:lnTo>
                    <a:lnTo>
                      <a:pt x="72" y="27"/>
                    </a:lnTo>
                    <a:lnTo>
                      <a:pt x="75" y="28"/>
                    </a:lnTo>
                    <a:lnTo>
                      <a:pt x="79" y="30"/>
                    </a:lnTo>
                    <a:lnTo>
                      <a:pt x="81" y="34"/>
                    </a:lnTo>
                    <a:lnTo>
                      <a:pt x="82" y="37"/>
                    </a:lnTo>
                    <a:lnTo>
                      <a:pt x="82" y="41"/>
                    </a:lnTo>
                    <a:lnTo>
                      <a:pt x="81" y="43"/>
                    </a:lnTo>
                    <a:lnTo>
                      <a:pt x="82" y="45"/>
                    </a:lnTo>
                    <a:lnTo>
                      <a:pt x="86" y="46"/>
                    </a:lnTo>
                    <a:lnTo>
                      <a:pt x="93" y="48"/>
                    </a:lnTo>
                    <a:lnTo>
                      <a:pt x="100" y="52"/>
                    </a:lnTo>
                    <a:lnTo>
                      <a:pt x="104" y="54"/>
                    </a:lnTo>
                    <a:lnTo>
                      <a:pt x="107" y="54"/>
                    </a:lnTo>
                    <a:lnTo>
                      <a:pt x="111" y="55"/>
                    </a:lnTo>
                    <a:lnTo>
                      <a:pt x="113" y="59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1" y="66"/>
                    </a:lnTo>
                    <a:lnTo>
                      <a:pt x="107" y="66"/>
                    </a:lnTo>
                    <a:lnTo>
                      <a:pt x="102" y="66"/>
                    </a:lnTo>
                    <a:lnTo>
                      <a:pt x="100" y="66"/>
                    </a:lnTo>
                    <a:lnTo>
                      <a:pt x="100" y="70"/>
                    </a:lnTo>
                    <a:lnTo>
                      <a:pt x="104" y="77"/>
                    </a:lnTo>
                    <a:lnTo>
                      <a:pt x="109" y="84"/>
                    </a:lnTo>
                    <a:lnTo>
                      <a:pt x="113" y="86"/>
                    </a:lnTo>
                    <a:lnTo>
                      <a:pt x="116" y="86"/>
                    </a:lnTo>
                    <a:lnTo>
                      <a:pt x="118" y="95"/>
                    </a:lnTo>
                    <a:lnTo>
                      <a:pt x="120" y="96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3" y="102"/>
                    </a:lnTo>
                    <a:lnTo>
                      <a:pt x="125" y="104"/>
                    </a:lnTo>
                    <a:lnTo>
                      <a:pt x="129" y="102"/>
                    </a:lnTo>
                    <a:lnTo>
                      <a:pt x="132" y="102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2" y="107"/>
                    </a:lnTo>
                    <a:lnTo>
                      <a:pt x="132" y="111"/>
                    </a:lnTo>
                    <a:lnTo>
                      <a:pt x="136" y="111"/>
                    </a:lnTo>
                    <a:lnTo>
                      <a:pt x="140" y="111"/>
                    </a:lnTo>
                    <a:lnTo>
                      <a:pt x="143" y="111"/>
                    </a:lnTo>
                    <a:lnTo>
                      <a:pt x="145" y="113"/>
                    </a:lnTo>
                    <a:lnTo>
                      <a:pt x="143" y="114"/>
                    </a:lnTo>
                    <a:lnTo>
                      <a:pt x="140" y="114"/>
                    </a:lnTo>
                    <a:lnTo>
                      <a:pt x="141" y="118"/>
                    </a:lnTo>
                    <a:lnTo>
                      <a:pt x="149" y="120"/>
                    </a:lnTo>
                    <a:lnTo>
                      <a:pt x="152" y="122"/>
                    </a:lnTo>
                    <a:lnTo>
                      <a:pt x="158" y="122"/>
                    </a:lnTo>
                    <a:lnTo>
                      <a:pt x="156" y="123"/>
                    </a:lnTo>
                    <a:lnTo>
                      <a:pt x="152" y="123"/>
                    </a:lnTo>
                    <a:lnTo>
                      <a:pt x="150" y="123"/>
                    </a:lnTo>
                    <a:lnTo>
                      <a:pt x="149" y="125"/>
                    </a:lnTo>
                    <a:lnTo>
                      <a:pt x="154" y="125"/>
                    </a:lnTo>
                    <a:lnTo>
                      <a:pt x="154" y="127"/>
                    </a:lnTo>
                    <a:lnTo>
                      <a:pt x="150" y="129"/>
                    </a:lnTo>
                    <a:lnTo>
                      <a:pt x="145" y="129"/>
                    </a:lnTo>
                    <a:lnTo>
                      <a:pt x="143" y="129"/>
                    </a:lnTo>
                    <a:lnTo>
                      <a:pt x="141" y="127"/>
                    </a:lnTo>
                    <a:lnTo>
                      <a:pt x="145" y="125"/>
                    </a:lnTo>
                    <a:lnTo>
                      <a:pt x="141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29" y="122"/>
                    </a:lnTo>
                    <a:lnTo>
                      <a:pt x="123" y="122"/>
                    </a:lnTo>
                    <a:lnTo>
                      <a:pt x="123" y="120"/>
                    </a:lnTo>
                    <a:lnTo>
                      <a:pt x="118" y="122"/>
                    </a:lnTo>
                    <a:lnTo>
                      <a:pt x="116" y="120"/>
                    </a:lnTo>
                    <a:lnTo>
                      <a:pt x="113" y="120"/>
                    </a:lnTo>
                    <a:lnTo>
                      <a:pt x="111" y="120"/>
                    </a:lnTo>
                    <a:lnTo>
                      <a:pt x="109" y="120"/>
                    </a:lnTo>
                    <a:lnTo>
                      <a:pt x="107" y="120"/>
                    </a:lnTo>
                    <a:lnTo>
                      <a:pt x="106" y="118"/>
                    </a:lnTo>
                    <a:lnTo>
                      <a:pt x="104" y="116"/>
                    </a:lnTo>
                    <a:lnTo>
                      <a:pt x="102" y="111"/>
                    </a:lnTo>
                    <a:lnTo>
                      <a:pt x="100" y="111"/>
                    </a:lnTo>
                    <a:lnTo>
                      <a:pt x="97" y="109"/>
                    </a:lnTo>
                    <a:lnTo>
                      <a:pt x="95" y="107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1" y="102"/>
                    </a:lnTo>
                    <a:lnTo>
                      <a:pt x="89" y="98"/>
                    </a:lnTo>
                    <a:lnTo>
                      <a:pt x="88" y="93"/>
                    </a:lnTo>
                    <a:lnTo>
                      <a:pt x="84" y="89"/>
                    </a:lnTo>
                    <a:lnTo>
                      <a:pt x="82" y="88"/>
                    </a:lnTo>
                    <a:lnTo>
                      <a:pt x="79" y="86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68" y="84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0"/>
                    </a:lnTo>
                    <a:lnTo>
                      <a:pt x="61" y="79"/>
                    </a:lnTo>
                    <a:lnTo>
                      <a:pt x="61" y="80"/>
                    </a:lnTo>
                    <a:lnTo>
                      <a:pt x="59" y="79"/>
                    </a:lnTo>
                    <a:lnTo>
                      <a:pt x="59" y="80"/>
                    </a:lnTo>
                    <a:lnTo>
                      <a:pt x="57" y="79"/>
                    </a:lnTo>
                    <a:lnTo>
                      <a:pt x="57" y="82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0" y="82"/>
                    </a:lnTo>
                    <a:lnTo>
                      <a:pt x="45" y="77"/>
                    </a:lnTo>
                    <a:lnTo>
                      <a:pt x="48" y="82"/>
                    </a:lnTo>
                    <a:lnTo>
                      <a:pt x="50" y="86"/>
                    </a:lnTo>
                    <a:lnTo>
                      <a:pt x="48" y="86"/>
                    </a:lnTo>
                    <a:lnTo>
                      <a:pt x="47" y="88"/>
                    </a:lnTo>
                    <a:lnTo>
                      <a:pt x="45" y="86"/>
                    </a:lnTo>
                    <a:lnTo>
                      <a:pt x="39" y="84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38" y="91"/>
                    </a:lnTo>
                    <a:lnTo>
                      <a:pt x="32" y="91"/>
                    </a:lnTo>
                    <a:lnTo>
                      <a:pt x="29" y="91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5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4" y="93"/>
                    </a:lnTo>
                    <a:lnTo>
                      <a:pt x="38" y="96"/>
                    </a:lnTo>
                    <a:lnTo>
                      <a:pt x="39" y="98"/>
                    </a:lnTo>
                    <a:lnTo>
                      <a:pt x="39" y="102"/>
                    </a:lnTo>
                    <a:lnTo>
                      <a:pt x="36" y="104"/>
                    </a:lnTo>
                    <a:lnTo>
                      <a:pt x="32" y="105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18" y="105"/>
                    </a:lnTo>
                    <a:lnTo>
                      <a:pt x="13" y="105"/>
                    </a:lnTo>
                    <a:lnTo>
                      <a:pt x="7" y="105"/>
                    </a:lnTo>
                    <a:lnTo>
                      <a:pt x="4" y="105"/>
                    </a:lnTo>
                    <a:lnTo>
                      <a:pt x="2" y="105"/>
                    </a:lnTo>
                    <a:lnTo>
                      <a:pt x="0" y="10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8" name="Freeform 5717"/>
              <p:cNvSpPr>
                <a:spLocks/>
              </p:cNvSpPr>
              <p:nvPr/>
            </p:nvSpPr>
            <p:spPr bwMode="auto">
              <a:xfrm>
                <a:off x="5264" y="2847"/>
                <a:ext cx="20" cy="11"/>
              </a:xfrm>
              <a:custGeom>
                <a:avLst/>
                <a:gdLst>
                  <a:gd name="T0" fmla="*/ 5 w 20"/>
                  <a:gd name="T1" fmla="*/ 9 h 11"/>
                  <a:gd name="T2" fmla="*/ 5 w 20"/>
                  <a:gd name="T3" fmla="*/ 9 h 11"/>
                  <a:gd name="T4" fmla="*/ 9 w 20"/>
                  <a:gd name="T5" fmla="*/ 9 h 11"/>
                  <a:gd name="T6" fmla="*/ 12 w 20"/>
                  <a:gd name="T7" fmla="*/ 9 h 11"/>
                  <a:gd name="T8" fmla="*/ 12 w 20"/>
                  <a:gd name="T9" fmla="*/ 9 h 11"/>
                  <a:gd name="T10" fmla="*/ 16 w 20"/>
                  <a:gd name="T11" fmla="*/ 11 h 11"/>
                  <a:gd name="T12" fmla="*/ 18 w 20"/>
                  <a:gd name="T13" fmla="*/ 11 h 11"/>
                  <a:gd name="T14" fmla="*/ 20 w 20"/>
                  <a:gd name="T15" fmla="*/ 9 h 11"/>
                  <a:gd name="T16" fmla="*/ 20 w 20"/>
                  <a:gd name="T17" fmla="*/ 9 h 11"/>
                  <a:gd name="T18" fmla="*/ 18 w 20"/>
                  <a:gd name="T19" fmla="*/ 8 h 11"/>
                  <a:gd name="T20" fmla="*/ 16 w 20"/>
                  <a:gd name="T21" fmla="*/ 6 h 11"/>
                  <a:gd name="T22" fmla="*/ 12 w 20"/>
                  <a:gd name="T23" fmla="*/ 2 h 11"/>
                  <a:gd name="T24" fmla="*/ 12 w 20"/>
                  <a:gd name="T25" fmla="*/ 2 h 11"/>
                  <a:gd name="T26" fmla="*/ 7 w 20"/>
                  <a:gd name="T27" fmla="*/ 4 h 11"/>
                  <a:gd name="T28" fmla="*/ 5 w 20"/>
                  <a:gd name="T29" fmla="*/ 2 h 11"/>
                  <a:gd name="T30" fmla="*/ 3 w 20"/>
                  <a:gd name="T31" fmla="*/ 2 h 11"/>
                  <a:gd name="T32" fmla="*/ 3 w 20"/>
                  <a:gd name="T33" fmla="*/ 2 h 11"/>
                  <a:gd name="T34" fmla="*/ 2 w 20"/>
                  <a:gd name="T35" fmla="*/ 0 h 11"/>
                  <a:gd name="T36" fmla="*/ 0 w 20"/>
                  <a:gd name="T37" fmla="*/ 2 h 11"/>
                  <a:gd name="T38" fmla="*/ 0 w 20"/>
                  <a:gd name="T39" fmla="*/ 2 h 11"/>
                  <a:gd name="T40" fmla="*/ 0 w 20"/>
                  <a:gd name="T41" fmla="*/ 4 h 11"/>
                  <a:gd name="T42" fmla="*/ 2 w 20"/>
                  <a:gd name="T43" fmla="*/ 6 h 11"/>
                  <a:gd name="T44" fmla="*/ 5 w 20"/>
                  <a:gd name="T45" fmla="*/ 9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11"/>
                  <a:gd name="T71" fmla="*/ 20 w 20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11">
                    <a:moveTo>
                      <a:pt x="5" y="9"/>
                    </a:moveTo>
                    <a:lnTo>
                      <a:pt x="5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9" name="Freeform 5718"/>
              <p:cNvSpPr>
                <a:spLocks/>
              </p:cNvSpPr>
              <p:nvPr/>
            </p:nvSpPr>
            <p:spPr bwMode="auto">
              <a:xfrm>
                <a:off x="5264" y="2847"/>
                <a:ext cx="20" cy="11"/>
              </a:xfrm>
              <a:custGeom>
                <a:avLst/>
                <a:gdLst>
                  <a:gd name="T0" fmla="*/ 5 w 20"/>
                  <a:gd name="T1" fmla="*/ 9 h 11"/>
                  <a:gd name="T2" fmla="*/ 5 w 20"/>
                  <a:gd name="T3" fmla="*/ 9 h 11"/>
                  <a:gd name="T4" fmla="*/ 9 w 20"/>
                  <a:gd name="T5" fmla="*/ 9 h 11"/>
                  <a:gd name="T6" fmla="*/ 12 w 20"/>
                  <a:gd name="T7" fmla="*/ 9 h 11"/>
                  <a:gd name="T8" fmla="*/ 12 w 20"/>
                  <a:gd name="T9" fmla="*/ 9 h 11"/>
                  <a:gd name="T10" fmla="*/ 16 w 20"/>
                  <a:gd name="T11" fmla="*/ 11 h 11"/>
                  <a:gd name="T12" fmla="*/ 18 w 20"/>
                  <a:gd name="T13" fmla="*/ 11 h 11"/>
                  <a:gd name="T14" fmla="*/ 20 w 20"/>
                  <a:gd name="T15" fmla="*/ 9 h 11"/>
                  <a:gd name="T16" fmla="*/ 20 w 20"/>
                  <a:gd name="T17" fmla="*/ 9 h 11"/>
                  <a:gd name="T18" fmla="*/ 18 w 20"/>
                  <a:gd name="T19" fmla="*/ 8 h 11"/>
                  <a:gd name="T20" fmla="*/ 16 w 20"/>
                  <a:gd name="T21" fmla="*/ 6 h 11"/>
                  <a:gd name="T22" fmla="*/ 12 w 20"/>
                  <a:gd name="T23" fmla="*/ 2 h 11"/>
                  <a:gd name="T24" fmla="*/ 12 w 20"/>
                  <a:gd name="T25" fmla="*/ 2 h 11"/>
                  <a:gd name="T26" fmla="*/ 7 w 20"/>
                  <a:gd name="T27" fmla="*/ 4 h 11"/>
                  <a:gd name="T28" fmla="*/ 5 w 20"/>
                  <a:gd name="T29" fmla="*/ 2 h 11"/>
                  <a:gd name="T30" fmla="*/ 3 w 20"/>
                  <a:gd name="T31" fmla="*/ 2 h 11"/>
                  <a:gd name="T32" fmla="*/ 3 w 20"/>
                  <a:gd name="T33" fmla="*/ 2 h 11"/>
                  <a:gd name="T34" fmla="*/ 2 w 20"/>
                  <a:gd name="T35" fmla="*/ 0 h 11"/>
                  <a:gd name="T36" fmla="*/ 0 w 20"/>
                  <a:gd name="T37" fmla="*/ 2 h 11"/>
                  <a:gd name="T38" fmla="*/ 0 w 20"/>
                  <a:gd name="T39" fmla="*/ 2 h 11"/>
                  <a:gd name="T40" fmla="*/ 0 w 20"/>
                  <a:gd name="T41" fmla="*/ 4 h 11"/>
                  <a:gd name="T42" fmla="*/ 2 w 20"/>
                  <a:gd name="T43" fmla="*/ 6 h 11"/>
                  <a:gd name="T44" fmla="*/ 5 w 20"/>
                  <a:gd name="T45" fmla="*/ 9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11"/>
                  <a:gd name="T71" fmla="*/ 20 w 20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11">
                    <a:moveTo>
                      <a:pt x="5" y="9"/>
                    </a:moveTo>
                    <a:lnTo>
                      <a:pt x="5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0" name="Freeform 5719"/>
              <p:cNvSpPr>
                <a:spLocks/>
              </p:cNvSpPr>
              <p:nvPr/>
            </p:nvSpPr>
            <p:spPr bwMode="auto">
              <a:xfrm>
                <a:off x="5282" y="2831"/>
                <a:ext cx="11" cy="22"/>
              </a:xfrm>
              <a:custGeom>
                <a:avLst/>
                <a:gdLst>
                  <a:gd name="T0" fmla="*/ 3 w 11"/>
                  <a:gd name="T1" fmla="*/ 15 h 22"/>
                  <a:gd name="T2" fmla="*/ 3 w 11"/>
                  <a:gd name="T3" fmla="*/ 15 h 22"/>
                  <a:gd name="T4" fmla="*/ 7 w 11"/>
                  <a:gd name="T5" fmla="*/ 18 h 22"/>
                  <a:gd name="T6" fmla="*/ 11 w 11"/>
                  <a:gd name="T7" fmla="*/ 22 h 22"/>
                  <a:gd name="T8" fmla="*/ 11 w 11"/>
                  <a:gd name="T9" fmla="*/ 22 h 22"/>
                  <a:gd name="T10" fmla="*/ 11 w 11"/>
                  <a:gd name="T11" fmla="*/ 18 h 22"/>
                  <a:gd name="T12" fmla="*/ 9 w 11"/>
                  <a:gd name="T13" fmla="*/ 13 h 22"/>
                  <a:gd name="T14" fmla="*/ 9 w 11"/>
                  <a:gd name="T15" fmla="*/ 13 h 22"/>
                  <a:gd name="T16" fmla="*/ 5 w 11"/>
                  <a:gd name="T17" fmla="*/ 9 h 22"/>
                  <a:gd name="T18" fmla="*/ 5 w 11"/>
                  <a:gd name="T19" fmla="*/ 9 h 22"/>
                  <a:gd name="T20" fmla="*/ 5 w 11"/>
                  <a:gd name="T21" fmla="*/ 7 h 22"/>
                  <a:gd name="T22" fmla="*/ 5 w 11"/>
                  <a:gd name="T23" fmla="*/ 7 h 22"/>
                  <a:gd name="T24" fmla="*/ 5 w 11"/>
                  <a:gd name="T25" fmla="*/ 6 h 22"/>
                  <a:gd name="T26" fmla="*/ 5 w 11"/>
                  <a:gd name="T27" fmla="*/ 6 h 22"/>
                  <a:gd name="T28" fmla="*/ 3 w 11"/>
                  <a:gd name="T29" fmla="*/ 2 h 22"/>
                  <a:gd name="T30" fmla="*/ 3 w 11"/>
                  <a:gd name="T31" fmla="*/ 2 h 22"/>
                  <a:gd name="T32" fmla="*/ 2 w 11"/>
                  <a:gd name="T33" fmla="*/ 0 h 22"/>
                  <a:gd name="T34" fmla="*/ 0 w 11"/>
                  <a:gd name="T35" fmla="*/ 0 h 22"/>
                  <a:gd name="T36" fmla="*/ 0 w 11"/>
                  <a:gd name="T37" fmla="*/ 2 h 22"/>
                  <a:gd name="T38" fmla="*/ 0 w 11"/>
                  <a:gd name="T39" fmla="*/ 2 h 22"/>
                  <a:gd name="T40" fmla="*/ 2 w 11"/>
                  <a:gd name="T41" fmla="*/ 7 h 22"/>
                  <a:gd name="T42" fmla="*/ 3 w 11"/>
                  <a:gd name="T43" fmla="*/ 15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22"/>
                  <a:gd name="T68" fmla="*/ 11 w 11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22">
                    <a:moveTo>
                      <a:pt x="3" y="15"/>
                    </a:moveTo>
                    <a:lnTo>
                      <a:pt x="3" y="15"/>
                    </a:lnTo>
                    <a:lnTo>
                      <a:pt x="7" y="18"/>
                    </a:lnTo>
                    <a:lnTo>
                      <a:pt x="11" y="22"/>
                    </a:lnTo>
                    <a:lnTo>
                      <a:pt x="11" y="18"/>
                    </a:lnTo>
                    <a:lnTo>
                      <a:pt x="9" y="13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3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1" name="Freeform 5720"/>
              <p:cNvSpPr>
                <a:spLocks/>
              </p:cNvSpPr>
              <p:nvPr/>
            </p:nvSpPr>
            <p:spPr bwMode="auto">
              <a:xfrm>
                <a:off x="5282" y="2831"/>
                <a:ext cx="11" cy="22"/>
              </a:xfrm>
              <a:custGeom>
                <a:avLst/>
                <a:gdLst>
                  <a:gd name="T0" fmla="*/ 3 w 11"/>
                  <a:gd name="T1" fmla="*/ 15 h 22"/>
                  <a:gd name="T2" fmla="*/ 3 w 11"/>
                  <a:gd name="T3" fmla="*/ 15 h 22"/>
                  <a:gd name="T4" fmla="*/ 7 w 11"/>
                  <a:gd name="T5" fmla="*/ 18 h 22"/>
                  <a:gd name="T6" fmla="*/ 11 w 11"/>
                  <a:gd name="T7" fmla="*/ 22 h 22"/>
                  <a:gd name="T8" fmla="*/ 11 w 11"/>
                  <a:gd name="T9" fmla="*/ 22 h 22"/>
                  <a:gd name="T10" fmla="*/ 11 w 11"/>
                  <a:gd name="T11" fmla="*/ 18 h 22"/>
                  <a:gd name="T12" fmla="*/ 9 w 11"/>
                  <a:gd name="T13" fmla="*/ 13 h 22"/>
                  <a:gd name="T14" fmla="*/ 9 w 11"/>
                  <a:gd name="T15" fmla="*/ 13 h 22"/>
                  <a:gd name="T16" fmla="*/ 5 w 11"/>
                  <a:gd name="T17" fmla="*/ 9 h 22"/>
                  <a:gd name="T18" fmla="*/ 5 w 11"/>
                  <a:gd name="T19" fmla="*/ 9 h 22"/>
                  <a:gd name="T20" fmla="*/ 5 w 11"/>
                  <a:gd name="T21" fmla="*/ 7 h 22"/>
                  <a:gd name="T22" fmla="*/ 5 w 11"/>
                  <a:gd name="T23" fmla="*/ 7 h 22"/>
                  <a:gd name="T24" fmla="*/ 5 w 11"/>
                  <a:gd name="T25" fmla="*/ 6 h 22"/>
                  <a:gd name="T26" fmla="*/ 5 w 11"/>
                  <a:gd name="T27" fmla="*/ 6 h 22"/>
                  <a:gd name="T28" fmla="*/ 3 w 11"/>
                  <a:gd name="T29" fmla="*/ 2 h 22"/>
                  <a:gd name="T30" fmla="*/ 3 w 11"/>
                  <a:gd name="T31" fmla="*/ 2 h 22"/>
                  <a:gd name="T32" fmla="*/ 2 w 11"/>
                  <a:gd name="T33" fmla="*/ 0 h 22"/>
                  <a:gd name="T34" fmla="*/ 0 w 11"/>
                  <a:gd name="T35" fmla="*/ 0 h 22"/>
                  <a:gd name="T36" fmla="*/ 0 w 11"/>
                  <a:gd name="T37" fmla="*/ 2 h 22"/>
                  <a:gd name="T38" fmla="*/ 0 w 11"/>
                  <a:gd name="T39" fmla="*/ 2 h 22"/>
                  <a:gd name="T40" fmla="*/ 2 w 11"/>
                  <a:gd name="T41" fmla="*/ 7 h 22"/>
                  <a:gd name="T42" fmla="*/ 3 w 11"/>
                  <a:gd name="T43" fmla="*/ 15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22"/>
                  <a:gd name="T68" fmla="*/ 11 w 11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22">
                    <a:moveTo>
                      <a:pt x="3" y="15"/>
                    </a:moveTo>
                    <a:lnTo>
                      <a:pt x="3" y="15"/>
                    </a:lnTo>
                    <a:lnTo>
                      <a:pt x="7" y="18"/>
                    </a:lnTo>
                    <a:lnTo>
                      <a:pt x="11" y="22"/>
                    </a:lnTo>
                    <a:lnTo>
                      <a:pt x="11" y="18"/>
                    </a:lnTo>
                    <a:lnTo>
                      <a:pt x="9" y="13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3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2" name="Freeform 5721"/>
              <p:cNvSpPr>
                <a:spLocks/>
              </p:cNvSpPr>
              <p:nvPr/>
            </p:nvSpPr>
            <p:spPr bwMode="auto">
              <a:xfrm>
                <a:off x="5289" y="2864"/>
                <a:ext cx="16" cy="8"/>
              </a:xfrm>
              <a:custGeom>
                <a:avLst/>
                <a:gdLst>
                  <a:gd name="T0" fmla="*/ 9 w 16"/>
                  <a:gd name="T1" fmla="*/ 7 h 8"/>
                  <a:gd name="T2" fmla="*/ 9 w 16"/>
                  <a:gd name="T3" fmla="*/ 7 h 8"/>
                  <a:gd name="T4" fmla="*/ 16 w 16"/>
                  <a:gd name="T5" fmla="*/ 8 h 8"/>
                  <a:gd name="T6" fmla="*/ 16 w 16"/>
                  <a:gd name="T7" fmla="*/ 8 h 8"/>
                  <a:gd name="T8" fmla="*/ 14 w 16"/>
                  <a:gd name="T9" fmla="*/ 5 h 8"/>
                  <a:gd name="T10" fmla="*/ 9 w 16"/>
                  <a:gd name="T11" fmla="*/ 1 h 8"/>
                  <a:gd name="T12" fmla="*/ 9 w 16"/>
                  <a:gd name="T13" fmla="*/ 1 h 8"/>
                  <a:gd name="T14" fmla="*/ 5 w 16"/>
                  <a:gd name="T15" fmla="*/ 0 h 8"/>
                  <a:gd name="T16" fmla="*/ 2 w 16"/>
                  <a:gd name="T17" fmla="*/ 0 h 8"/>
                  <a:gd name="T18" fmla="*/ 0 w 16"/>
                  <a:gd name="T19" fmla="*/ 0 h 8"/>
                  <a:gd name="T20" fmla="*/ 0 w 16"/>
                  <a:gd name="T21" fmla="*/ 0 h 8"/>
                  <a:gd name="T22" fmla="*/ 4 w 16"/>
                  <a:gd name="T23" fmla="*/ 1 h 8"/>
                  <a:gd name="T24" fmla="*/ 4 w 16"/>
                  <a:gd name="T25" fmla="*/ 1 h 8"/>
                  <a:gd name="T26" fmla="*/ 5 w 16"/>
                  <a:gd name="T27" fmla="*/ 5 h 8"/>
                  <a:gd name="T28" fmla="*/ 9 w 16"/>
                  <a:gd name="T29" fmla="*/ 7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8"/>
                  <a:gd name="T47" fmla="*/ 16 w 16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8">
                    <a:moveTo>
                      <a:pt x="9" y="7"/>
                    </a:moveTo>
                    <a:lnTo>
                      <a:pt x="9" y="7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3" name="Freeform 5722"/>
              <p:cNvSpPr>
                <a:spLocks/>
              </p:cNvSpPr>
              <p:nvPr/>
            </p:nvSpPr>
            <p:spPr bwMode="auto">
              <a:xfrm>
                <a:off x="5289" y="2864"/>
                <a:ext cx="16" cy="8"/>
              </a:xfrm>
              <a:custGeom>
                <a:avLst/>
                <a:gdLst>
                  <a:gd name="T0" fmla="*/ 9 w 16"/>
                  <a:gd name="T1" fmla="*/ 7 h 8"/>
                  <a:gd name="T2" fmla="*/ 9 w 16"/>
                  <a:gd name="T3" fmla="*/ 7 h 8"/>
                  <a:gd name="T4" fmla="*/ 16 w 16"/>
                  <a:gd name="T5" fmla="*/ 8 h 8"/>
                  <a:gd name="T6" fmla="*/ 16 w 16"/>
                  <a:gd name="T7" fmla="*/ 8 h 8"/>
                  <a:gd name="T8" fmla="*/ 14 w 16"/>
                  <a:gd name="T9" fmla="*/ 5 h 8"/>
                  <a:gd name="T10" fmla="*/ 9 w 16"/>
                  <a:gd name="T11" fmla="*/ 1 h 8"/>
                  <a:gd name="T12" fmla="*/ 9 w 16"/>
                  <a:gd name="T13" fmla="*/ 1 h 8"/>
                  <a:gd name="T14" fmla="*/ 5 w 16"/>
                  <a:gd name="T15" fmla="*/ 0 h 8"/>
                  <a:gd name="T16" fmla="*/ 2 w 16"/>
                  <a:gd name="T17" fmla="*/ 0 h 8"/>
                  <a:gd name="T18" fmla="*/ 0 w 16"/>
                  <a:gd name="T19" fmla="*/ 0 h 8"/>
                  <a:gd name="T20" fmla="*/ 0 w 16"/>
                  <a:gd name="T21" fmla="*/ 0 h 8"/>
                  <a:gd name="T22" fmla="*/ 4 w 16"/>
                  <a:gd name="T23" fmla="*/ 1 h 8"/>
                  <a:gd name="T24" fmla="*/ 4 w 16"/>
                  <a:gd name="T25" fmla="*/ 1 h 8"/>
                  <a:gd name="T26" fmla="*/ 5 w 16"/>
                  <a:gd name="T27" fmla="*/ 5 h 8"/>
                  <a:gd name="T28" fmla="*/ 9 w 16"/>
                  <a:gd name="T29" fmla="*/ 7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8"/>
                  <a:gd name="T47" fmla="*/ 16 w 16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8">
                    <a:moveTo>
                      <a:pt x="9" y="7"/>
                    </a:moveTo>
                    <a:lnTo>
                      <a:pt x="9" y="7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9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4" name="Freeform 5723"/>
              <p:cNvSpPr>
                <a:spLocks/>
              </p:cNvSpPr>
              <p:nvPr/>
            </p:nvSpPr>
            <p:spPr bwMode="auto">
              <a:xfrm>
                <a:off x="3027" y="1967"/>
                <a:ext cx="102" cy="86"/>
              </a:xfrm>
              <a:custGeom>
                <a:avLst/>
                <a:gdLst>
                  <a:gd name="T0" fmla="*/ 91 w 102"/>
                  <a:gd name="T1" fmla="*/ 21 h 86"/>
                  <a:gd name="T2" fmla="*/ 73 w 102"/>
                  <a:gd name="T3" fmla="*/ 20 h 86"/>
                  <a:gd name="T4" fmla="*/ 68 w 102"/>
                  <a:gd name="T5" fmla="*/ 18 h 86"/>
                  <a:gd name="T6" fmla="*/ 60 w 102"/>
                  <a:gd name="T7" fmla="*/ 23 h 86"/>
                  <a:gd name="T8" fmla="*/ 59 w 102"/>
                  <a:gd name="T9" fmla="*/ 29 h 86"/>
                  <a:gd name="T10" fmla="*/ 66 w 102"/>
                  <a:gd name="T11" fmla="*/ 32 h 86"/>
                  <a:gd name="T12" fmla="*/ 62 w 102"/>
                  <a:gd name="T13" fmla="*/ 32 h 86"/>
                  <a:gd name="T14" fmla="*/ 57 w 102"/>
                  <a:gd name="T15" fmla="*/ 34 h 86"/>
                  <a:gd name="T16" fmla="*/ 60 w 102"/>
                  <a:gd name="T17" fmla="*/ 39 h 86"/>
                  <a:gd name="T18" fmla="*/ 53 w 102"/>
                  <a:gd name="T19" fmla="*/ 32 h 86"/>
                  <a:gd name="T20" fmla="*/ 53 w 102"/>
                  <a:gd name="T21" fmla="*/ 36 h 86"/>
                  <a:gd name="T22" fmla="*/ 53 w 102"/>
                  <a:gd name="T23" fmla="*/ 39 h 86"/>
                  <a:gd name="T24" fmla="*/ 50 w 102"/>
                  <a:gd name="T25" fmla="*/ 34 h 86"/>
                  <a:gd name="T26" fmla="*/ 43 w 102"/>
                  <a:gd name="T27" fmla="*/ 27 h 86"/>
                  <a:gd name="T28" fmla="*/ 39 w 102"/>
                  <a:gd name="T29" fmla="*/ 27 h 86"/>
                  <a:gd name="T30" fmla="*/ 41 w 102"/>
                  <a:gd name="T31" fmla="*/ 41 h 86"/>
                  <a:gd name="T32" fmla="*/ 48 w 102"/>
                  <a:gd name="T33" fmla="*/ 50 h 86"/>
                  <a:gd name="T34" fmla="*/ 48 w 102"/>
                  <a:gd name="T35" fmla="*/ 57 h 86"/>
                  <a:gd name="T36" fmla="*/ 48 w 102"/>
                  <a:gd name="T37" fmla="*/ 54 h 86"/>
                  <a:gd name="T38" fmla="*/ 43 w 102"/>
                  <a:gd name="T39" fmla="*/ 52 h 86"/>
                  <a:gd name="T40" fmla="*/ 44 w 102"/>
                  <a:gd name="T41" fmla="*/ 59 h 86"/>
                  <a:gd name="T42" fmla="*/ 37 w 102"/>
                  <a:gd name="T43" fmla="*/ 61 h 86"/>
                  <a:gd name="T44" fmla="*/ 46 w 102"/>
                  <a:gd name="T45" fmla="*/ 66 h 86"/>
                  <a:gd name="T46" fmla="*/ 52 w 102"/>
                  <a:gd name="T47" fmla="*/ 70 h 86"/>
                  <a:gd name="T48" fmla="*/ 57 w 102"/>
                  <a:gd name="T49" fmla="*/ 73 h 86"/>
                  <a:gd name="T50" fmla="*/ 60 w 102"/>
                  <a:gd name="T51" fmla="*/ 75 h 86"/>
                  <a:gd name="T52" fmla="*/ 57 w 102"/>
                  <a:gd name="T53" fmla="*/ 84 h 86"/>
                  <a:gd name="T54" fmla="*/ 46 w 102"/>
                  <a:gd name="T55" fmla="*/ 80 h 86"/>
                  <a:gd name="T56" fmla="*/ 46 w 102"/>
                  <a:gd name="T57" fmla="*/ 79 h 86"/>
                  <a:gd name="T58" fmla="*/ 44 w 102"/>
                  <a:gd name="T59" fmla="*/ 75 h 86"/>
                  <a:gd name="T60" fmla="*/ 37 w 102"/>
                  <a:gd name="T61" fmla="*/ 73 h 86"/>
                  <a:gd name="T62" fmla="*/ 32 w 102"/>
                  <a:gd name="T63" fmla="*/ 73 h 86"/>
                  <a:gd name="T64" fmla="*/ 23 w 102"/>
                  <a:gd name="T65" fmla="*/ 73 h 86"/>
                  <a:gd name="T66" fmla="*/ 18 w 102"/>
                  <a:gd name="T67" fmla="*/ 71 h 86"/>
                  <a:gd name="T68" fmla="*/ 16 w 102"/>
                  <a:gd name="T69" fmla="*/ 73 h 86"/>
                  <a:gd name="T70" fmla="*/ 12 w 102"/>
                  <a:gd name="T71" fmla="*/ 63 h 86"/>
                  <a:gd name="T72" fmla="*/ 14 w 102"/>
                  <a:gd name="T73" fmla="*/ 59 h 86"/>
                  <a:gd name="T74" fmla="*/ 9 w 102"/>
                  <a:gd name="T75" fmla="*/ 59 h 86"/>
                  <a:gd name="T76" fmla="*/ 1 w 102"/>
                  <a:gd name="T77" fmla="*/ 50 h 86"/>
                  <a:gd name="T78" fmla="*/ 0 w 102"/>
                  <a:gd name="T79" fmla="*/ 45 h 86"/>
                  <a:gd name="T80" fmla="*/ 0 w 102"/>
                  <a:gd name="T81" fmla="*/ 45 h 86"/>
                  <a:gd name="T82" fmla="*/ 3 w 102"/>
                  <a:gd name="T83" fmla="*/ 41 h 86"/>
                  <a:gd name="T84" fmla="*/ 7 w 102"/>
                  <a:gd name="T85" fmla="*/ 36 h 86"/>
                  <a:gd name="T86" fmla="*/ 14 w 102"/>
                  <a:gd name="T87" fmla="*/ 27 h 86"/>
                  <a:gd name="T88" fmla="*/ 23 w 102"/>
                  <a:gd name="T89" fmla="*/ 18 h 86"/>
                  <a:gd name="T90" fmla="*/ 32 w 102"/>
                  <a:gd name="T91" fmla="*/ 14 h 86"/>
                  <a:gd name="T92" fmla="*/ 43 w 102"/>
                  <a:gd name="T93" fmla="*/ 9 h 86"/>
                  <a:gd name="T94" fmla="*/ 75 w 102"/>
                  <a:gd name="T95" fmla="*/ 7 h 86"/>
                  <a:gd name="T96" fmla="*/ 91 w 102"/>
                  <a:gd name="T97" fmla="*/ 11 h 86"/>
                  <a:gd name="T98" fmla="*/ 94 w 102"/>
                  <a:gd name="T99" fmla="*/ 0 h 86"/>
                  <a:gd name="T100" fmla="*/ 100 w 102"/>
                  <a:gd name="T101" fmla="*/ 2 h 86"/>
                  <a:gd name="T102" fmla="*/ 102 w 102"/>
                  <a:gd name="T103" fmla="*/ 7 h 86"/>
                  <a:gd name="T104" fmla="*/ 96 w 102"/>
                  <a:gd name="T105" fmla="*/ 20 h 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2"/>
                  <a:gd name="T160" fmla="*/ 0 h 86"/>
                  <a:gd name="T161" fmla="*/ 102 w 102"/>
                  <a:gd name="T162" fmla="*/ 86 h 8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2" h="86">
                    <a:moveTo>
                      <a:pt x="94" y="23"/>
                    </a:moveTo>
                    <a:lnTo>
                      <a:pt x="91" y="21"/>
                    </a:lnTo>
                    <a:lnTo>
                      <a:pt x="77" y="18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68" y="18"/>
                    </a:lnTo>
                    <a:lnTo>
                      <a:pt x="64" y="21"/>
                    </a:lnTo>
                    <a:lnTo>
                      <a:pt x="60" y="23"/>
                    </a:lnTo>
                    <a:lnTo>
                      <a:pt x="55" y="25"/>
                    </a:lnTo>
                    <a:lnTo>
                      <a:pt x="59" y="29"/>
                    </a:lnTo>
                    <a:lnTo>
                      <a:pt x="62" y="30"/>
                    </a:lnTo>
                    <a:lnTo>
                      <a:pt x="66" y="32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0"/>
                    </a:lnTo>
                    <a:lnTo>
                      <a:pt x="57" y="34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34"/>
                    </a:lnTo>
                    <a:lnTo>
                      <a:pt x="53" y="32"/>
                    </a:lnTo>
                    <a:lnTo>
                      <a:pt x="52" y="34"/>
                    </a:lnTo>
                    <a:lnTo>
                      <a:pt x="53" y="36"/>
                    </a:lnTo>
                    <a:lnTo>
                      <a:pt x="55" y="39"/>
                    </a:lnTo>
                    <a:lnTo>
                      <a:pt x="53" y="39"/>
                    </a:lnTo>
                    <a:lnTo>
                      <a:pt x="52" y="37"/>
                    </a:lnTo>
                    <a:lnTo>
                      <a:pt x="50" y="34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39" y="2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3" y="45"/>
                    </a:lnTo>
                    <a:lnTo>
                      <a:pt x="48" y="50"/>
                    </a:lnTo>
                    <a:lnTo>
                      <a:pt x="50" y="55"/>
                    </a:lnTo>
                    <a:lnTo>
                      <a:pt x="48" y="57"/>
                    </a:lnTo>
                    <a:lnTo>
                      <a:pt x="46" y="57"/>
                    </a:lnTo>
                    <a:lnTo>
                      <a:pt x="48" y="54"/>
                    </a:lnTo>
                    <a:lnTo>
                      <a:pt x="46" y="52"/>
                    </a:lnTo>
                    <a:lnTo>
                      <a:pt x="43" y="52"/>
                    </a:lnTo>
                    <a:lnTo>
                      <a:pt x="43" y="55"/>
                    </a:lnTo>
                    <a:lnTo>
                      <a:pt x="44" y="59"/>
                    </a:lnTo>
                    <a:lnTo>
                      <a:pt x="43" y="59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2" y="70"/>
                    </a:lnTo>
                    <a:lnTo>
                      <a:pt x="53" y="70"/>
                    </a:lnTo>
                    <a:lnTo>
                      <a:pt x="57" y="73"/>
                    </a:lnTo>
                    <a:lnTo>
                      <a:pt x="59" y="73"/>
                    </a:lnTo>
                    <a:lnTo>
                      <a:pt x="60" y="75"/>
                    </a:lnTo>
                    <a:lnTo>
                      <a:pt x="60" y="86"/>
                    </a:lnTo>
                    <a:lnTo>
                      <a:pt x="57" y="84"/>
                    </a:lnTo>
                    <a:lnTo>
                      <a:pt x="55" y="80"/>
                    </a:lnTo>
                    <a:lnTo>
                      <a:pt x="46" y="80"/>
                    </a:lnTo>
                    <a:lnTo>
                      <a:pt x="44" y="79"/>
                    </a:lnTo>
                    <a:lnTo>
                      <a:pt x="46" y="79"/>
                    </a:lnTo>
                    <a:lnTo>
                      <a:pt x="48" y="75"/>
                    </a:lnTo>
                    <a:lnTo>
                      <a:pt x="44" y="75"/>
                    </a:lnTo>
                    <a:lnTo>
                      <a:pt x="39" y="71"/>
                    </a:lnTo>
                    <a:lnTo>
                      <a:pt x="37" y="73"/>
                    </a:lnTo>
                    <a:lnTo>
                      <a:pt x="35" y="71"/>
                    </a:lnTo>
                    <a:lnTo>
                      <a:pt x="32" y="73"/>
                    </a:lnTo>
                    <a:lnTo>
                      <a:pt x="28" y="71"/>
                    </a:lnTo>
                    <a:lnTo>
                      <a:pt x="23" y="73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6" y="73"/>
                    </a:lnTo>
                    <a:lnTo>
                      <a:pt x="9" y="61"/>
                    </a:lnTo>
                    <a:lnTo>
                      <a:pt x="12" y="63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5" y="52"/>
                    </a:lnTo>
                    <a:lnTo>
                      <a:pt x="1" y="50"/>
                    </a:lnTo>
                    <a:lnTo>
                      <a:pt x="0" y="45"/>
                    </a:lnTo>
                    <a:lnTo>
                      <a:pt x="1" y="43"/>
                    </a:lnTo>
                    <a:lnTo>
                      <a:pt x="3" y="41"/>
                    </a:lnTo>
                    <a:lnTo>
                      <a:pt x="5" y="37"/>
                    </a:lnTo>
                    <a:lnTo>
                      <a:pt x="7" y="36"/>
                    </a:lnTo>
                    <a:lnTo>
                      <a:pt x="10" y="30"/>
                    </a:lnTo>
                    <a:lnTo>
                      <a:pt x="14" y="27"/>
                    </a:lnTo>
                    <a:lnTo>
                      <a:pt x="12" y="20"/>
                    </a:lnTo>
                    <a:lnTo>
                      <a:pt x="23" y="18"/>
                    </a:lnTo>
                    <a:lnTo>
                      <a:pt x="26" y="16"/>
                    </a:lnTo>
                    <a:lnTo>
                      <a:pt x="32" y="14"/>
                    </a:lnTo>
                    <a:lnTo>
                      <a:pt x="37" y="14"/>
                    </a:lnTo>
                    <a:lnTo>
                      <a:pt x="43" y="9"/>
                    </a:lnTo>
                    <a:lnTo>
                      <a:pt x="71" y="5"/>
                    </a:lnTo>
                    <a:lnTo>
                      <a:pt x="75" y="7"/>
                    </a:lnTo>
                    <a:lnTo>
                      <a:pt x="86" y="11"/>
                    </a:lnTo>
                    <a:lnTo>
                      <a:pt x="91" y="11"/>
                    </a:lnTo>
                    <a:lnTo>
                      <a:pt x="94" y="7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3"/>
                    </a:lnTo>
                    <a:lnTo>
                      <a:pt x="102" y="7"/>
                    </a:lnTo>
                    <a:lnTo>
                      <a:pt x="98" y="11"/>
                    </a:lnTo>
                    <a:lnTo>
                      <a:pt x="96" y="20"/>
                    </a:lnTo>
                    <a:lnTo>
                      <a:pt x="94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5" name="Freeform 5724"/>
              <p:cNvSpPr>
                <a:spLocks/>
              </p:cNvSpPr>
              <p:nvPr/>
            </p:nvSpPr>
            <p:spPr bwMode="auto">
              <a:xfrm>
                <a:off x="3027" y="1967"/>
                <a:ext cx="102" cy="86"/>
              </a:xfrm>
              <a:custGeom>
                <a:avLst/>
                <a:gdLst>
                  <a:gd name="T0" fmla="*/ 91 w 102"/>
                  <a:gd name="T1" fmla="*/ 21 h 86"/>
                  <a:gd name="T2" fmla="*/ 73 w 102"/>
                  <a:gd name="T3" fmla="*/ 20 h 86"/>
                  <a:gd name="T4" fmla="*/ 68 w 102"/>
                  <a:gd name="T5" fmla="*/ 18 h 86"/>
                  <a:gd name="T6" fmla="*/ 60 w 102"/>
                  <a:gd name="T7" fmla="*/ 23 h 86"/>
                  <a:gd name="T8" fmla="*/ 59 w 102"/>
                  <a:gd name="T9" fmla="*/ 29 h 86"/>
                  <a:gd name="T10" fmla="*/ 66 w 102"/>
                  <a:gd name="T11" fmla="*/ 32 h 86"/>
                  <a:gd name="T12" fmla="*/ 62 w 102"/>
                  <a:gd name="T13" fmla="*/ 32 h 86"/>
                  <a:gd name="T14" fmla="*/ 57 w 102"/>
                  <a:gd name="T15" fmla="*/ 34 h 86"/>
                  <a:gd name="T16" fmla="*/ 60 w 102"/>
                  <a:gd name="T17" fmla="*/ 39 h 86"/>
                  <a:gd name="T18" fmla="*/ 53 w 102"/>
                  <a:gd name="T19" fmla="*/ 32 h 86"/>
                  <a:gd name="T20" fmla="*/ 53 w 102"/>
                  <a:gd name="T21" fmla="*/ 36 h 86"/>
                  <a:gd name="T22" fmla="*/ 53 w 102"/>
                  <a:gd name="T23" fmla="*/ 39 h 86"/>
                  <a:gd name="T24" fmla="*/ 50 w 102"/>
                  <a:gd name="T25" fmla="*/ 34 h 86"/>
                  <a:gd name="T26" fmla="*/ 43 w 102"/>
                  <a:gd name="T27" fmla="*/ 27 h 86"/>
                  <a:gd name="T28" fmla="*/ 39 w 102"/>
                  <a:gd name="T29" fmla="*/ 27 h 86"/>
                  <a:gd name="T30" fmla="*/ 41 w 102"/>
                  <a:gd name="T31" fmla="*/ 41 h 86"/>
                  <a:gd name="T32" fmla="*/ 48 w 102"/>
                  <a:gd name="T33" fmla="*/ 50 h 86"/>
                  <a:gd name="T34" fmla="*/ 48 w 102"/>
                  <a:gd name="T35" fmla="*/ 57 h 86"/>
                  <a:gd name="T36" fmla="*/ 48 w 102"/>
                  <a:gd name="T37" fmla="*/ 54 h 86"/>
                  <a:gd name="T38" fmla="*/ 43 w 102"/>
                  <a:gd name="T39" fmla="*/ 52 h 86"/>
                  <a:gd name="T40" fmla="*/ 44 w 102"/>
                  <a:gd name="T41" fmla="*/ 59 h 86"/>
                  <a:gd name="T42" fmla="*/ 37 w 102"/>
                  <a:gd name="T43" fmla="*/ 61 h 86"/>
                  <a:gd name="T44" fmla="*/ 46 w 102"/>
                  <a:gd name="T45" fmla="*/ 66 h 86"/>
                  <a:gd name="T46" fmla="*/ 52 w 102"/>
                  <a:gd name="T47" fmla="*/ 70 h 86"/>
                  <a:gd name="T48" fmla="*/ 57 w 102"/>
                  <a:gd name="T49" fmla="*/ 73 h 86"/>
                  <a:gd name="T50" fmla="*/ 60 w 102"/>
                  <a:gd name="T51" fmla="*/ 75 h 86"/>
                  <a:gd name="T52" fmla="*/ 57 w 102"/>
                  <a:gd name="T53" fmla="*/ 84 h 86"/>
                  <a:gd name="T54" fmla="*/ 46 w 102"/>
                  <a:gd name="T55" fmla="*/ 80 h 86"/>
                  <a:gd name="T56" fmla="*/ 46 w 102"/>
                  <a:gd name="T57" fmla="*/ 79 h 86"/>
                  <a:gd name="T58" fmla="*/ 44 w 102"/>
                  <a:gd name="T59" fmla="*/ 75 h 86"/>
                  <a:gd name="T60" fmla="*/ 37 w 102"/>
                  <a:gd name="T61" fmla="*/ 73 h 86"/>
                  <a:gd name="T62" fmla="*/ 32 w 102"/>
                  <a:gd name="T63" fmla="*/ 73 h 86"/>
                  <a:gd name="T64" fmla="*/ 23 w 102"/>
                  <a:gd name="T65" fmla="*/ 73 h 86"/>
                  <a:gd name="T66" fmla="*/ 18 w 102"/>
                  <a:gd name="T67" fmla="*/ 71 h 86"/>
                  <a:gd name="T68" fmla="*/ 16 w 102"/>
                  <a:gd name="T69" fmla="*/ 73 h 86"/>
                  <a:gd name="T70" fmla="*/ 12 w 102"/>
                  <a:gd name="T71" fmla="*/ 63 h 86"/>
                  <a:gd name="T72" fmla="*/ 14 w 102"/>
                  <a:gd name="T73" fmla="*/ 59 h 86"/>
                  <a:gd name="T74" fmla="*/ 9 w 102"/>
                  <a:gd name="T75" fmla="*/ 59 h 86"/>
                  <a:gd name="T76" fmla="*/ 1 w 102"/>
                  <a:gd name="T77" fmla="*/ 50 h 86"/>
                  <a:gd name="T78" fmla="*/ 0 w 102"/>
                  <a:gd name="T79" fmla="*/ 45 h 86"/>
                  <a:gd name="T80" fmla="*/ 0 w 102"/>
                  <a:gd name="T81" fmla="*/ 45 h 86"/>
                  <a:gd name="T82" fmla="*/ 3 w 102"/>
                  <a:gd name="T83" fmla="*/ 41 h 86"/>
                  <a:gd name="T84" fmla="*/ 7 w 102"/>
                  <a:gd name="T85" fmla="*/ 36 h 86"/>
                  <a:gd name="T86" fmla="*/ 14 w 102"/>
                  <a:gd name="T87" fmla="*/ 27 h 86"/>
                  <a:gd name="T88" fmla="*/ 23 w 102"/>
                  <a:gd name="T89" fmla="*/ 18 h 86"/>
                  <a:gd name="T90" fmla="*/ 32 w 102"/>
                  <a:gd name="T91" fmla="*/ 14 h 86"/>
                  <a:gd name="T92" fmla="*/ 43 w 102"/>
                  <a:gd name="T93" fmla="*/ 9 h 86"/>
                  <a:gd name="T94" fmla="*/ 75 w 102"/>
                  <a:gd name="T95" fmla="*/ 7 h 86"/>
                  <a:gd name="T96" fmla="*/ 91 w 102"/>
                  <a:gd name="T97" fmla="*/ 11 h 86"/>
                  <a:gd name="T98" fmla="*/ 94 w 102"/>
                  <a:gd name="T99" fmla="*/ 0 h 86"/>
                  <a:gd name="T100" fmla="*/ 100 w 102"/>
                  <a:gd name="T101" fmla="*/ 2 h 86"/>
                  <a:gd name="T102" fmla="*/ 102 w 102"/>
                  <a:gd name="T103" fmla="*/ 7 h 86"/>
                  <a:gd name="T104" fmla="*/ 96 w 102"/>
                  <a:gd name="T105" fmla="*/ 20 h 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2"/>
                  <a:gd name="T160" fmla="*/ 0 h 86"/>
                  <a:gd name="T161" fmla="*/ 102 w 102"/>
                  <a:gd name="T162" fmla="*/ 86 h 8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2" h="86">
                    <a:moveTo>
                      <a:pt x="94" y="23"/>
                    </a:moveTo>
                    <a:lnTo>
                      <a:pt x="91" y="21"/>
                    </a:lnTo>
                    <a:lnTo>
                      <a:pt x="77" y="18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68" y="18"/>
                    </a:lnTo>
                    <a:lnTo>
                      <a:pt x="64" y="21"/>
                    </a:lnTo>
                    <a:lnTo>
                      <a:pt x="60" y="23"/>
                    </a:lnTo>
                    <a:lnTo>
                      <a:pt x="55" y="25"/>
                    </a:lnTo>
                    <a:lnTo>
                      <a:pt x="59" y="29"/>
                    </a:lnTo>
                    <a:lnTo>
                      <a:pt x="62" y="30"/>
                    </a:lnTo>
                    <a:lnTo>
                      <a:pt x="66" y="32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0"/>
                    </a:lnTo>
                    <a:lnTo>
                      <a:pt x="57" y="34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34"/>
                    </a:lnTo>
                    <a:lnTo>
                      <a:pt x="53" y="32"/>
                    </a:lnTo>
                    <a:lnTo>
                      <a:pt x="52" y="34"/>
                    </a:lnTo>
                    <a:lnTo>
                      <a:pt x="53" y="36"/>
                    </a:lnTo>
                    <a:lnTo>
                      <a:pt x="55" y="39"/>
                    </a:lnTo>
                    <a:lnTo>
                      <a:pt x="53" y="39"/>
                    </a:lnTo>
                    <a:lnTo>
                      <a:pt x="52" y="37"/>
                    </a:lnTo>
                    <a:lnTo>
                      <a:pt x="50" y="34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39" y="2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3" y="45"/>
                    </a:lnTo>
                    <a:lnTo>
                      <a:pt x="48" y="50"/>
                    </a:lnTo>
                    <a:lnTo>
                      <a:pt x="50" y="55"/>
                    </a:lnTo>
                    <a:lnTo>
                      <a:pt x="48" y="57"/>
                    </a:lnTo>
                    <a:lnTo>
                      <a:pt x="46" y="57"/>
                    </a:lnTo>
                    <a:lnTo>
                      <a:pt x="48" y="54"/>
                    </a:lnTo>
                    <a:lnTo>
                      <a:pt x="46" y="52"/>
                    </a:lnTo>
                    <a:lnTo>
                      <a:pt x="43" y="52"/>
                    </a:lnTo>
                    <a:lnTo>
                      <a:pt x="43" y="55"/>
                    </a:lnTo>
                    <a:lnTo>
                      <a:pt x="44" y="59"/>
                    </a:lnTo>
                    <a:lnTo>
                      <a:pt x="43" y="59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2" y="70"/>
                    </a:lnTo>
                    <a:lnTo>
                      <a:pt x="53" y="70"/>
                    </a:lnTo>
                    <a:lnTo>
                      <a:pt x="57" y="73"/>
                    </a:lnTo>
                    <a:lnTo>
                      <a:pt x="59" y="73"/>
                    </a:lnTo>
                    <a:lnTo>
                      <a:pt x="60" y="75"/>
                    </a:lnTo>
                    <a:lnTo>
                      <a:pt x="60" y="86"/>
                    </a:lnTo>
                    <a:lnTo>
                      <a:pt x="57" y="84"/>
                    </a:lnTo>
                    <a:lnTo>
                      <a:pt x="55" y="80"/>
                    </a:lnTo>
                    <a:lnTo>
                      <a:pt x="46" y="80"/>
                    </a:lnTo>
                    <a:lnTo>
                      <a:pt x="44" y="79"/>
                    </a:lnTo>
                    <a:lnTo>
                      <a:pt x="46" y="79"/>
                    </a:lnTo>
                    <a:lnTo>
                      <a:pt x="48" y="75"/>
                    </a:lnTo>
                    <a:lnTo>
                      <a:pt x="44" y="75"/>
                    </a:lnTo>
                    <a:lnTo>
                      <a:pt x="39" y="71"/>
                    </a:lnTo>
                    <a:lnTo>
                      <a:pt x="37" y="73"/>
                    </a:lnTo>
                    <a:lnTo>
                      <a:pt x="35" y="71"/>
                    </a:lnTo>
                    <a:lnTo>
                      <a:pt x="32" y="73"/>
                    </a:lnTo>
                    <a:lnTo>
                      <a:pt x="28" y="71"/>
                    </a:lnTo>
                    <a:lnTo>
                      <a:pt x="23" y="73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6" y="73"/>
                    </a:lnTo>
                    <a:lnTo>
                      <a:pt x="9" y="61"/>
                    </a:lnTo>
                    <a:lnTo>
                      <a:pt x="12" y="63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5" y="52"/>
                    </a:lnTo>
                    <a:lnTo>
                      <a:pt x="1" y="50"/>
                    </a:lnTo>
                    <a:lnTo>
                      <a:pt x="0" y="45"/>
                    </a:lnTo>
                    <a:lnTo>
                      <a:pt x="1" y="43"/>
                    </a:lnTo>
                    <a:lnTo>
                      <a:pt x="3" y="41"/>
                    </a:lnTo>
                    <a:lnTo>
                      <a:pt x="5" y="37"/>
                    </a:lnTo>
                    <a:lnTo>
                      <a:pt x="7" y="36"/>
                    </a:lnTo>
                    <a:lnTo>
                      <a:pt x="10" y="30"/>
                    </a:lnTo>
                    <a:lnTo>
                      <a:pt x="14" y="27"/>
                    </a:lnTo>
                    <a:lnTo>
                      <a:pt x="12" y="20"/>
                    </a:lnTo>
                    <a:lnTo>
                      <a:pt x="23" y="18"/>
                    </a:lnTo>
                    <a:lnTo>
                      <a:pt x="26" y="16"/>
                    </a:lnTo>
                    <a:lnTo>
                      <a:pt x="32" y="14"/>
                    </a:lnTo>
                    <a:lnTo>
                      <a:pt x="37" y="14"/>
                    </a:lnTo>
                    <a:lnTo>
                      <a:pt x="43" y="9"/>
                    </a:lnTo>
                    <a:lnTo>
                      <a:pt x="71" y="5"/>
                    </a:lnTo>
                    <a:lnTo>
                      <a:pt x="75" y="7"/>
                    </a:lnTo>
                    <a:lnTo>
                      <a:pt x="86" y="11"/>
                    </a:lnTo>
                    <a:lnTo>
                      <a:pt x="91" y="11"/>
                    </a:lnTo>
                    <a:lnTo>
                      <a:pt x="94" y="7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3"/>
                    </a:lnTo>
                    <a:lnTo>
                      <a:pt x="102" y="7"/>
                    </a:lnTo>
                    <a:lnTo>
                      <a:pt x="98" y="11"/>
                    </a:lnTo>
                    <a:lnTo>
                      <a:pt x="96" y="20"/>
                    </a:lnTo>
                    <a:lnTo>
                      <a:pt x="94" y="2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6" name="Freeform 5725"/>
              <p:cNvSpPr>
                <a:spLocks/>
              </p:cNvSpPr>
              <p:nvPr/>
            </p:nvSpPr>
            <p:spPr bwMode="auto">
              <a:xfrm>
                <a:off x="3016" y="1627"/>
                <a:ext cx="54" cy="39"/>
              </a:xfrm>
              <a:custGeom>
                <a:avLst/>
                <a:gdLst>
                  <a:gd name="T0" fmla="*/ 0 w 54"/>
                  <a:gd name="T1" fmla="*/ 34 h 39"/>
                  <a:gd name="T2" fmla="*/ 2 w 54"/>
                  <a:gd name="T3" fmla="*/ 34 h 39"/>
                  <a:gd name="T4" fmla="*/ 3 w 54"/>
                  <a:gd name="T5" fmla="*/ 30 h 39"/>
                  <a:gd name="T6" fmla="*/ 7 w 54"/>
                  <a:gd name="T7" fmla="*/ 25 h 39"/>
                  <a:gd name="T8" fmla="*/ 7 w 54"/>
                  <a:gd name="T9" fmla="*/ 21 h 39"/>
                  <a:gd name="T10" fmla="*/ 7 w 54"/>
                  <a:gd name="T11" fmla="*/ 20 h 39"/>
                  <a:gd name="T12" fmla="*/ 14 w 54"/>
                  <a:gd name="T13" fmla="*/ 20 h 39"/>
                  <a:gd name="T14" fmla="*/ 23 w 54"/>
                  <a:gd name="T15" fmla="*/ 9 h 39"/>
                  <a:gd name="T16" fmla="*/ 25 w 54"/>
                  <a:gd name="T17" fmla="*/ 0 h 39"/>
                  <a:gd name="T18" fmla="*/ 23 w 54"/>
                  <a:gd name="T19" fmla="*/ 7 h 39"/>
                  <a:gd name="T20" fmla="*/ 18 w 54"/>
                  <a:gd name="T21" fmla="*/ 18 h 39"/>
                  <a:gd name="T22" fmla="*/ 18 w 54"/>
                  <a:gd name="T23" fmla="*/ 21 h 39"/>
                  <a:gd name="T24" fmla="*/ 20 w 54"/>
                  <a:gd name="T25" fmla="*/ 20 h 39"/>
                  <a:gd name="T26" fmla="*/ 23 w 54"/>
                  <a:gd name="T27" fmla="*/ 21 h 39"/>
                  <a:gd name="T28" fmla="*/ 27 w 54"/>
                  <a:gd name="T29" fmla="*/ 21 h 39"/>
                  <a:gd name="T30" fmla="*/ 27 w 54"/>
                  <a:gd name="T31" fmla="*/ 14 h 39"/>
                  <a:gd name="T32" fmla="*/ 27 w 54"/>
                  <a:gd name="T33" fmla="*/ 12 h 39"/>
                  <a:gd name="T34" fmla="*/ 29 w 54"/>
                  <a:gd name="T35" fmla="*/ 11 h 39"/>
                  <a:gd name="T36" fmla="*/ 30 w 54"/>
                  <a:gd name="T37" fmla="*/ 11 h 39"/>
                  <a:gd name="T38" fmla="*/ 32 w 54"/>
                  <a:gd name="T39" fmla="*/ 12 h 39"/>
                  <a:gd name="T40" fmla="*/ 34 w 54"/>
                  <a:gd name="T41" fmla="*/ 12 h 39"/>
                  <a:gd name="T42" fmla="*/ 36 w 54"/>
                  <a:gd name="T43" fmla="*/ 14 h 39"/>
                  <a:gd name="T44" fmla="*/ 43 w 54"/>
                  <a:gd name="T45" fmla="*/ 16 h 39"/>
                  <a:gd name="T46" fmla="*/ 48 w 54"/>
                  <a:gd name="T47" fmla="*/ 16 h 39"/>
                  <a:gd name="T48" fmla="*/ 50 w 54"/>
                  <a:gd name="T49" fmla="*/ 18 h 39"/>
                  <a:gd name="T50" fmla="*/ 54 w 54"/>
                  <a:gd name="T51" fmla="*/ 23 h 39"/>
                  <a:gd name="T52" fmla="*/ 52 w 54"/>
                  <a:gd name="T53" fmla="*/ 29 h 39"/>
                  <a:gd name="T54" fmla="*/ 52 w 54"/>
                  <a:gd name="T55" fmla="*/ 36 h 39"/>
                  <a:gd name="T56" fmla="*/ 37 w 54"/>
                  <a:gd name="T57" fmla="*/ 39 h 39"/>
                  <a:gd name="T58" fmla="*/ 0 w 54"/>
                  <a:gd name="T59" fmla="*/ 34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9"/>
                  <a:gd name="T92" fmla="*/ 54 w 54"/>
                  <a:gd name="T93" fmla="*/ 39 h 3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9">
                    <a:moveTo>
                      <a:pt x="0" y="34"/>
                    </a:moveTo>
                    <a:lnTo>
                      <a:pt x="2" y="34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14" y="20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23" y="7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3" y="21"/>
                    </a:lnTo>
                    <a:lnTo>
                      <a:pt x="27" y="21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0" y="18"/>
                    </a:lnTo>
                    <a:lnTo>
                      <a:pt x="54" y="23"/>
                    </a:lnTo>
                    <a:lnTo>
                      <a:pt x="52" y="29"/>
                    </a:lnTo>
                    <a:lnTo>
                      <a:pt x="52" y="36"/>
                    </a:lnTo>
                    <a:lnTo>
                      <a:pt x="37" y="39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7" name="Freeform 5726"/>
              <p:cNvSpPr>
                <a:spLocks/>
              </p:cNvSpPr>
              <p:nvPr/>
            </p:nvSpPr>
            <p:spPr bwMode="auto">
              <a:xfrm>
                <a:off x="3016" y="1627"/>
                <a:ext cx="54" cy="39"/>
              </a:xfrm>
              <a:custGeom>
                <a:avLst/>
                <a:gdLst>
                  <a:gd name="T0" fmla="*/ 0 w 54"/>
                  <a:gd name="T1" fmla="*/ 34 h 39"/>
                  <a:gd name="T2" fmla="*/ 2 w 54"/>
                  <a:gd name="T3" fmla="*/ 34 h 39"/>
                  <a:gd name="T4" fmla="*/ 3 w 54"/>
                  <a:gd name="T5" fmla="*/ 30 h 39"/>
                  <a:gd name="T6" fmla="*/ 7 w 54"/>
                  <a:gd name="T7" fmla="*/ 25 h 39"/>
                  <a:gd name="T8" fmla="*/ 7 w 54"/>
                  <a:gd name="T9" fmla="*/ 21 h 39"/>
                  <a:gd name="T10" fmla="*/ 7 w 54"/>
                  <a:gd name="T11" fmla="*/ 20 h 39"/>
                  <a:gd name="T12" fmla="*/ 14 w 54"/>
                  <a:gd name="T13" fmla="*/ 20 h 39"/>
                  <a:gd name="T14" fmla="*/ 23 w 54"/>
                  <a:gd name="T15" fmla="*/ 9 h 39"/>
                  <a:gd name="T16" fmla="*/ 25 w 54"/>
                  <a:gd name="T17" fmla="*/ 0 h 39"/>
                  <a:gd name="T18" fmla="*/ 23 w 54"/>
                  <a:gd name="T19" fmla="*/ 7 h 39"/>
                  <a:gd name="T20" fmla="*/ 18 w 54"/>
                  <a:gd name="T21" fmla="*/ 18 h 39"/>
                  <a:gd name="T22" fmla="*/ 18 w 54"/>
                  <a:gd name="T23" fmla="*/ 21 h 39"/>
                  <a:gd name="T24" fmla="*/ 20 w 54"/>
                  <a:gd name="T25" fmla="*/ 20 h 39"/>
                  <a:gd name="T26" fmla="*/ 23 w 54"/>
                  <a:gd name="T27" fmla="*/ 21 h 39"/>
                  <a:gd name="T28" fmla="*/ 27 w 54"/>
                  <a:gd name="T29" fmla="*/ 21 h 39"/>
                  <a:gd name="T30" fmla="*/ 27 w 54"/>
                  <a:gd name="T31" fmla="*/ 14 h 39"/>
                  <a:gd name="T32" fmla="*/ 27 w 54"/>
                  <a:gd name="T33" fmla="*/ 12 h 39"/>
                  <a:gd name="T34" fmla="*/ 29 w 54"/>
                  <a:gd name="T35" fmla="*/ 11 h 39"/>
                  <a:gd name="T36" fmla="*/ 30 w 54"/>
                  <a:gd name="T37" fmla="*/ 11 h 39"/>
                  <a:gd name="T38" fmla="*/ 32 w 54"/>
                  <a:gd name="T39" fmla="*/ 12 h 39"/>
                  <a:gd name="T40" fmla="*/ 34 w 54"/>
                  <a:gd name="T41" fmla="*/ 12 h 39"/>
                  <a:gd name="T42" fmla="*/ 36 w 54"/>
                  <a:gd name="T43" fmla="*/ 14 h 39"/>
                  <a:gd name="T44" fmla="*/ 43 w 54"/>
                  <a:gd name="T45" fmla="*/ 16 h 39"/>
                  <a:gd name="T46" fmla="*/ 48 w 54"/>
                  <a:gd name="T47" fmla="*/ 16 h 39"/>
                  <a:gd name="T48" fmla="*/ 50 w 54"/>
                  <a:gd name="T49" fmla="*/ 18 h 39"/>
                  <a:gd name="T50" fmla="*/ 54 w 54"/>
                  <a:gd name="T51" fmla="*/ 23 h 39"/>
                  <a:gd name="T52" fmla="*/ 52 w 54"/>
                  <a:gd name="T53" fmla="*/ 29 h 39"/>
                  <a:gd name="T54" fmla="*/ 52 w 54"/>
                  <a:gd name="T55" fmla="*/ 36 h 39"/>
                  <a:gd name="T56" fmla="*/ 37 w 54"/>
                  <a:gd name="T57" fmla="*/ 39 h 39"/>
                  <a:gd name="T58" fmla="*/ 0 w 54"/>
                  <a:gd name="T59" fmla="*/ 34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9"/>
                  <a:gd name="T92" fmla="*/ 54 w 54"/>
                  <a:gd name="T93" fmla="*/ 39 h 3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9">
                    <a:moveTo>
                      <a:pt x="0" y="34"/>
                    </a:moveTo>
                    <a:lnTo>
                      <a:pt x="2" y="34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14" y="20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23" y="7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3" y="21"/>
                    </a:lnTo>
                    <a:lnTo>
                      <a:pt x="27" y="21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0" y="18"/>
                    </a:lnTo>
                    <a:lnTo>
                      <a:pt x="54" y="23"/>
                    </a:lnTo>
                    <a:lnTo>
                      <a:pt x="52" y="29"/>
                    </a:lnTo>
                    <a:lnTo>
                      <a:pt x="52" y="36"/>
                    </a:lnTo>
                    <a:lnTo>
                      <a:pt x="37" y="39"/>
                    </a:lnTo>
                    <a:lnTo>
                      <a:pt x="0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8" name="Freeform 5727"/>
              <p:cNvSpPr>
                <a:spLocks/>
              </p:cNvSpPr>
              <p:nvPr/>
            </p:nvSpPr>
            <p:spPr bwMode="auto">
              <a:xfrm>
                <a:off x="3030" y="1938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0 w 20"/>
                  <a:gd name="T3" fmla="*/ 6 h 18"/>
                  <a:gd name="T4" fmla="*/ 2 w 20"/>
                  <a:gd name="T5" fmla="*/ 4 h 18"/>
                  <a:gd name="T6" fmla="*/ 2 w 20"/>
                  <a:gd name="T7" fmla="*/ 4 h 18"/>
                  <a:gd name="T8" fmla="*/ 6 w 20"/>
                  <a:gd name="T9" fmla="*/ 2 h 18"/>
                  <a:gd name="T10" fmla="*/ 6 w 20"/>
                  <a:gd name="T11" fmla="*/ 2 h 18"/>
                  <a:gd name="T12" fmla="*/ 6 w 20"/>
                  <a:gd name="T13" fmla="*/ 0 h 18"/>
                  <a:gd name="T14" fmla="*/ 7 w 20"/>
                  <a:gd name="T15" fmla="*/ 0 h 18"/>
                  <a:gd name="T16" fmla="*/ 7 w 20"/>
                  <a:gd name="T17" fmla="*/ 0 h 18"/>
                  <a:gd name="T18" fmla="*/ 9 w 20"/>
                  <a:gd name="T19" fmla="*/ 0 h 18"/>
                  <a:gd name="T20" fmla="*/ 9 w 20"/>
                  <a:gd name="T21" fmla="*/ 0 h 18"/>
                  <a:gd name="T22" fmla="*/ 9 w 20"/>
                  <a:gd name="T23" fmla="*/ 2 h 18"/>
                  <a:gd name="T24" fmla="*/ 9 w 20"/>
                  <a:gd name="T25" fmla="*/ 2 h 18"/>
                  <a:gd name="T26" fmla="*/ 11 w 20"/>
                  <a:gd name="T27" fmla="*/ 6 h 18"/>
                  <a:gd name="T28" fmla="*/ 11 w 20"/>
                  <a:gd name="T29" fmla="*/ 6 h 18"/>
                  <a:gd name="T30" fmla="*/ 11 w 20"/>
                  <a:gd name="T31" fmla="*/ 7 h 18"/>
                  <a:gd name="T32" fmla="*/ 11 w 20"/>
                  <a:gd name="T33" fmla="*/ 7 h 18"/>
                  <a:gd name="T34" fmla="*/ 15 w 20"/>
                  <a:gd name="T35" fmla="*/ 11 h 18"/>
                  <a:gd name="T36" fmla="*/ 15 w 20"/>
                  <a:gd name="T37" fmla="*/ 11 h 18"/>
                  <a:gd name="T38" fmla="*/ 15 w 20"/>
                  <a:gd name="T39" fmla="*/ 13 h 18"/>
                  <a:gd name="T40" fmla="*/ 16 w 20"/>
                  <a:gd name="T41" fmla="*/ 13 h 18"/>
                  <a:gd name="T42" fmla="*/ 16 w 20"/>
                  <a:gd name="T43" fmla="*/ 13 h 18"/>
                  <a:gd name="T44" fmla="*/ 18 w 20"/>
                  <a:gd name="T45" fmla="*/ 13 h 18"/>
                  <a:gd name="T46" fmla="*/ 20 w 20"/>
                  <a:gd name="T47" fmla="*/ 13 h 18"/>
                  <a:gd name="T48" fmla="*/ 20 w 20"/>
                  <a:gd name="T49" fmla="*/ 13 h 18"/>
                  <a:gd name="T50" fmla="*/ 18 w 20"/>
                  <a:gd name="T51" fmla="*/ 15 h 18"/>
                  <a:gd name="T52" fmla="*/ 18 w 20"/>
                  <a:gd name="T53" fmla="*/ 16 h 18"/>
                  <a:gd name="T54" fmla="*/ 18 w 20"/>
                  <a:gd name="T55" fmla="*/ 16 h 18"/>
                  <a:gd name="T56" fmla="*/ 18 w 20"/>
                  <a:gd name="T57" fmla="*/ 18 h 18"/>
                  <a:gd name="T58" fmla="*/ 0 w 20"/>
                  <a:gd name="T59" fmla="*/ 6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18"/>
                  <a:gd name="T92" fmla="*/ 20 w 20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18">
                    <a:moveTo>
                      <a:pt x="0" y="6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9" name="Freeform 5728"/>
              <p:cNvSpPr>
                <a:spLocks/>
              </p:cNvSpPr>
              <p:nvPr/>
            </p:nvSpPr>
            <p:spPr bwMode="auto">
              <a:xfrm>
                <a:off x="3030" y="1938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0 w 20"/>
                  <a:gd name="T3" fmla="*/ 6 h 18"/>
                  <a:gd name="T4" fmla="*/ 2 w 20"/>
                  <a:gd name="T5" fmla="*/ 4 h 18"/>
                  <a:gd name="T6" fmla="*/ 2 w 20"/>
                  <a:gd name="T7" fmla="*/ 4 h 18"/>
                  <a:gd name="T8" fmla="*/ 6 w 20"/>
                  <a:gd name="T9" fmla="*/ 2 h 18"/>
                  <a:gd name="T10" fmla="*/ 6 w 20"/>
                  <a:gd name="T11" fmla="*/ 2 h 18"/>
                  <a:gd name="T12" fmla="*/ 6 w 20"/>
                  <a:gd name="T13" fmla="*/ 0 h 18"/>
                  <a:gd name="T14" fmla="*/ 7 w 20"/>
                  <a:gd name="T15" fmla="*/ 0 h 18"/>
                  <a:gd name="T16" fmla="*/ 7 w 20"/>
                  <a:gd name="T17" fmla="*/ 0 h 18"/>
                  <a:gd name="T18" fmla="*/ 9 w 20"/>
                  <a:gd name="T19" fmla="*/ 0 h 18"/>
                  <a:gd name="T20" fmla="*/ 9 w 20"/>
                  <a:gd name="T21" fmla="*/ 0 h 18"/>
                  <a:gd name="T22" fmla="*/ 9 w 20"/>
                  <a:gd name="T23" fmla="*/ 2 h 18"/>
                  <a:gd name="T24" fmla="*/ 9 w 20"/>
                  <a:gd name="T25" fmla="*/ 2 h 18"/>
                  <a:gd name="T26" fmla="*/ 11 w 20"/>
                  <a:gd name="T27" fmla="*/ 6 h 18"/>
                  <a:gd name="T28" fmla="*/ 11 w 20"/>
                  <a:gd name="T29" fmla="*/ 6 h 18"/>
                  <a:gd name="T30" fmla="*/ 11 w 20"/>
                  <a:gd name="T31" fmla="*/ 7 h 18"/>
                  <a:gd name="T32" fmla="*/ 11 w 20"/>
                  <a:gd name="T33" fmla="*/ 7 h 18"/>
                  <a:gd name="T34" fmla="*/ 15 w 20"/>
                  <a:gd name="T35" fmla="*/ 11 h 18"/>
                  <a:gd name="T36" fmla="*/ 15 w 20"/>
                  <a:gd name="T37" fmla="*/ 11 h 18"/>
                  <a:gd name="T38" fmla="*/ 15 w 20"/>
                  <a:gd name="T39" fmla="*/ 13 h 18"/>
                  <a:gd name="T40" fmla="*/ 16 w 20"/>
                  <a:gd name="T41" fmla="*/ 13 h 18"/>
                  <a:gd name="T42" fmla="*/ 16 w 20"/>
                  <a:gd name="T43" fmla="*/ 13 h 18"/>
                  <a:gd name="T44" fmla="*/ 18 w 20"/>
                  <a:gd name="T45" fmla="*/ 13 h 18"/>
                  <a:gd name="T46" fmla="*/ 20 w 20"/>
                  <a:gd name="T47" fmla="*/ 13 h 18"/>
                  <a:gd name="T48" fmla="*/ 20 w 20"/>
                  <a:gd name="T49" fmla="*/ 13 h 18"/>
                  <a:gd name="T50" fmla="*/ 18 w 20"/>
                  <a:gd name="T51" fmla="*/ 15 h 18"/>
                  <a:gd name="T52" fmla="*/ 18 w 20"/>
                  <a:gd name="T53" fmla="*/ 16 h 18"/>
                  <a:gd name="T54" fmla="*/ 18 w 20"/>
                  <a:gd name="T55" fmla="*/ 16 h 18"/>
                  <a:gd name="T56" fmla="*/ 18 w 20"/>
                  <a:gd name="T57" fmla="*/ 18 h 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18"/>
                  <a:gd name="T89" fmla="*/ 20 w 20"/>
                  <a:gd name="T90" fmla="*/ 18 h 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18">
                    <a:moveTo>
                      <a:pt x="0" y="6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8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0" name="Freeform 5729"/>
              <p:cNvSpPr>
                <a:spLocks/>
              </p:cNvSpPr>
              <p:nvPr/>
            </p:nvSpPr>
            <p:spPr bwMode="auto">
              <a:xfrm>
                <a:off x="2955" y="1888"/>
                <a:ext cx="63" cy="65"/>
              </a:xfrm>
              <a:custGeom>
                <a:avLst/>
                <a:gdLst>
                  <a:gd name="T0" fmla="*/ 43 w 63"/>
                  <a:gd name="T1" fmla="*/ 61 h 65"/>
                  <a:gd name="T2" fmla="*/ 38 w 63"/>
                  <a:gd name="T3" fmla="*/ 57 h 65"/>
                  <a:gd name="T4" fmla="*/ 34 w 63"/>
                  <a:gd name="T5" fmla="*/ 54 h 65"/>
                  <a:gd name="T6" fmla="*/ 29 w 63"/>
                  <a:gd name="T7" fmla="*/ 54 h 65"/>
                  <a:gd name="T8" fmla="*/ 23 w 63"/>
                  <a:gd name="T9" fmla="*/ 41 h 65"/>
                  <a:gd name="T10" fmla="*/ 14 w 63"/>
                  <a:gd name="T11" fmla="*/ 34 h 65"/>
                  <a:gd name="T12" fmla="*/ 11 w 63"/>
                  <a:gd name="T13" fmla="*/ 29 h 65"/>
                  <a:gd name="T14" fmla="*/ 7 w 63"/>
                  <a:gd name="T15" fmla="*/ 22 h 65"/>
                  <a:gd name="T16" fmla="*/ 5 w 63"/>
                  <a:gd name="T17" fmla="*/ 18 h 65"/>
                  <a:gd name="T18" fmla="*/ 2 w 63"/>
                  <a:gd name="T19" fmla="*/ 13 h 65"/>
                  <a:gd name="T20" fmla="*/ 0 w 63"/>
                  <a:gd name="T21" fmla="*/ 9 h 65"/>
                  <a:gd name="T22" fmla="*/ 2 w 63"/>
                  <a:gd name="T23" fmla="*/ 0 h 65"/>
                  <a:gd name="T24" fmla="*/ 9 w 63"/>
                  <a:gd name="T25" fmla="*/ 6 h 65"/>
                  <a:gd name="T26" fmla="*/ 18 w 63"/>
                  <a:gd name="T27" fmla="*/ 2 h 65"/>
                  <a:gd name="T28" fmla="*/ 23 w 63"/>
                  <a:gd name="T29" fmla="*/ 4 h 65"/>
                  <a:gd name="T30" fmla="*/ 27 w 63"/>
                  <a:gd name="T31" fmla="*/ 4 h 65"/>
                  <a:gd name="T32" fmla="*/ 32 w 63"/>
                  <a:gd name="T33" fmla="*/ 4 h 65"/>
                  <a:gd name="T34" fmla="*/ 36 w 63"/>
                  <a:gd name="T35" fmla="*/ 4 h 65"/>
                  <a:gd name="T36" fmla="*/ 39 w 63"/>
                  <a:gd name="T37" fmla="*/ 6 h 65"/>
                  <a:gd name="T38" fmla="*/ 45 w 63"/>
                  <a:gd name="T39" fmla="*/ 6 h 65"/>
                  <a:gd name="T40" fmla="*/ 47 w 63"/>
                  <a:gd name="T41" fmla="*/ 6 h 65"/>
                  <a:gd name="T42" fmla="*/ 48 w 63"/>
                  <a:gd name="T43" fmla="*/ 9 h 65"/>
                  <a:gd name="T44" fmla="*/ 54 w 63"/>
                  <a:gd name="T45" fmla="*/ 9 h 65"/>
                  <a:gd name="T46" fmla="*/ 59 w 63"/>
                  <a:gd name="T47" fmla="*/ 11 h 65"/>
                  <a:gd name="T48" fmla="*/ 55 w 63"/>
                  <a:gd name="T49" fmla="*/ 18 h 65"/>
                  <a:gd name="T50" fmla="*/ 54 w 63"/>
                  <a:gd name="T51" fmla="*/ 20 h 65"/>
                  <a:gd name="T52" fmla="*/ 57 w 63"/>
                  <a:gd name="T53" fmla="*/ 23 h 65"/>
                  <a:gd name="T54" fmla="*/ 59 w 63"/>
                  <a:gd name="T55" fmla="*/ 27 h 65"/>
                  <a:gd name="T56" fmla="*/ 61 w 63"/>
                  <a:gd name="T57" fmla="*/ 27 h 65"/>
                  <a:gd name="T58" fmla="*/ 63 w 63"/>
                  <a:gd name="T59" fmla="*/ 29 h 65"/>
                  <a:gd name="T60" fmla="*/ 57 w 63"/>
                  <a:gd name="T61" fmla="*/ 29 h 65"/>
                  <a:gd name="T62" fmla="*/ 61 w 63"/>
                  <a:gd name="T63" fmla="*/ 34 h 65"/>
                  <a:gd name="T64" fmla="*/ 59 w 63"/>
                  <a:gd name="T65" fmla="*/ 40 h 65"/>
                  <a:gd name="T66" fmla="*/ 57 w 63"/>
                  <a:gd name="T67" fmla="*/ 40 h 65"/>
                  <a:gd name="T68" fmla="*/ 54 w 63"/>
                  <a:gd name="T69" fmla="*/ 40 h 65"/>
                  <a:gd name="T70" fmla="*/ 52 w 63"/>
                  <a:gd name="T71" fmla="*/ 40 h 65"/>
                  <a:gd name="T72" fmla="*/ 54 w 63"/>
                  <a:gd name="T73" fmla="*/ 41 h 65"/>
                  <a:gd name="T74" fmla="*/ 54 w 63"/>
                  <a:gd name="T75" fmla="*/ 47 h 65"/>
                  <a:gd name="T76" fmla="*/ 52 w 63"/>
                  <a:gd name="T77" fmla="*/ 47 h 65"/>
                  <a:gd name="T78" fmla="*/ 50 w 63"/>
                  <a:gd name="T79" fmla="*/ 43 h 65"/>
                  <a:gd name="T80" fmla="*/ 47 w 63"/>
                  <a:gd name="T81" fmla="*/ 48 h 65"/>
                  <a:gd name="T82" fmla="*/ 45 w 63"/>
                  <a:gd name="T83" fmla="*/ 50 h 65"/>
                  <a:gd name="T84" fmla="*/ 43 w 63"/>
                  <a:gd name="T85" fmla="*/ 56 h 65"/>
                  <a:gd name="T86" fmla="*/ 45 w 63"/>
                  <a:gd name="T87" fmla="*/ 57 h 65"/>
                  <a:gd name="T88" fmla="*/ 43 w 63"/>
                  <a:gd name="T89" fmla="*/ 65 h 6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3"/>
                  <a:gd name="T136" fmla="*/ 0 h 65"/>
                  <a:gd name="T137" fmla="*/ 63 w 63"/>
                  <a:gd name="T138" fmla="*/ 65 h 6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3" h="65">
                    <a:moveTo>
                      <a:pt x="43" y="65"/>
                    </a:moveTo>
                    <a:lnTo>
                      <a:pt x="43" y="61"/>
                    </a:lnTo>
                    <a:lnTo>
                      <a:pt x="43" y="59"/>
                    </a:lnTo>
                    <a:lnTo>
                      <a:pt x="39" y="59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2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9" y="6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5" y="6"/>
                    </a:lnTo>
                    <a:lnTo>
                      <a:pt x="47" y="6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5" y="23"/>
                    </a:lnTo>
                    <a:lnTo>
                      <a:pt x="57" y="23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7" y="40"/>
                    </a:lnTo>
                    <a:lnTo>
                      <a:pt x="55" y="40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2" y="47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8" y="47"/>
                    </a:lnTo>
                    <a:lnTo>
                      <a:pt x="47" y="47"/>
                    </a:lnTo>
                    <a:lnTo>
                      <a:pt x="47" y="48"/>
                    </a:lnTo>
                    <a:lnTo>
                      <a:pt x="47" y="50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6"/>
                    </a:lnTo>
                    <a:lnTo>
                      <a:pt x="45" y="57"/>
                    </a:lnTo>
                    <a:lnTo>
                      <a:pt x="45" y="59"/>
                    </a:lnTo>
                    <a:lnTo>
                      <a:pt x="43" y="61"/>
                    </a:lnTo>
                    <a:lnTo>
                      <a:pt x="43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1" name="Freeform 5730"/>
              <p:cNvSpPr>
                <a:spLocks/>
              </p:cNvSpPr>
              <p:nvPr/>
            </p:nvSpPr>
            <p:spPr bwMode="auto">
              <a:xfrm>
                <a:off x="2955" y="1888"/>
                <a:ext cx="63" cy="65"/>
              </a:xfrm>
              <a:custGeom>
                <a:avLst/>
                <a:gdLst>
                  <a:gd name="T0" fmla="*/ 43 w 63"/>
                  <a:gd name="T1" fmla="*/ 61 h 65"/>
                  <a:gd name="T2" fmla="*/ 38 w 63"/>
                  <a:gd name="T3" fmla="*/ 57 h 65"/>
                  <a:gd name="T4" fmla="*/ 34 w 63"/>
                  <a:gd name="T5" fmla="*/ 54 h 65"/>
                  <a:gd name="T6" fmla="*/ 29 w 63"/>
                  <a:gd name="T7" fmla="*/ 54 h 65"/>
                  <a:gd name="T8" fmla="*/ 23 w 63"/>
                  <a:gd name="T9" fmla="*/ 41 h 65"/>
                  <a:gd name="T10" fmla="*/ 14 w 63"/>
                  <a:gd name="T11" fmla="*/ 34 h 65"/>
                  <a:gd name="T12" fmla="*/ 11 w 63"/>
                  <a:gd name="T13" fmla="*/ 29 h 65"/>
                  <a:gd name="T14" fmla="*/ 7 w 63"/>
                  <a:gd name="T15" fmla="*/ 22 h 65"/>
                  <a:gd name="T16" fmla="*/ 5 w 63"/>
                  <a:gd name="T17" fmla="*/ 18 h 65"/>
                  <a:gd name="T18" fmla="*/ 2 w 63"/>
                  <a:gd name="T19" fmla="*/ 13 h 65"/>
                  <a:gd name="T20" fmla="*/ 0 w 63"/>
                  <a:gd name="T21" fmla="*/ 9 h 65"/>
                  <a:gd name="T22" fmla="*/ 2 w 63"/>
                  <a:gd name="T23" fmla="*/ 0 h 65"/>
                  <a:gd name="T24" fmla="*/ 9 w 63"/>
                  <a:gd name="T25" fmla="*/ 6 h 65"/>
                  <a:gd name="T26" fmla="*/ 18 w 63"/>
                  <a:gd name="T27" fmla="*/ 2 h 65"/>
                  <a:gd name="T28" fmla="*/ 23 w 63"/>
                  <a:gd name="T29" fmla="*/ 4 h 65"/>
                  <a:gd name="T30" fmla="*/ 27 w 63"/>
                  <a:gd name="T31" fmla="*/ 4 h 65"/>
                  <a:gd name="T32" fmla="*/ 32 w 63"/>
                  <a:gd name="T33" fmla="*/ 4 h 65"/>
                  <a:gd name="T34" fmla="*/ 36 w 63"/>
                  <a:gd name="T35" fmla="*/ 4 h 65"/>
                  <a:gd name="T36" fmla="*/ 39 w 63"/>
                  <a:gd name="T37" fmla="*/ 6 h 65"/>
                  <a:gd name="T38" fmla="*/ 45 w 63"/>
                  <a:gd name="T39" fmla="*/ 6 h 65"/>
                  <a:gd name="T40" fmla="*/ 47 w 63"/>
                  <a:gd name="T41" fmla="*/ 6 h 65"/>
                  <a:gd name="T42" fmla="*/ 48 w 63"/>
                  <a:gd name="T43" fmla="*/ 9 h 65"/>
                  <a:gd name="T44" fmla="*/ 54 w 63"/>
                  <a:gd name="T45" fmla="*/ 9 h 65"/>
                  <a:gd name="T46" fmla="*/ 59 w 63"/>
                  <a:gd name="T47" fmla="*/ 11 h 65"/>
                  <a:gd name="T48" fmla="*/ 55 w 63"/>
                  <a:gd name="T49" fmla="*/ 18 h 65"/>
                  <a:gd name="T50" fmla="*/ 54 w 63"/>
                  <a:gd name="T51" fmla="*/ 20 h 65"/>
                  <a:gd name="T52" fmla="*/ 57 w 63"/>
                  <a:gd name="T53" fmla="*/ 23 h 65"/>
                  <a:gd name="T54" fmla="*/ 59 w 63"/>
                  <a:gd name="T55" fmla="*/ 27 h 65"/>
                  <a:gd name="T56" fmla="*/ 61 w 63"/>
                  <a:gd name="T57" fmla="*/ 27 h 65"/>
                  <a:gd name="T58" fmla="*/ 63 w 63"/>
                  <a:gd name="T59" fmla="*/ 29 h 65"/>
                  <a:gd name="T60" fmla="*/ 57 w 63"/>
                  <a:gd name="T61" fmla="*/ 29 h 65"/>
                  <a:gd name="T62" fmla="*/ 61 w 63"/>
                  <a:gd name="T63" fmla="*/ 34 h 65"/>
                  <a:gd name="T64" fmla="*/ 59 w 63"/>
                  <a:gd name="T65" fmla="*/ 40 h 65"/>
                  <a:gd name="T66" fmla="*/ 57 w 63"/>
                  <a:gd name="T67" fmla="*/ 40 h 65"/>
                  <a:gd name="T68" fmla="*/ 54 w 63"/>
                  <a:gd name="T69" fmla="*/ 40 h 65"/>
                  <a:gd name="T70" fmla="*/ 52 w 63"/>
                  <a:gd name="T71" fmla="*/ 40 h 65"/>
                  <a:gd name="T72" fmla="*/ 54 w 63"/>
                  <a:gd name="T73" fmla="*/ 41 h 65"/>
                  <a:gd name="T74" fmla="*/ 54 w 63"/>
                  <a:gd name="T75" fmla="*/ 47 h 65"/>
                  <a:gd name="T76" fmla="*/ 52 w 63"/>
                  <a:gd name="T77" fmla="*/ 47 h 65"/>
                  <a:gd name="T78" fmla="*/ 50 w 63"/>
                  <a:gd name="T79" fmla="*/ 43 h 65"/>
                  <a:gd name="T80" fmla="*/ 47 w 63"/>
                  <a:gd name="T81" fmla="*/ 48 h 65"/>
                  <a:gd name="T82" fmla="*/ 45 w 63"/>
                  <a:gd name="T83" fmla="*/ 50 h 65"/>
                  <a:gd name="T84" fmla="*/ 43 w 63"/>
                  <a:gd name="T85" fmla="*/ 56 h 65"/>
                  <a:gd name="T86" fmla="*/ 45 w 63"/>
                  <a:gd name="T87" fmla="*/ 57 h 65"/>
                  <a:gd name="T88" fmla="*/ 43 w 63"/>
                  <a:gd name="T89" fmla="*/ 65 h 6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3"/>
                  <a:gd name="T136" fmla="*/ 0 h 65"/>
                  <a:gd name="T137" fmla="*/ 63 w 63"/>
                  <a:gd name="T138" fmla="*/ 65 h 6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3" h="65">
                    <a:moveTo>
                      <a:pt x="43" y="65"/>
                    </a:moveTo>
                    <a:lnTo>
                      <a:pt x="43" y="61"/>
                    </a:lnTo>
                    <a:lnTo>
                      <a:pt x="43" y="59"/>
                    </a:lnTo>
                    <a:lnTo>
                      <a:pt x="39" y="59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2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9" y="6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5" y="6"/>
                    </a:lnTo>
                    <a:lnTo>
                      <a:pt x="47" y="6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5" y="23"/>
                    </a:lnTo>
                    <a:lnTo>
                      <a:pt x="57" y="23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7" y="40"/>
                    </a:lnTo>
                    <a:lnTo>
                      <a:pt x="55" y="40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2" y="47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8" y="47"/>
                    </a:lnTo>
                    <a:lnTo>
                      <a:pt x="47" y="47"/>
                    </a:lnTo>
                    <a:lnTo>
                      <a:pt x="47" y="48"/>
                    </a:lnTo>
                    <a:lnTo>
                      <a:pt x="47" y="50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6"/>
                    </a:lnTo>
                    <a:lnTo>
                      <a:pt x="45" y="57"/>
                    </a:lnTo>
                    <a:lnTo>
                      <a:pt x="45" y="59"/>
                    </a:lnTo>
                    <a:lnTo>
                      <a:pt x="43" y="61"/>
                    </a:lnTo>
                    <a:lnTo>
                      <a:pt x="43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2" name="Freeform 5731"/>
              <p:cNvSpPr>
                <a:spLocks/>
              </p:cNvSpPr>
              <p:nvPr/>
            </p:nvSpPr>
            <p:spPr bwMode="auto">
              <a:xfrm>
                <a:off x="3343" y="1928"/>
                <a:ext cx="108" cy="53"/>
              </a:xfrm>
              <a:custGeom>
                <a:avLst/>
                <a:gdLst>
                  <a:gd name="T0" fmla="*/ 27 w 108"/>
                  <a:gd name="T1" fmla="*/ 44 h 53"/>
                  <a:gd name="T2" fmla="*/ 33 w 108"/>
                  <a:gd name="T3" fmla="*/ 44 h 53"/>
                  <a:gd name="T4" fmla="*/ 42 w 108"/>
                  <a:gd name="T5" fmla="*/ 46 h 53"/>
                  <a:gd name="T6" fmla="*/ 43 w 108"/>
                  <a:gd name="T7" fmla="*/ 42 h 53"/>
                  <a:gd name="T8" fmla="*/ 52 w 108"/>
                  <a:gd name="T9" fmla="*/ 50 h 53"/>
                  <a:gd name="T10" fmla="*/ 56 w 108"/>
                  <a:gd name="T11" fmla="*/ 53 h 53"/>
                  <a:gd name="T12" fmla="*/ 63 w 108"/>
                  <a:gd name="T13" fmla="*/ 51 h 53"/>
                  <a:gd name="T14" fmla="*/ 70 w 108"/>
                  <a:gd name="T15" fmla="*/ 50 h 53"/>
                  <a:gd name="T16" fmla="*/ 86 w 108"/>
                  <a:gd name="T17" fmla="*/ 46 h 53"/>
                  <a:gd name="T18" fmla="*/ 93 w 108"/>
                  <a:gd name="T19" fmla="*/ 48 h 53"/>
                  <a:gd name="T20" fmla="*/ 99 w 108"/>
                  <a:gd name="T21" fmla="*/ 50 h 53"/>
                  <a:gd name="T22" fmla="*/ 108 w 108"/>
                  <a:gd name="T23" fmla="*/ 50 h 53"/>
                  <a:gd name="T24" fmla="*/ 102 w 108"/>
                  <a:gd name="T25" fmla="*/ 46 h 53"/>
                  <a:gd name="T26" fmla="*/ 101 w 108"/>
                  <a:gd name="T27" fmla="*/ 41 h 53"/>
                  <a:gd name="T28" fmla="*/ 104 w 108"/>
                  <a:gd name="T29" fmla="*/ 35 h 53"/>
                  <a:gd name="T30" fmla="*/ 97 w 108"/>
                  <a:gd name="T31" fmla="*/ 32 h 53"/>
                  <a:gd name="T32" fmla="*/ 93 w 108"/>
                  <a:gd name="T33" fmla="*/ 25 h 53"/>
                  <a:gd name="T34" fmla="*/ 90 w 108"/>
                  <a:gd name="T35" fmla="*/ 21 h 53"/>
                  <a:gd name="T36" fmla="*/ 86 w 108"/>
                  <a:gd name="T37" fmla="*/ 21 h 53"/>
                  <a:gd name="T38" fmla="*/ 81 w 108"/>
                  <a:gd name="T39" fmla="*/ 17 h 53"/>
                  <a:gd name="T40" fmla="*/ 76 w 108"/>
                  <a:gd name="T41" fmla="*/ 17 h 53"/>
                  <a:gd name="T42" fmla="*/ 65 w 108"/>
                  <a:gd name="T43" fmla="*/ 21 h 53"/>
                  <a:gd name="T44" fmla="*/ 61 w 108"/>
                  <a:gd name="T45" fmla="*/ 17 h 53"/>
                  <a:gd name="T46" fmla="*/ 43 w 108"/>
                  <a:gd name="T47" fmla="*/ 8 h 53"/>
                  <a:gd name="T48" fmla="*/ 29 w 108"/>
                  <a:gd name="T49" fmla="*/ 7 h 53"/>
                  <a:gd name="T50" fmla="*/ 17 w 108"/>
                  <a:gd name="T51" fmla="*/ 1 h 53"/>
                  <a:gd name="T52" fmla="*/ 9 w 108"/>
                  <a:gd name="T53" fmla="*/ 0 h 53"/>
                  <a:gd name="T54" fmla="*/ 0 w 108"/>
                  <a:gd name="T55" fmla="*/ 1 h 53"/>
                  <a:gd name="T56" fmla="*/ 17 w 108"/>
                  <a:gd name="T57" fmla="*/ 10 h 53"/>
                  <a:gd name="T58" fmla="*/ 24 w 108"/>
                  <a:gd name="T59" fmla="*/ 19 h 53"/>
                  <a:gd name="T60" fmla="*/ 29 w 108"/>
                  <a:gd name="T61" fmla="*/ 34 h 53"/>
                  <a:gd name="T62" fmla="*/ 27 w 108"/>
                  <a:gd name="T63" fmla="*/ 42 h 5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53"/>
                  <a:gd name="T98" fmla="*/ 108 w 108"/>
                  <a:gd name="T99" fmla="*/ 53 h 5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53">
                    <a:moveTo>
                      <a:pt x="25" y="42"/>
                    </a:moveTo>
                    <a:lnTo>
                      <a:pt x="27" y="44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3"/>
                    </a:lnTo>
                    <a:lnTo>
                      <a:pt x="61" y="53"/>
                    </a:lnTo>
                    <a:lnTo>
                      <a:pt x="63" y="51"/>
                    </a:lnTo>
                    <a:lnTo>
                      <a:pt x="68" y="51"/>
                    </a:lnTo>
                    <a:lnTo>
                      <a:pt x="70" y="50"/>
                    </a:lnTo>
                    <a:lnTo>
                      <a:pt x="76" y="50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3" y="48"/>
                    </a:lnTo>
                    <a:lnTo>
                      <a:pt x="97" y="50"/>
                    </a:lnTo>
                    <a:lnTo>
                      <a:pt x="99" y="50"/>
                    </a:lnTo>
                    <a:lnTo>
                      <a:pt x="106" y="51"/>
                    </a:lnTo>
                    <a:lnTo>
                      <a:pt x="108" y="50"/>
                    </a:lnTo>
                    <a:lnTo>
                      <a:pt x="106" y="48"/>
                    </a:lnTo>
                    <a:lnTo>
                      <a:pt x="102" y="46"/>
                    </a:lnTo>
                    <a:lnTo>
                      <a:pt x="102" y="42"/>
                    </a:lnTo>
                    <a:lnTo>
                      <a:pt x="101" y="41"/>
                    </a:lnTo>
                    <a:lnTo>
                      <a:pt x="101" y="39"/>
                    </a:lnTo>
                    <a:lnTo>
                      <a:pt x="104" y="35"/>
                    </a:lnTo>
                    <a:lnTo>
                      <a:pt x="101" y="34"/>
                    </a:lnTo>
                    <a:lnTo>
                      <a:pt x="97" y="32"/>
                    </a:lnTo>
                    <a:lnTo>
                      <a:pt x="92" y="30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5" y="19"/>
                    </a:lnTo>
                    <a:lnTo>
                      <a:pt x="81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4" y="17"/>
                    </a:lnTo>
                    <a:lnTo>
                      <a:pt x="65" y="21"/>
                    </a:lnTo>
                    <a:lnTo>
                      <a:pt x="63" y="19"/>
                    </a:lnTo>
                    <a:lnTo>
                      <a:pt x="61" y="17"/>
                    </a:lnTo>
                    <a:lnTo>
                      <a:pt x="49" y="8"/>
                    </a:lnTo>
                    <a:lnTo>
                      <a:pt x="43" y="8"/>
                    </a:lnTo>
                    <a:lnTo>
                      <a:pt x="38" y="7"/>
                    </a:lnTo>
                    <a:lnTo>
                      <a:pt x="29" y="7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7" y="10"/>
                    </a:lnTo>
                    <a:lnTo>
                      <a:pt x="22" y="16"/>
                    </a:lnTo>
                    <a:lnTo>
                      <a:pt x="24" y="19"/>
                    </a:lnTo>
                    <a:lnTo>
                      <a:pt x="27" y="30"/>
                    </a:lnTo>
                    <a:lnTo>
                      <a:pt x="29" y="34"/>
                    </a:lnTo>
                    <a:lnTo>
                      <a:pt x="29" y="41"/>
                    </a:lnTo>
                    <a:lnTo>
                      <a:pt x="27" y="42"/>
                    </a:lnTo>
                    <a:lnTo>
                      <a:pt x="25" y="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3" name="Freeform 5732"/>
              <p:cNvSpPr>
                <a:spLocks/>
              </p:cNvSpPr>
              <p:nvPr/>
            </p:nvSpPr>
            <p:spPr bwMode="auto">
              <a:xfrm>
                <a:off x="3343" y="1928"/>
                <a:ext cx="108" cy="53"/>
              </a:xfrm>
              <a:custGeom>
                <a:avLst/>
                <a:gdLst>
                  <a:gd name="T0" fmla="*/ 27 w 108"/>
                  <a:gd name="T1" fmla="*/ 44 h 53"/>
                  <a:gd name="T2" fmla="*/ 33 w 108"/>
                  <a:gd name="T3" fmla="*/ 44 h 53"/>
                  <a:gd name="T4" fmla="*/ 42 w 108"/>
                  <a:gd name="T5" fmla="*/ 46 h 53"/>
                  <a:gd name="T6" fmla="*/ 43 w 108"/>
                  <a:gd name="T7" fmla="*/ 42 h 53"/>
                  <a:gd name="T8" fmla="*/ 52 w 108"/>
                  <a:gd name="T9" fmla="*/ 50 h 53"/>
                  <a:gd name="T10" fmla="*/ 56 w 108"/>
                  <a:gd name="T11" fmla="*/ 53 h 53"/>
                  <a:gd name="T12" fmla="*/ 63 w 108"/>
                  <a:gd name="T13" fmla="*/ 51 h 53"/>
                  <a:gd name="T14" fmla="*/ 70 w 108"/>
                  <a:gd name="T15" fmla="*/ 50 h 53"/>
                  <a:gd name="T16" fmla="*/ 86 w 108"/>
                  <a:gd name="T17" fmla="*/ 46 h 53"/>
                  <a:gd name="T18" fmla="*/ 93 w 108"/>
                  <a:gd name="T19" fmla="*/ 48 h 53"/>
                  <a:gd name="T20" fmla="*/ 99 w 108"/>
                  <a:gd name="T21" fmla="*/ 50 h 53"/>
                  <a:gd name="T22" fmla="*/ 108 w 108"/>
                  <a:gd name="T23" fmla="*/ 50 h 53"/>
                  <a:gd name="T24" fmla="*/ 102 w 108"/>
                  <a:gd name="T25" fmla="*/ 46 h 53"/>
                  <a:gd name="T26" fmla="*/ 101 w 108"/>
                  <a:gd name="T27" fmla="*/ 41 h 53"/>
                  <a:gd name="T28" fmla="*/ 104 w 108"/>
                  <a:gd name="T29" fmla="*/ 35 h 53"/>
                  <a:gd name="T30" fmla="*/ 97 w 108"/>
                  <a:gd name="T31" fmla="*/ 32 h 53"/>
                  <a:gd name="T32" fmla="*/ 93 w 108"/>
                  <a:gd name="T33" fmla="*/ 25 h 53"/>
                  <a:gd name="T34" fmla="*/ 90 w 108"/>
                  <a:gd name="T35" fmla="*/ 21 h 53"/>
                  <a:gd name="T36" fmla="*/ 86 w 108"/>
                  <a:gd name="T37" fmla="*/ 21 h 53"/>
                  <a:gd name="T38" fmla="*/ 81 w 108"/>
                  <a:gd name="T39" fmla="*/ 17 h 53"/>
                  <a:gd name="T40" fmla="*/ 76 w 108"/>
                  <a:gd name="T41" fmla="*/ 17 h 53"/>
                  <a:gd name="T42" fmla="*/ 65 w 108"/>
                  <a:gd name="T43" fmla="*/ 21 h 53"/>
                  <a:gd name="T44" fmla="*/ 61 w 108"/>
                  <a:gd name="T45" fmla="*/ 17 h 53"/>
                  <a:gd name="T46" fmla="*/ 43 w 108"/>
                  <a:gd name="T47" fmla="*/ 8 h 53"/>
                  <a:gd name="T48" fmla="*/ 29 w 108"/>
                  <a:gd name="T49" fmla="*/ 7 h 53"/>
                  <a:gd name="T50" fmla="*/ 17 w 108"/>
                  <a:gd name="T51" fmla="*/ 1 h 53"/>
                  <a:gd name="T52" fmla="*/ 9 w 108"/>
                  <a:gd name="T53" fmla="*/ 0 h 53"/>
                  <a:gd name="T54" fmla="*/ 0 w 108"/>
                  <a:gd name="T55" fmla="*/ 1 h 53"/>
                  <a:gd name="T56" fmla="*/ 17 w 108"/>
                  <a:gd name="T57" fmla="*/ 10 h 53"/>
                  <a:gd name="T58" fmla="*/ 24 w 108"/>
                  <a:gd name="T59" fmla="*/ 19 h 53"/>
                  <a:gd name="T60" fmla="*/ 29 w 108"/>
                  <a:gd name="T61" fmla="*/ 34 h 53"/>
                  <a:gd name="T62" fmla="*/ 27 w 108"/>
                  <a:gd name="T63" fmla="*/ 42 h 5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53"/>
                  <a:gd name="T98" fmla="*/ 108 w 108"/>
                  <a:gd name="T99" fmla="*/ 53 h 5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53">
                    <a:moveTo>
                      <a:pt x="25" y="42"/>
                    </a:moveTo>
                    <a:lnTo>
                      <a:pt x="27" y="44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3"/>
                    </a:lnTo>
                    <a:lnTo>
                      <a:pt x="61" y="53"/>
                    </a:lnTo>
                    <a:lnTo>
                      <a:pt x="63" y="51"/>
                    </a:lnTo>
                    <a:lnTo>
                      <a:pt x="68" y="51"/>
                    </a:lnTo>
                    <a:lnTo>
                      <a:pt x="70" y="50"/>
                    </a:lnTo>
                    <a:lnTo>
                      <a:pt x="76" y="50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3" y="48"/>
                    </a:lnTo>
                    <a:lnTo>
                      <a:pt x="97" y="50"/>
                    </a:lnTo>
                    <a:lnTo>
                      <a:pt x="99" y="50"/>
                    </a:lnTo>
                    <a:lnTo>
                      <a:pt x="106" y="51"/>
                    </a:lnTo>
                    <a:lnTo>
                      <a:pt x="108" y="50"/>
                    </a:lnTo>
                    <a:lnTo>
                      <a:pt x="106" y="48"/>
                    </a:lnTo>
                    <a:lnTo>
                      <a:pt x="102" y="46"/>
                    </a:lnTo>
                    <a:lnTo>
                      <a:pt x="102" y="42"/>
                    </a:lnTo>
                    <a:lnTo>
                      <a:pt x="101" y="41"/>
                    </a:lnTo>
                    <a:lnTo>
                      <a:pt x="101" y="39"/>
                    </a:lnTo>
                    <a:lnTo>
                      <a:pt x="104" y="35"/>
                    </a:lnTo>
                    <a:lnTo>
                      <a:pt x="101" y="34"/>
                    </a:lnTo>
                    <a:lnTo>
                      <a:pt x="97" y="32"/>
                    </a:lnTo>
                    <a:lnTo>
                      <a:pt x="92" y="30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5" y="19"/>
                    </a:lnTo>
                    <a:lnTo>
                      <a:pt x="81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4" y="17"/>
                    </a:lnTo>
                    <a:lnTo>
                      <a:pt x="65" y="21"/>
                    </a:lnTo>
                    <a:lnTo>
                      <a:pt x="63" y="19"/>
                    </a:lnTo>
                    <a:lnTo>
                      <a:pt x="61" y="17"/>
                    </a:lnTo>
                    <a:lnTo>
                      <a:pt x="49" y="8"/>
                    </a:lnTo>
                    <a:lnTo>
                      <a:pt x="43" y="8"/>
                    </a:lnTo>
                    <a:lnTo>
                      <a:pt x="38" y="7"/>
                    </a:lnTo>
                    <a:lnTo>
                      <a:pt x="29" y="7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7" y="10"/>
                    </a:lnTo>
                    <a:lnTo>
                      <a:pt x="22" y="16"/>
                    </a:lnTo>
                    <a:lnTo>
                      <a:pt x="24" y="19"/>
                    </a:lnTo>
                    <a:lnTo>
                      <a:pt x="27" y="30"/>
                    </a:lnTo>
                    <a:lnTo>
                      <a:pt x="29" y="34"/>
                    </a:lnTo>
                    <a:lnTo>
                      <a:pt x="29" y="41"/>
                    </a:lnTo>
                    <a:lnTo>
                      <a:pt x="27" y="42"/>
                    </a:lnTo>
                    <a:lnTo>
                      <a:pt x="25" y="4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4" name="Freeform 5733"/>
              <p:cNvSpPr>
                <a:spLocks/>
              </p:cNvSpPr>
              <p:nvPr/>
            </p:nvSpPr>
            <p:spPr bwMode="auto">
              <a:xfrm>
                <a:off x="3784" y="1981"/>
                <a:ext cx="121" cy="91"/>
              </a:xfrm>
              <a:custGeom>
                <a:avLst/>
                <a:gdLst>
                  <a:gd name="T0" fmla="*/ 12 w 121"/>
                  <a:gd name="T1" fmla="*/ 84 h 91"/>
                  <a:gd name="T2" fmla="*/ 21 w 121"/>
                  <a:gd name="T3" fmla="*/ 81 h 91"/>
                  <a:gd name="T4" fmla="*/ 25 w 121"/>
                  <a:gd name="T5" fmla="*/ 79 h 91"/>
                  <a:gd name="T6" fmla="*/ 30 w 121"/>
                  <a:gd name="T7" fmla="*/ 83 h 91"/>
                  <a:gd name="T8" fmla="*/ 32 w 121"/>
                  <a:gd name="T9" fmla="*/ 79 h 91"/>
                  <a:gd name="T10" fmla="*/ 34 w 121"/>
                  <a:gd name="T11" fmla="*/ 74 h 91"/>
                  <a:gd name="T12" fmla="*/ 39 w 121"/>
                  <a:gd name="T13" fmla="*/ 74 h 91"/>
                  <a:gd name="T14" fmla="*/ 44 w 121"/>
                  <a:gd name="T15" fmla="*/ 74 h 91"/>
                  <a:gd name="T16" fmla="*/ 44 w 121"/>
                  <a:gd name="T17" fmla="*/ 68 h 91"/>
                  <a:gd name="T18" fmla="*/ 52 w 121"/>
                  <a:gd name="T19" fmla="*/ 57 h 91"/>
                  <a:gd name="T20" fmla="*/ 55 w 121"/>
                  <a:gd name="T21" fmla="*/ 56 h 91"/>
                  <a:gd name="T22" fmla="*/ 62 w 121"/>
                  <a:gd name="T23" fmla="*/ 59 h 91"/>
                  <a:gd name="T24" fmla="*/ 61 w 121"/>
                  <a:gd name="T25" fmla="*/ 65 h 91"/>
                  <a:gd name="T26" fmla="*/ 66 w 121"/>
                  <a:gd name="T27" fmla="*/ 66 h 91"/>
                  <a:gd name="T28" fmla="*/ 66 w 121"/>
                  <a:gd name="T29" fmla="*/ 70 h 91"/>
                  <a:gd name="T30" fmla="*/ 66 w 121"/>
                  <a:gd name="T31" fmla="*/ 75 h 91"/>
                  <a:gd name="T32" fmla="*/ 64 w 121"/>
                  <a:gd name="T33" fmla="*/ 83 h 91"/>
                  <a:gd name="T34" fmla="*/ 68 w 121"/>
                  <a:gd name="T35" fmla="*/ 91 h 91"/>
                  <a:gd name="T36" fmla="*/ 86 w 121"/>
                  <a:gd name="T37" fmla="*/ 84 h 91"/>
                  <a:gd name="T38" fmla="*/ 89 w 121"/>
                  <a:gd name="T39" fmla="*/ 81 h 91"/>
                  <a:gd name="T40" fmla="*/ 93 w 121"/>
                  <a:gd name="T41" fmla="*/ 77 h 91"/>
                  <a:gd name="T42" fmla="*/ 98 w 121"/>
                  <a:gd name="T43" fmla="*/ 75 h 91"/>
                  <a:gd name="T44" fmla="*/ 102 w 121"/>
                  <a:gd name="T45" fmla="*/ 79 h 91"/>
                  <a:gd name="T46" fmla="*/ 105 w 121"/>
                  <a:gd name="T47" fmla="*/ 79 h 91"/>
                  <a:gd name="T48" fmla="*/ 114 w 121"/>
                  <a:gd name="T49" fmla="*/ 77 h 91"/>
                  <a:gd name="T50" fmla="*/ 120 w 121"/>
                  <a:gd name="T51" fmla="*/ 79 h 91"/>
                  <a:gd name="T52" fmla="*/ 120 w 121"/>
                  <a:gd name="T53" fmla="*/ 81 h 91"/>
                  <a:gd name="T54" fmla="*/ 118 w 121"/>
                  <a:gd name="T55" fmla="*/ 63 h 91"/>
                  <a:gd name="T56" fmla="*/ 111 w 121"/>
                  <a:gd name="T57" fmla="*/ 54 h 91"/>
                  <a:gd name="T58" fmla="*/ 100 w 121"/>
                  <a:gd name="T59" fmla="*/ 43 h 91"/>
                  <a:gd name="T60" fmla="*/ 96 w 121"/>
                  <a:gd name="T61" fmla="*/ 36 h 91"/>
                  <a:gd name="T62" fmla="*/ 86 w 121"/>
                  <a:gd name="T63" fmla="*/ 36 h 91"/>
                  <a:gd name="T64" fmla="*/ 75 w 121"/>
                  <a:gd name="T65" fmla="*/ 38 h 91"/>
                  <a:gd name="T66" fmla="*/ 66 w 121"/>
                  <a:gd name="T67" fmla="*/ 32 h 91"/>
                  <a:gd name="T68" fmla="*/ 53 w 121"/>
                  <a:gd name="T69" fmla="*/ 34 h 91"/>
                  <a:gd name="T70" fmla="*/ 41 w 121"/>
                  <a:gd name="T71" fmla="*/ 32 h 91"/>
                  <a:gd name="T72" fmla="*/ 32 w 121"/>
                  <a:gd name="T73" fmla="*/ 32 h 91"/>
                  <a:gd name="T74" fmla="*/ 36 w 121"/>
                  <a:gd name="T75" fmla="*/ 22 h 91"/>
                  <a:gd name="T76" fmla="*/ 52 w 121"/>
                  <a:gd name="T77" fmla="*/ 23 h 91"/>
                  <a:gd name="T78" fmla="*/ 57 w 121"/>
                  <a:gd name="T79" fmla="*/ 18 h 91"/>
                  <a:gd name="T80" fmla="*/ 52 w 121"/>
                  <a:gd name="T81" fmla="*/ 18 h 91"/>
                  <a:gd name="T82" fmla="*/ 52 w 121"/>
                  <a:gd name="T83" fmla="*/ 9 h 91"/>
                  <a:gd name="T84" fmla="*/ 52 w 121"/>
                  <a:gd name="T85" fmla="*/ 4 h 91"/>
                  <a:gd name="T86" fmla="*/ 48 w 121"/>
                  <a:gd name="T87" fmla="*/ 2 h 91"/>
                  <a:gd name="T88" fmla="*/ 36 w 121"/>
                  <a:gd name="T89" fmla="*/ 9 h 91"/>
                  <a:gd name="T90" fmla="*/ 32 w 121"/>
                  <a:gd name="T91" fmla="*/ 11 h 91"/>
                  <a:gd name="T92" fmla="*/ 30 w 121"/>
                  <a:gd name="T93" fmla="*/ 16 h 91"/>
                  <a:gd name="T94" fmla="*/ 23 w 121"/>
                  <a:gd name="T95" fmla="*/ 22 h 91"/>
                  <a:gd name="T96" fmla="*/ 18 w 121"/>
                  <a:gd name="T97" fmla="*/ 31 h 91"/>
                  <a:gd name="T98" fmla="*/ 7 w 121"/>
                  <a:gd name="T99" fmla="*/ 31 h 91"/>
                  <a:gd name="T100" fmla="*/ 1 w 121"/>
                  <a:gd name="T101" fmla="*/ 36 h 91"/>
                  <a:gd name="T102" fmla="*/ 3 w 121"/>
                  <a:gd name="T103" fmla="*/ 43 h 91"/>
                  <a:gd name="T104" fmla="*/ 10 w 121"/>
                  <a:gd name="T105" fmla="*/ 45 h 91"/>
                  <a:gd name="T106" fmla="*/ 12 w 121"/>
                  <a:gd name="T107" fmla="*/ 56 h 91"/>
                  <a:gd name="T108" fmla="*/ 16 w 121"/>
                  <a:gd name="T109" fmla="*/ 61 h 91"/>
                  <a:gd name="T110" fmla="*/ 10 w 121"/>
                  <a:gd name="T111" fmla="*/ 66 h 91"/>
                  <a:gd name="T112" fmla="*/ 5 w 121"/>
                  <a:gd name="T113" fmla="*/ 79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"/>
                  <a:gd name="T172" fmla="*/ 0 h 91"/>
                  <a:gd name="T173" fmla="*/ 121 w 12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" h="91">
                    <a:moveTo>
                      <a:pt x="5" y="79"/>
                    </a:moveTo>
                    <a:lnTo>
                      <a:pt x="10" y="86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4" y="83"/>
                    </a:lnTo>
                    <a:lnTo>
                      <a:pt x="21" y="81"/>
                    </a:lnTo>
                    <a:lnTo>
                      <a:pt x="23" y="81"/>
                    </a:lnTo>
                    <a:lnTo>
                      <a:pt x="25" y="79"/>
                    </a:lnTo>
                    <a:lnTo>
                      <a:pt x="27" y="81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6" y="72"/>
                    </a:lnTo>
                    <a:lnTo>
                      <a:pt x="37" y="74"/>
                    </a:lnTo>
                    <a:lnTo>
                      <a:pt x="39" y="74"/>
                    </a:lnTo>
                    <a:lnTo>
                      <a:pt x="43" y="74"/>
                    </a:lnTo>
                    <a:lnTo>
                      <a:pt x="43" y="75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50" y="59"/>
                    </a:lnTo>
                    <a:lnTo>
                      <a:pt x="52" y="57"/>
                    </a:lnTo>
                    <a:lnTo>
                      <a:pt x="52" y="56"/>
                    </a:lnTo>
                    <a:lnTo>
                      <a:pt x="53" y="56"/>
                    </a:lnTo>
                    <a:lnTo>
                      <a:pt x="55" y="56"/>
                    </a:lnTo>
                    <a:lnTo>
                      <a:pt x="57" y="56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2" y="63"/>
                    </a:lnTo>
                    <a:lnTo>
                      <a:pt x="61" y="65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6" y="70"/>
                    </a:lnTo>
                    <a:lnTo>
                      <a:pt x="66" y="74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8" y="86"/>
                    </a:lnTo>
                    <a:lnTo>
                      <a:pt x="86" y="84"/>
                    </a:lnTo>
                    <a:lnTo>
                      <a:pt x="87" y="83"/>
                    </a:lnTo>
                    <a:lnTo>
                      <a:pt x="89" y="81"/>
                    </a:lnTo>
                    <a:lnTo>
                      <a:pt x="91" y="81"/>
                    </a:lnTo>
                    <a:lnTo>
                      <a:pt x="93" y="77"/>
                    </a:lnTo>
                    <a:lnTo>
                      <a:pt x="95" y="77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4" y="81"/>
                    </a:lnTo>
                    <a:lnTo>
                      <a:pt x="105" y="79"/>
                    </a:lnTo>
                    <a:lnTo>
                      <a:pt x="111" y="77"/>
                    </a:lnTo>
                    <a:lnTo>
                      <a:pt x="114" y="77"/>
                    </a:lnTo>
                    <a:lnTo>
                      <a:pt x="116" y="79"/>
                    </a:lnTo>
                    <a:lnTo>
                      <a:pt x="120" y="79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1" y="81"/>
                    </a:lnTo>
                    <a:lnTo>
                      <a:pt x="121" y="70"/>
                    </a:lnTo>
                    <a:lnTo>
                      <a:pt x="118" y="63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1" y="54"/>
                    </a:lnTo>
                    <a:lnTo>
                      <a:pt x="105" y="56"/>
                    </a:lnTo>
                    <a:lnTo>
                      <a:pt x="102" y="54"/>
                    </a:lnTo>
                    <a:lnTo>
                      <a:pt x="100" y="43"/>
                    </a:lnTo>
                    <a:lnTo>
                      <a:pt x="104" y="32"/>
                    </a:lnTo>
                    <a:lnTo>
                      <a:pt x="98" y="32"/>
                    </a:lnTo>
                    <a:lnTo>
                      <a:pt x="96" y="36"/>
                    </a:lnTo>
                    <a:lnTo>
                      <a:pt x="95" y="36"/>
                    </a:lnTo>
                    <a:lnTo>
                      <a:pt x="91" y="36"/>
                    </a:lnTo>
                    <a:lnTo>
                      <a:pt x="86" y="36"/>
                    </a:lnTo>
                    <a:lnTo>
                      <a:pt x="82" y="36"/>
                    </a:lnTo>
                    <a:lnTo>
                      <a:pt x="77" y="38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70" y="34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6" y="22"/>
                    </a:lnTo>
                    <a:lnTo>
                      <a:pt x="46" y="22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7" y="18"/>
                    </a:lnTo>
                    <a:lnTo>
                      <a:pt x="55" y="18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48" y="13"/>
                    </a:lnTo>
                    <a:lnTo>
                      <a:pt x="50" y="11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2" y="4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0" y="45"/>
                    </a:lnTo>
                    <a:lnTo>
                      <a:pt x="12" y="47"/>
                    </a:lnTo>
                    <a:lnTo>
                      <a:pt x="10" y="50"/>
                    </a:lnTo>
                    <a:lnTo>
                      <a:pt x="12" y="56"/>
                    </a:lnTo>
                    <a:lnTo>
                      <a:pt x="12" y="57"/>
                    </a:lnTo>
                    <a:lnTo>
                      <a:pt x="14" y="59"/>
                    </a:lnTo>
                    <a:lnTo>
                      <a:pt x="16" y="61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0" y="66"/>
                    </a:lnTo>
                    <a:lnTo>
                      <a:pt x="5" y="75"/>
                    </a:lnTo>
                    <a:lnTo>
                      <a:pt x="7" y="79"/>
                    </a:lnTo>
                    <a:lnTo>
                      <a:pt x="5" y="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5" name="Freeform 5734"/>
              <p:cNvSpPr>
                <a:spLocks/>
              </p:cNvSpPr>
              <p:nvPr/>
            </p:nvSpPr>
            <p:spPr bwMode="auto">
              <a:xfrm>
                <a:off x="3784" y="1981"/>
                <a:ext cx="121" cy="91"/>
              </a:xfrm>
              <a:custGeom>
                <a:avLst/>
                <a:gdLst>
                  <a:gd name="T0" fmla="*/ 12 w 121"/>
                  <a:gd name="T1" fmla="*/ 84 h 91"/>
                  <a:gd name="T2" fmla="*/ 21 w 121"/>
                  <a:gd name="T3" fmla="*/ 81 h 91"/>
                  <a:gd name="T4" fmla="*/ 25 w 121"/>
                  <a:gd name="T5" fmla="*/ 79 h 91"/>
                  <a:gd name="T6" fmla="*/ 30 w 121"/>
                  <a:gd name="T7" fmla="*/ 83 h 91"/>
                  <a:gd name="T8" fmla="*/ 32 w 121"/>
                  <a:gd name="T9" fmla="*/ 79 h 91"/>
                  <a:gd name="T10" fmla="*/ 34 w 121"/>
                  <a:gd name="T11" fmla="*/ 74 h 91"/>
                  <a:gd name="T12" fmla="*/ 39 w 121"/>
                  <a:gd name="T13" fmla="*/ 74 h 91"/>
                  <a:gd name="T14" fmla="*/ 44 w 121"/>
                  <a:gd name="T15" fmla="*/ 74 h 91"/>
                  <a:gd name="T16" fmla="*/ 44 w 121"/>
                  <a:gd name="T17" fmla="*/ 68 h 91"/>
                  <a:gd name="T18" fmla="*/ 52 w 121"/>
                  <a:gd name="T19" fmla="*/ 57 h 91"/>
                  <a:gd name="T20" fmla="*/ 55 w 121"/>
                  <a:gd name="T21" fmla="*/ 56 h 91"/>
                  <a:gd name="T22" fmla="*/ 62 w 121"/>
                  <a:gd name="T23" fmla="*/ 59 h 91"/>
                  <a:gd name="T24" fmla="*/ 61 w 121"/>
                  <a:gd name="T25" fmla="*/ 65 h 91"/>
                  <a:gd name="T26" fmla="*/ 66 w 121"/>
                  <a:gd name="T27" fmla="*/ 66 h 91"/>
                  <a:gd name="T28" fmla="*/ 66 w 121"/>
                  <a:gd name="T29" fmla="*/ 70 h 91"/>
                  <a:gd name="T30" fmla="*/ 66 w 121"/>
                  <a:gd name="T31" fmla="*/ 75 h 91"/>
                  <a:gd name="T32" fmla="*/ 64 w 121"/>
                  <a:gd name="T33" fmla="*/ 83 h 91"/>
                  <a:gd name="T34" fmla="*/ 68 w 121"/>
                  <a:gd name="T35" fmla="*/ 91 h 91"/>
                  <a:gd name="T36" fmla="*/ 86 w 121"/>
                  <a:gd name="T37" fmla="*/ 84 h 91"/>
                  <a:gd name="T38" fmla="*/ 89 w 121"/>
                  <a:gd name="T39" fmla="*/ 81 h 91"/>
                  <a:gd name="T40" fmla="*/ 93 w 121"/>
                  <a:gd name="T41" fmla="*/ 77 h 91"/>
                  <a:gd name="T42" fmla="*/ 98 w 121"/>
                  <a:gd name="T43" fmla="*/ 75 h 91"/>
                  <a:gd name="T44" fmla="*/ 102 w 121"/>
                  <a:gd name="T45" fmla="*/ 79 h 91"/>
                  <a:gd name="T46" fmla="*/ 105 w 121"/>
                  <a:gd name="T47" fmla="*/ 79 h 91"/>
                  <a:gd name="T48" fmla="*/ 114 w 121"/>
                  <a:gd name="T49" fmla="*/ 77 h 91"/>
                  <a:gd name="T50" fmla="*/ 120 w 121"/>
                  <a:gd name="T51" fmla="*/ 79 h 91"/>
                  <a:gd name="T52" fmla="*/ 120 w 121"/>
                  <a:gd name="T53" fmla="*/ 81 h 91"/>
                  <a:gd name="T54" fmla="*/ 118 w 121"/>
                  <a:gd name="T55" fmla="*/ 63 h 91"/>
                  <a:gd name="T56" fmla="*/ 111 w 121"/>
                  <a:gd name="T57" fmla="*/ 54 h 91"/>
                  <a:gd name="T58" fmla="*/ 100 w 121"/>
                  <a:gd name="T59" fmla="*/ 43 h 91"/>
                  <a:gd name="T60" fmla="*/ 96 w 121"/>
                  <a:gd name="T61" fmla="*/ 36 h 91"/>
                  <a:gd name="T62" fmla="*/ 86 w 121"/>
                  <a:gd name="T63" fmla="*/ 36 h 91"/>
                  <a:gd name="T64" fmla="*/ 75 w 121"/>
                  <a:gd name="T65" fmla="*/ 38 h 91"/>
                  <a:gd name="T66" fmla="*/ 66 w 121"/>
                  <a:gd name="T67" fmla="*/ 32 h 91"/>
                  <a:gd name="T68" fmla="*/ 53 w 121"/>
                  <a:gd name="T69" fmla="*/ 34 h 91"/>
                  <a:gd name="T70" fmla="*/ 41 w 121"/>
                  <a:gd name="T71" fmla="*/ 32 h 91"/>
                  <a:gd name="T72" fmla="*/ 32 w 121"/>
                  <a:gd name="T73" fmla="*/ 32 h 91"/>
                  <a:gd name="T74" fmla="*/ 36 w 121"/>
                  <a:gd name="T75" fmla="*/ 22 h 91"/>
                  <a:gd name="T76" fmla="*/ 52 w 121"/>
                  <a:gd name="T77" fmla="*/ 23 h 91"/>
                  <a:gd name="T78" fmla="*/ 57 w 121"/>
                  <a:gd name="T79" fmla="*/ 18 h 91"/>
                  <a:gd name="T80" fmla="*/ 52 w 121"/>
                  <a:gd name="T81" fmla="*/ 18 h 91"/>
                  <a:gd name="T82" fmla="*/ 52 w 121"/>
                  <a:gd name="T83" fmla="*/ 9 h 91"/>
                  <a:gd name="T84" fmla="*/ 52 w 121"/>
                  <a:gd name="T85" fmla="*/ 4 h 91"/>
                  <a:gd name="T86" fmla="*/ 48 w 121"/>
                  <a:gd name="T87" fmla="*/ 2 h 91"/>
                  <a:gd name="T88" fmla="*/ 36 w 121"/>
                  <a:gd name="T89" fmla="*/ 9 h 91"/>
                  <a:gd name="T90" fmla="*/ 32 w 121"/>
                  <a:gd name="T91" fmla="*/ 11 h 91"/>
                  <a:gd name="T92" fmla="*/ 30 w 121"/>
                  <a:gd name="T93" fmla="*/ 16 h 91"/>
                  <a:gd name="T94" fmla="*/ 23 w 121"/>
                  <a:gd name="T95" fmla="*/ 22 h 91"/>
                  <a:gd name="T96" fmla="*/ 18 w 121"/>
                  <a:gd name="T97" fmla="*/ 31 h 91"/>
                  <a:gd name="T98" fmla="*/ 7 w 121"/>
                  <a:gd name="T99" fmla="*/ 31 h 91"/>
                  <a:gd name="T100" fmla="*/ 1 w 121"/>
                  <a:gd name="T101" fmla="*/ 36 h 91"/>
                  <a:gd name="T102" fmla="*/ 3 w 121"/>
                  <a:gd name="T103" fmla="*/ 43 h 91"/>
                  <a:gd name="T104" fmla="*/ 10 w 121"/>
                  <a:gd name="T105" fmla="*/ 45 h 91"/>
                  <a:gd name="T106" fmla="*/ 12 w 121"/>
                  <a:gd name="T107" fmla="*/ 56 h 91"/>
                  <a:gd name="T108" fmla="*/ 16 w 121"/>
                  <a:gd name="T109" fmla="*/ 61 h 91"/>
                  <a:gd name="T110" fmla="*/ 10 w 121"/>
                  <a:gd name="T111" fmla="*/ 66 h 91"/>
                  <a:gd name="T112" fmla="*/ 5 w 121"/>
                  <a:gd name="T113" fmla="*/ 79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"/>
                  <a:gd name="T172" fmla="*/ 0 h 91"/>
                  <a:gd name="T173" fmla="*/ 121 w 12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" h="91">
                    <a:moveTo>
                      <a:pt x="5" y="79"/>
                    </a:moveTo>
                    <a:lnTo>
                      <a:pt x="10" y="86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4" y="83"/>
                    </a:lnTo>
                    <a:lnTo>
                      <a:pt x="21" y="81"/>
                    </a:lnTo>
                    <a:lnTo>
                      <a:pt x="23" y="81"/>
                    </a:lnTo>
                    <a:lnTo>
                      <a:pt x="25" y="79"/>
                    </a:lnTo>
                    <a:lnTo>
                      <a:pt x="27" y="81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6" y="72"/>
                    </a:lnTo>
                    <a:lnTo>
                      <a:pt x="37" y="74"/>
                    </a:lnTo>
                    <a:lnTo>
                      <a:pt x="39" y="74"/>
                    </a:lnTo>
                    <a:lnTo>
                      <a:pt x="43" y="74"/>
                    </a:lnTo>
                    <a:lnTo>
                      <a:pt x="43" y="75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50" y="59"/>
                    </a:lnTo>
                    <a:lnTo>
                      <a:pt x="52" y="57"/>
                    </a:lnTo>
                    <a:lnTo>
                      <a:pt x="52" y="56"/>
                    </a:lnTo>
                    <a:lnTo>
                      <a:pt x="53" y="56"/>
                    </a:lnTo>
                    <a:lnTo>
                      <a:pt x="55" y="56"/>
                    </a:lnTo>
                    <a:lnTo>
                      <a:pt x="57" y="56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2" y="63"/>
                    </a:lnTo>
                    <a:lnTo>
                      <a:pt x="61" y="65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6" y="70"/>
                    </a:lnTo>
                    <a:lnTo>
                      <a:pt x="66" y="74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8" y="86"/>
                    </a:lnTo>
                    <a:lnTo>
                      <a:pt x="86" y="84"/>
                    </a:lnTo>
                    <a:lnTo>
                      <a:pt x="87" y="83"/>
                    </a:lnTo>
                    <a:lnTo>
                      <a:pt x="89" y="81"/>
                    </a:lnTo>
                    <a:lnTo>
                      <a:pt x="91" y="81"/>
                    </a:lnTo>
                    <a:lnTo>
                      <a:pt x="93" y="77"/>
                    </a:lnTo>
                    <a:lnTo>
                      <a:pt x="95" y="77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4" y="81"/>
                    </a:lnTo>
                    <a:lnTo>
                      <a:pt x="105" y="79"/>
                    </a:lnTo>
                    <a:lnTo>
                      <a:pt x="111" y="77"/>
                    </a:lnTo>
                    <a:lnTo>
                      <a:pt x="114" y="77"/>
                    </a:lnTo>
                    <a:lnTo>
                      <a:pt x="116" y="79"/>
                    </a:lnTo>
                    <a:lnTo>
                      <a:pt x="120" y="79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1" y="81"/>
                    </a:lnTo>
                    <a:lnTo>
                      <a:pt x="121" y="70"/>
                    </a:lnTo>
                    <a:lnTo>
                      <a:pt x="118" y="63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1" y="54"/>
                    </a:lnTo>
                    <a:lnTo>
                      <a:pt x="105" y="56"/>
                    </a:lnTo>
                    <a:lnTo>
                      <a:pt x="102" y="54"/>
                    </a:lnTo>
                    <a:lnTo>
                      <a:pt x="100" y="43"/>
                    </a:lnTo>
                    <a:lnTo>
                      <a:pt x="104" y="32"/>
                    </a:lnTo>
                    <a:lnTo>
                      <a:pt x="98" y="32"/>
                    </a:lnTo>
                    <a:lnTo>
                      <a:pt x="96" y="36"/>
                    </a:lnTo>
                    <a:lnTo>
                      <a:pt x="95" y="36"/>
                    </a:lnTo>
                    <a:lnTo>
                      <a:pt x="91" y="36"/>
                    </a:lnTo>
                    <a:lnTo>
                      <a:pt x="86" y="36"/>
                    </a:lnTo>
                    <a:lnTo>
                      <a:pt x="82" y="36"/>
                    </a:lnTo>
                    <a:lnTo>
                      <a:pt x="77" y="38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70" y="34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6" y="22"/>
                    </a:lnTo>
                    <a:lnTo>
                      <a:pt x="46" y="22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7" y="18"/>
                    </a:lnTo>
                    <a:lnTo>
                      <a:pt x="55" y="18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48" y="13"/>
                    </a:lnTo>
                    <a:lnTo>
                      <a:pt x="50" y="11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2" y="4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0" y="45"/>
                    </a:lnTo>
                    <a:lnTo>
                      <a:pt x="12" y="47"/>
                    </a:lnTo>
                    <a:lnTo>
                      <a:pt x="10" y="50"/>
                    </a:lnTo>
                    <a:lnTo>
                      <a:pt x="12" y="56"/>
                    </a:lnTo>
                    <a:lnTo>
                      <a:pt x="12" y="57"/>
                    </a:lnTo>
                    <a:lnTo>
                      <a:pt x="14" y="59"/>
                    </a:lnTo>
                    <a:lnTo>
                      <a:pt x="16" y="61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0" y="66"/>
                    </a:lnTo>
                    <a:lnTo>
                      <a:pt x="5" y="75"/>
                    </a:lnTo>
                    <a:lnTo>
                      <a:pt x="7" y="79"/>
                    </a:lnTo>
                    <a:lnTo>
                      <a:pt x="5" y="7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6" name="Freeform 5735"/>
              <p:cNvSpPr>
                <a:spLocks/>
              </p:cNvSpPr>
              <p:nvPr/>
            </p:nvSpPr>
            <p:spPr bwMode="auto">
              <a:xfrm>
                <a:off x="2928" y="1650"/>
                <a:ext cx="159" cy="150"/>
              </a:xfrm>
              <a:custGeom>
                <a:avLst/>
                <a:gdLst>
                  <a:gd name="T0" fmla="*/ 156 w 159"/>
                  <a:gd name="T1" fmla="*/ 102 h 150"/>
                  <a:gd name="T2" fmla="*/ 158 w 159"/>
                  <a:gd name="T3" fmla="*/ 108 h 150"/>
                  <a:gd name="T4" fmla="*/ 159 w 159"/>
                  <a:gd name="T5" fmla="*/ 116 h 150"/>
                  <a:gd name="T6" fmla="*/ 138 w 159"/>
                  <a:gd name="T7" fmla="*/ 142 h 150"/>
                  <a:gd name="T8" fmla="*/ 138 w 159"/>
                  <a:gd name="T9" fmla="*/ 149 h 150"/>
                  <a:gd name="T10" fmla="*/ 131 w 159"/>
                  <a:gd name="T11" fmla="*/ 149 h 150"/>
                  <a:gd name="T12" fmla="*/ 115 w 159"/>
                  <a:gd name="T13" fmla="*/ 142 h 150"/>
                  <a:gd name="T14" fmla="*/ 108 w 159"/>
                  <a:gd name="T15" fmla="*/ 143 h 150"/>
                  <a:gd name="T16" fmla="*/ 99 w 159"/>
                  <a:gd name="T17" fmla="*/ 145 h 150"/>
                  <a:gd name="T18" fmla="*/ 93 w 159"/>
                  <a:gd name="T19" fmla="*/ 147 h 150"/>
                  <a:gd name="T20" fmla="*/ 79 w 159"/>
                  <a:gd name="T21" fmla="*/ 142 h 150"/>
                  <a:gd name="T22" fmla="*/ 65 w 159"/>
                  <a:gd name="T23" fmla="*/ 129 h 150"/>
                  <a:gd name="T24" fmla="*/ 61 w 159"/>
                  <a:gd name="T25" fmla="*/ 127 h 150"/>
                  <a:gd name="T26" fmla="*/ 59 w 159"/>
                  <a:gd name="T27" fmla="*/ 122 h 150"/>
                  <a:gd name="T28" fmla="*/ 45 w 159"/>
                  <a:gd name="T29" fmla="*/ 120 h 150"/>
                  <a:gd name="T30" fmla="*/ 43 w 159"/>
                  <a:gd name="T31" fmla="*/ 124 h 150"/>
                  <a:gd name="T32" fmla="*/ 34 w 159"/>
                  <a:gd name="T33" fmla="*/ 118 h 150"/>
                  <a:gd name="T34" fmla="*/ 36 w 159"/>
                  <a:gd name="T35" fmla="*/ 113 h 150"/>
                  <a:gd name="T36" fmla="*/ 32 w 159"/>
                  <a:gd name="T37" fmla="*/ 113 h 150"/>
                  <a:gd name="T38" fmla="*/ 22 w 159"/>
                  <a:gd name="T39" fmla="*/ 108 h 150"/>
                  <a:gd name="T40" fmla="*/ 16 w 159"/>
                  <a:gd name="T41" fmla="*/ 104 h 150"/>
                  <a:gd name="T42" fmla="*/ 11 w 159"/>
                  <a:gd name="T43" fmla="*/ 108 h 150"/>
                  <a:gd name="T44" fmla="*/ 13 w 159"/>
                  <a:gd name="T45" fmla="*/ 91 h 150"/>
                  <a:gd name="T46" fmla="*/ 6 w 159"/>
                  <a:gd name="T47" fmla="*/ 59 h 150"/>
                  <a:gd name="T48" fmla="*/ 0 w 159"/>
                  <a:gd name="T49" fmla="*/ 54 h 150"/>
                  <a:gd name="T50" fmla="*/ 4 w 159"/>
                  <a:gd name="T51" fmla="*/ 38 h 150"/>
                  <a:gd name="T52" fmla="*/ 6 w 159"/>
                  <a:gd name="T53" fmla="*/ 32 h 150"/>
                  <a:gd name="T54" fmla="*/ 7 w 159"/>
                  <a:gd name="T55" fmla="*/ 29 h 150"/>
                  <a:gd name="T56" fmla="*/ 6 w 159"/>
                  <a:gd name="T57" fmla="*/ 25 h 150"/>
                  <a:gd name="T58" fmla="*/ 9 w 159"/>
                  <a:gd name="T59" fmla="*/ 25 h 150"/>
                  <a:gd name="T60" fmla="*/ 31 w 159"/>
                  <a:gd name="T61" fmla="*/ 16 h 150"/>
                  <a:gd name="T62" fmla="*/ 50 w 159"/>
                  <a:gd name="T63" fmla="*/ 4 h 150"/>
                  <a:gd name="T64" fmla="*/ 74 w 159"/>
                  <a:gd name="T65" fmla="*/ 2 h 150"/>
                  <a:gd name="T66" fmla="*/ 75 w 159"/>
                  <a:gd name="T67" fmla="*/ 7 h 150"/>
                  <a:gd name="T68" fmla="*/ 74 w 159"/>
                  <a:gd name="T69" fmla="*/ 14 h 150"/>
                  <a:gd name="T70" fmla="*/ 75 w 159"/>
                  <a:gd name="T71" fmla="*/ 14 h 150"/>
                  <a:gd name="T72" fmla="*/ 79 w 159"/>
                  <a:gd name="T73" fmla="*/ 14 h 150"/>
                  <a:gd name="T74" fmla="*/ 88 w 159"/>
                  <a:gd name="T75" fmla="*/ 11 h 150"/>
                  <a:gd name="T76" fmla="*/ 140 w 159"/>
                  <a:gd name="T77" fmla="*/ 13 h 150"/>
                  <a:gd name="T78" fmla="*/ 156 w 159"/>
                  <a:gd name="T79" fmla="*/ 57 h 150"/>
                  <a:gd name="T80" fmla="*/ 149 w 159"/>
                  <a:gd name="T81" fmla="*/ 65 h 150"/>
                  <a:gd name="T82" fmla="*/ 147 w 159"/>
                  <a:gd name="T83" fmla="*/ 72 h 150"/>
                  <a:gd name="T84" fmla="*/ 151 w 159"/>
                  <a:gd name="T85" fmla="*/ 88 h 1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150"/>
                  <a:gd name="T131" fmla="*/ 159 w 159"/>
                  <a:gd name="T132" fmla="*/ 150 h 1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150">
                    <a:moveTo>
                      <a:pt x="151" y="88"/>
                    </a:moveTo>
                    <a:lnTo>
                      <a:pt x="156" y="102"/>
                    </a:lnTo>
                    <a:lnTo>
                      <a:pt x="159" y="106"/>
                    </a:lnTo>
                    <a:lnTo>
                      <a:pt x="158" y="108"/>
                    </a:lnTo>
                    <a:lnTo>
                      <a:pt x="159" y="113"/>
                    </a:lnTo>
                    <a:lnTo>
                      <a:pt x="159" y="116"/>
                    </a:lnTo>
                    <a:lnTo>
                      <a:pt x="147" y="125"/>
                    </a:lnTo>
                    <a:lnTo>
                      <a:pt x="138" y="142"/>
                    </a:lnTo>
                    <a:lnTo>
                      <a:pt x="138" y="145"/>
                    </a:lnTo>
                    <a:lnTo>
                      <a:pt x="138" y="149"/>
                    </a:lnTo>
                    <a:lnTo>
                      <a:pt x="136" y="150"/>
                    </a:lnTo>
                    <a:lnTo>
                      <a:pt x="131" y="149"/>
                    </a:lnTo>
                    <a:lnTo>
                      <a:pt x="122" y="142"/>
                    </a:lnTo>
                    <a:lnTo>
                      <a:pt x="115" y="142"/>
                    </a:lnTo>
                    <a:lnTo>
                      <a:pt x="109" y="145"/>
                    </a:lnTo>
                    <a:lnTo>
                      <a:pt x="108" y="143"/>
                    </a:lnTo>
                    <a:lnTo>
                      <a:pt x="100" y="143"/>
                    </a:lnTo>
                    <a:lnTo>
                      <a:pt x="99" y="145"/>
                    </a:lnTo>
                    <a:lnTo>
                      <a:pt x="95" y="147"/>
                    </a:lnTo>
                    <a:lnTo>
                      <a:pt x="93" y="147"/>
                    </a:lnTo>
                    <a:lnTo>
                      <a:pt x="86" y="140"/>
                    </a:lnTo>
                    <a:lnTo>
                      <a:pt x="79" y="142"/>
                    </a:lnTo>
                    <a:lnTo>
                      <a:pt x="72" y="136"/>
                    </a:lnTo>
                    <a:lnTo>
                      <a:pt x="65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5"/>
                    </a:lnTo>
                    <a:lnTo>
                      <a:pt x="59" y="122"/>
                    </a:lnTo>
                    <a:lnTo>
                      <a:pt x="45" y="118"/>
                    </a:lnTo>
                    <a:lnTo>
                      <a:pt x="45" y="120"/>
                    </a:lnTo>
                    <a:lnTo>
                      <a:pt x="47" y="122"/>
                    </a:lnTo>
                    <a:lnTo>
                      <a:pt x="43" y="124"/>
                    </a:lnTo>
                    <a:lnTo>
                      <a:pt x="41" y="122"/>
                    </a:lnTo>
                    <a:lnTo>
                      <a:pt x="34" y="118"/>
                    </a:lnTo>
                    <a:lnTo>
                      <a:pt x="36" y="115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16" y="104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7" y="86"/>
                    </a:lnTo>
                    <a:lnTo>
                      <a:pt x="6" y="59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2" y="31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3" y="22"/>
                    </a:lnTo>
                    <a:lnTo>
                      <a:pt x="31" y="16"/>
                    </a:lnTo>
                    <a:lnTo>
                      <a:pt x="40" y="7"/>
                    </a:lnTo>
                    <a:lnTo>
                      <a:pt x="50" y="4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0" y="4"/>
                    </a:lnTo>
                    <a:lnTo>
                      <a:pt x="74" y="14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111" y="16"/>
                    </a:lnTo>
                    <a:lnTo>
                      <a:pt x="140" y="13"/>
                    </a:lnTo>
                    <a:lnTo>
                      <a:pt x="151" y="20"/>
                    </a:lnTo>
                    <a:lnTo>
                      <a:pt x="156" y="57"/>
                    </a:lnTo>
                    <a:lnTo>
                      <a:pt x="154" y="63"/>
                    </a:lnTo>
                    <a:lnTo>
                      <a:pt x="149" y="65"/>
                    </a:lnTo>
                    <a:lnTo>
                      <a:pt x="145" y="68"/>
                    </a:lnTo>
                    <a:lnTo>
                      <a:pt x="147" y="72"/>
                    </a:lnTo>
                    <a:lnTo>
                      <a:pt x="152" y="75"/>
                    </a:lnTo>
                    <a:lnTo>
                      <a:pt x="151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7" name="Freeform 5736"/>
              <p:cNvSpPr>
                <a:spLocks/>
              </p:cNvSpPr>
              <p:nvPr/>
            </p:nvSpPr>
            <p:spPr bwMode="auto">
              <a:xfrm>
                <a:off x="2928" y="1650"/>
                <a:ext cx="159" cy="150"/>
              </a:xfrm>
              <a:custGeom>
                <a:avLst/>
                <a:gdLst>
                  <a:gd name="T0" fmla="*/ 156 w 159"/>
                  <a:gd name="T1" fmla="*/ 102 h 150"/>
                  <a:gd name="T2" fmla="*/ 158 w 159"/>
                  <a:gd name="T3" fmla="*/ 108 h 150"/>
                  <a:gd name="T4" fmla="*/ 159 w 159"/>
                  <a:gd name="T5" fmla="*/ 116 h 150"/>
                  <a:gd name="T6" fmla="*/ 138 w 159"/>
                  <a:gd name="T7" fmla="*/ 142 h 150"/>
                  <a:gd name="T8" fmla="*/ 138 w 159"/>
                  <a:gd name="T9" fmla="*/ 149 h 150"/>
                  <a:gd name="T10" fmla="*/ 131 w 159"/>
                  <a:gd name="T11" fmla="*/ 149 h 150"/>
                  <a:gd name="T12" fmla="*/ 115 w 159"/>
                  <a:gd name="T13" fmla="*/ 142 h 150"/>
                  <a:gd name="T14" fmla="*/ 108 w 159"/>
                  <a:gd name="T15" fmla="*/ 143 h 150"/>
                  <a:gd name="T16" fmla="*/ 99 w 159"/>
                  <a:gd name="T17" fmla="*/ 145 h 150"/>
                  <a:gd name="T18" fmla="*/ 93 w 159"/>
                  <a:gd name="T19" fmla="*/ 147 h 150"/>
                  <a:gd name="T20" fmla="*/ 79 w 159"/>
                  <a:gd name="T21" fmla="*/ 142 h 150"/>
                  <a:gd name="T22" fmla="*/ 65 w 159"/>
                  <a:gd name="T23" fmla="*/ 129 h 150"/>
                  <a:gd name="T24" fmla="*/ 61 w 159"/>
                  <a:gd name="T25" fmla="*/ 127 h 150"/>
                  <a:gd name="T26" fmla="*/ 59 w 159"/>
                  <a:gd name="T27" fmla="*/ 122 h 150"/>
                  <a:gd name="T28" fmla="*/ 45 w 159"/>
                  <a:gd name="T29" fmla="*/ 120 h 150"/>
                  <a:gd name="T30" fmla="*/ 43 w 159"/>
                  <a:gd name="T31" fmla="*/ 124 h 150"/>
                  <a:gd name="T32" fmla="*/ 34 w 159"/>
                  <a:gd name="T33" fmla="*/ 118 h 150"/>
                  <a:gd name="T34" fmla="*/ 36 w 159"/>
                  <a:gd name="T35" fmla="*/ 113 h 150"/>
                  <a:gd name="T36" fmla="*/ 32 w 159"/>
                  <a:gd name="T37" fmla="*/ 113 h 150"/>
                  <a:gd name="T38" fmla="*/ 22 w 159"/>
                  <a:gd name="T39" fmla="*/ 108 h 150"/>
                  <a:gd name="T40" fmla="*/ 16 w 159"/>
                  <a:gd name="T41" fmla="*/ 104 h 150"/>
                  <a:gd name="T42" fmla="*/ 11 w 159"/>
                  <a:gd name="T43" fmla="*/ 108 h 150"/>
                  <a:gd name="T44" fmla="*/ 13 w 159"/>
                  <a:gd name="T45" fmla="*/ 91 h 150"/>
                  <a:gd name="T46" fmla="*/ 6 w 159"/>
                  <a:gd name="T47" fmla="*/ 59 h 150"/>
                  <a:gd name="T48" fmla="*/ 0 w 159"/>
                  <a:gd name="T49" fmla="*/ 54 h 150"/>
                  <a:gd name="T50" fmla="*/ 4 w 159"/>
                  <a:gd name="T51" fmla="*/ 38 h 150"/>
                  <a:gd name="T52" fmla="*/ 6 w 159"/>
                  <a:gd name="T53" fmla="*/ 32 h 150"/>
                  <a:gd name="T54" fmla="*/ 7 w 159"/>
                  <a:gd name="T55" fmla="*/ 29 h 150"/>
                  <a:gd name="T56" fmla="*/ 6 w 159"/>
                  <a:gd name="T57" fmla="*/ 25 h 150"/>
                  <a:gd name="T58" fmla="*/ 9 w 159"/>
                  <a:gd name="T59" fmla="*/ 25 h 150"/>
                  <a:gd name="T60" fmla="*/ 31 w 159"/>
                  <a:gd name="T61" fmla="*/ 16 h 150"/>
                  <a:gd name="T62" fmla="*/ 50 w 159"/>
                  <a:gd name="T63" fmla="*/ 4 h 150"/>
                  <a:gd name="T64" fmla="*/ 74 w 159"/>
                  <a:gd name="T65" fmla="*/ 2 h 150"/>
                  <a:gd name="T66" fmla="*/ 75 w 159"/>
                  <a:gd name="T67" fmla="*/ 7 h 150"/>
                  <a:gd name="T68" fmla="*/ 74 w 159"/>
                  <a:gd name="T69" fmla="*/ 14 h 150"/>
                  <a:gd name="T70" fmla="*/ 75 w 159"/>
                  <a:gd name="T71" fmla="*/ 14 h 150"/>
                  <a:gd name="T72" fmla="*/ 79 w 159"/>
                  <a:gd name="T73" fmla="*/ 14 h 150"/>
                  <a:gd name="T74" fmla="*/ 88 w 159"/>
                  <a:gd name="T75" fmla="*/ 11 h 150"/>
                  <a:gd name="T76" fmla="*/ 140 w 159"/>
                  <a:gd name="T77" fmla="*/ 13 h 150"/>
                  <a:gd name="T78" fmla="*/ 156 w 159"/>
                  <a:gd name="T79" fmla="*/ 57 h 150"/>
                  <a:gd name="T80" fmla="*/ 149 w 159"/>
                  <a:gd name="T81" fmla="*/ 65 h 150"/>
                  <a:gd name="T82" fmla="*/ 147 w 159"/>
                  <a:gd name="T83" fmla="*/ 72 h 150"/>
                  <a:gd name="T84" fmla="*/ 151 w 159"/>
                  <a:gd name="T85" fmla="*/ 88 h 1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150"/>
                  <a:gd name="T131" fmla="*/ 159 w 159"/>
                  <a:gd name="T132" fmla="*/ 150 h 1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150">
                    <a:moveTo>
                      <a:pt x="151" y="88"/>
                    </a:moveTo>
                    <a:lnTo>
                      <a:pt x="156" y="102"/>
                    </a:lnTo>
                    <a:lnTo>
                      <a:pt x="159" y="106"/>
                    </a:lnTo>
                    <a:lnTo>
                      <a:pt x="158" y="108"/>
                    </a:lnTo>
                    <a:lnTo>
                      <a:pt x="159" y="113"/>
                    </a:lnTo>
                    <a:lnTo>
                      <a:pt x="159" y="116"/>
                    </a:lnTo>
                    <a:lnTo>
                      <a:pt x="147" y="125"/>
                    </a:lnTo>
                    <a:lnTo>
                      <a:pt x="138" y="142"/>
                    </a:lnTo>
                    <a:lnTo>
                      <a:pt x="138" y="145"/>
                    </a:lnTo>
                    <a:lnTo>
                      <a:pt x="138" y="149"/>
                    </a:lnTo>
                    <a:lnTo>
                      <a:pt x="136" y="150"/>
                    </a:lnTo>
                    <a:lnTo>
                      <a:pt x="131" y="149"/>
                    </a:lnTo>
                    <a:lnTo>
                      <a:pt x="122" y="142"/>
                    </a:lnTo>
                    <a:lnTo>
                      <a:pt x="115" y="142"/>
                    </a:lnTo>
                    <a:lnTo>
                      <a:pt x="109" y="145"/>
                    </a:lnTo>
                    <a:lnTo>
                      <a:pt x="108" y="143"/>
                    </a:lnTo>
                    <a:lnTo>
                      <a:pt x="100" y="143"/>
                    </a:lnTo>
                    <a:lnTo>
                      <a:pt x="99" y="145"/>
                    </a:lnTo>
                    <a:lnTo>
                      <a:pt x="95" y="147"/>
                    </a:lnTo>
                    <a:lnTo>
                      <a:pt x="93" y="147"/>
                    </a:lnTo>
                    <a:lnTo>
                      <a:pt x="86" y="140"/>
                    </a:lnTo>
                    <a:lnTo>
                      <a:pt x="79" y="142"/>
                    </a:lnTo>
                    <a:lnTo>
                      <a:pt x="72" y="136"/>
                    </a:lnTo>
                    <a:lnTo>
                      <a:pt x="65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5"/>
                    </a:lnTo>
                    <a:lnTo>
                      <a:pt x="59" y="122"/>
                    </a:lnTo>
                    <a:lnTo>
                      <a:pt x="45" y="118"/>
                    </a:lnTo>
                    <a:lnTo>
                      <a:pt x="45" y="120"/>
                    </a:lnTo>
                    <a:lnTo>
                      <a:pt x="47" y="122"/>
                    </a:lnTo>
                    <a:lnTo>
                      <a:pt x="43" y="124"/>
                    </a:lnTo>
                    <a:lnTo>
                      <a:pt x="41" y="122"/>
                    </a:lnTo>
                    <a:lnTo>
                      <a:pt x="34" y="118"/>
                    </a:lnTo>
                    <a:lnTo>
                      <a:pt x="36" y="115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16" y="104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7" y="86"/>
                    </a:lnTo>
                    <a:lnTo>
                      <a:pt x="6" y="59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2" y="31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3" y="22"/>
                    </a:lnTo>
                    <a:lnTo>
                      <a:pt x="31" y="16"/>
                    </a:lnTo>
                    <a:lnTo>
                      <a:pt x="40" y="7"/>
                    </a:lnTo>
                    <a:lnTo>
                      <a:pt x="50" y="4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0" y="4"/>
                    </a:lnTo>
                    <a:lnTo>
                      <a:pt x="74" y="14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111" y="16"/>
                    </a:lnTo>
                    <a:lnTo>
                      <a:pt x="140" y="13"/>
                    </a:lnTo>
                    <a:lnTo>
                      <a:pt x="151" y="20"/>
                    </a:lnTo>
                    <a:lnTo>
                      <a:pt x="156" y="57"/>
                    </a:lnTo>
                    <a:lnTo>
                      <a:pt x="154" y="63"/>
                    </a:lnTo>
                    <a:lnTo>
                      <a:pt x="149" y="65"/>
                    </a:lnTo>
                    <a:lnTo>
                      <a:pt x="145" y="68"/>
                    </a:lnTo>
                    <a:lnTo>
                      <a:pt x="147" y="72"/>
                    </a:lnTo>
                    <a:lnTo>
                      <a:pt x="152" y="75"/>
                    </a:lnTo>
                    <a:lnTo>
                      <a:pt x="151" y="8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8" name="Freeform 5737"/>
              <p:cNvSpPr>
                <a:spLocks/>
              </p:cNvSpPr>
              <p:nvPr/>
            </p:nvSpPr>
            <p:spPr bwMode="auto">
              <a:xfrm>
                <a:off x="3039" y="1557"/>
                <a:ext cx="118" cy="70"/>
              </a:xfrm>
              <a:custGeom>
                <a:avLst/>
                <a:gdLst>
                  <a:gd name="T0" fmla="*/ 0 w 118"/>
                  <a:gd name="T1" fmla="*/ 54 h 70"/>
                  <a:gd name="T2" fmla="*/ 9 w 118"/>
                  <a:gd name="T3" fmla="*/ 18 h 70"/>
                  <a:gd name="T4" fmla="*/ 25 w 118"/>
                  <a:gd name="T5" fmla="*/ 11 h 70"/>
                  <a:gd name="T6" fmla="*/ 34 w 118"/>
                  <a:gd name="T7" fmla="*/ 25 h 70"/>
                  <a:gd name="T8" fmla="*/ 36 w 118"/>
                  <a:gd name="T9" fmla="*/ 27 h 70"/>
                  <a:gd name="T10" fmla="*/ 43 w 118"/>
                  <a:gd name="T11" fmla="*/ 32 h 70"/>
                  <a:gd name="T12" fmla="*/ 48 w 118"/>
                  <a:gd name="T13" fmla="*/ 31 h 70"/>
                  <a:gd name="T14" fmla="*/ 50 w 118"/>
                  <a:gd name="T15" fmla="*/ 34 h 70"/>
                  <a:gd name="T16" fmla="*/ 54 w 118"/>
                  <a:gd name="T17" fmla="*/ 25 h 70"/>
                  <a:gd name="T18" fmla="*/ 56 w 118"/>
                  <a:gd name="T19" fmla="*/ 5 h 70"/>
                  <a:gd name="T20" fmla="*/ 61 w 118"/>
                  <a:gd name="T21" fmla="*/ 2 h 70"/>
                  <a:gd name="T22" fmla="*/ 74 w 118"/>
                  <a:gd name="T23" fmla="*/ 2 h 70"/>
                  <a:gd name="T24" fmla="*/ 82 w 118"/>
                  <a:gd name="T25" fmla="*/ 5 h 70"/>
                  <a:gd name="T26" fmla="*/ 90 w 118"/>
                  <a:gd name="T27" fmla="*/ 14 h 70"/>
                  <a:gd name="T28" fmla="*/ 95 w 118"/>
                  <a:gd name="T29" fmla="*/ 14 h 70"/>
                  <a:gd name="T30" fmla="*/ 104 w 118"/>
                  <a:gd name="T31" fmla="*/ 14 h 70"/>
                  <a:gd name="T32" fmla="*/ 108 w 118"/>
                  <a:gd name="T33" fmla="*/ 18 h 70"/>
                  <a:gd name="T34" fmla="*/ 111 w 118"/>
                  <a:gd name="T35" fmla="*/ 22 h 70"/>
                  <a:gd name="T36" fmla="*/ 108 w 118"/>
                  <a:gd name="T37" fmla="*/ 34 h 70"/>
                  <a:gd name="T38" fmla="*/ 113 w 118"/>
                  <a:gd name="T39" fmla="*/ 36 h 70"/>
                  <a:gd name="T40" fmla="*/ 118 w 118"/>
                  <a:gd name="T41" fmla="*/ 48 h 70"/>
                  <a:gd name="T42" fmla="*/ 115 w 118"/>
                  <a:gd name="T43" fmla="*/ 56 h 70"/>
                  <a:gd name="T44" fmla="*/ 109 w 118"/>
                  <a:gd name="T45" fmla="*/ 63 h 70"/>
                  <a:gd name="T46" fmla="*/ 104 w 118"/>
                  <a:gd name="T47" fmla="*/ 68 h 70"/>
                  <a:gd name="T48" fmla="*/ 97 w 118"/>
                  <a:gd name="T49" fmla="*/ 66 h 70"/>
                  <a:gd name="T50" fmla="*/ 95 w 118"/>
                  <a:gd name="T51" fmla="*/ 70 h 70"/>
                  <a:gd name="T52" fmla="*/ 90 w 118"/>
                  <a:gd name="T53" fmla="*/ 68 h 70"/>
                  <a:gd name="T54" fmla="*/ 82 w 118"/>
                  <a:gd name="T55" fmla="*/ 61 h 70"/>
                  <a:gd name="T56" fmla="*/ 70 w 118"/>
                  <a:gd name="T57" fmla="*/ 56 h 70"/>
                  <a:gd name="T58" fmla="*/ 65 w 118"/>
                  <a:gd name="T59" fmla="*/ 48 h 70"/>
                  <a:gd name="T60" fmla="*/ 61 w 118"/>
                  <a:gd name="T61" fmla="*/ 48 h 70"/>
                  <a:gd name="T62" fmla="*/ 54 w 118"/>
                  <a:gd name="T63" fmla="*/ 52 h 70"/>
                  <a:gd name="T64" fmla="*/ 38 w 118"/>
                  <a:gd name="T65" fmla="*/ 48 h 70"/>
                  <a:gd name="T66" fmla="*/ 32 w 118"/>
                  <a:gd name="T67" fmla="*/ 48 h 70"/>
                  <a:gd name="T68" fmla="*/ 29 w 118"/>
                  <a:gd name="T69" fmla="*/ 48 h 70"/>
                  <a:gd name="T70" fmla="*/ 18 w 118"/>
                  <a:gd name="T71" fmla="*/ 48 h 70"/>
                  <a:gd name="T72" fmla="*/ 6 w 118"/>
                  <a:gd name="T73" fmla="*/ 57 h 70"/>
                  <a:gd name="T74" fmla="*/ 0 w 118"/>
                  <a:gd name="T75" fmla="*/ 57 h 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8"/>
                  <a:gd name="T115" fmla="*/ 0 h 70"/>
                  <a:gd name="T116" fmla="*/ 118 w 118"/>
                  <a:gd name="T117" fmla="*/ 70 h 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8" h="70">
                    <a:moveTo>
                      <a:pt x="0" y="57"/>
                    </a:moveTo>
                    <a:lnTo>
                      <a:pt x="0" y="54"/>
                    </a:lnTo>
                    <a:lnTo>
                      <a:pt x="0" y="39"/>
                    </a:lnTo>
                    <a:lnTo>
                      <a:pt x="9" y="18"/>
                    </a:lnTo>
                    <a:lnTo>
                      <a:pt x="14" y="13"/>
                    </a:lnTo>
                    <a:lnTo>
                      <a:pt x="25" y="11"/>
                    </a:lnTo>
                    <a:lnTo>
                      <a:pt x="32" y="20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6" y="27"/>
                    </a:lnTo>
                    <a:lnTo>
                      <a:pt x="38" y="29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0" y="29"/>
                    </a:lnTo>
                    <a:lnTo>
                      <a:pt x="54" y="25"/>
                    </a:lnTo>
                    <a:lnTo>
                      <a:pt x="54" y="7"/>
                    </a:lnTo>
                    <a:lnTo>
                      <a:pt x="56" y="5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7" y="4"/>
                    </a:lnTo>
                    <a:lnTo>
                      <a:pt x="82" y="5"/>
                    </a:lnTo>
                    <a:lnTo>
                      <a:pt x="84" y="9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5" y="14"/>
                    </a:lnTo>
                    <a:lnTo>
                      <a:pt x="99" y="13"/>
                    </a:lnTo>
                    <a:lnTo>
                      <a:pt x="104" y="14"/>
                    </a:lnTo>
                    <a:lnTo>
                      <a:pt x="106" y="16"/>
                    </a:lnTo>
                    <a:lnTo>
                      <a:pt x="108" y="18"/>
                    </a:lnTo>
                    <a:lnTo>
                      <a:pt x="109" y="20"/>
                    </a:lnTo>
                    <a:lnTo>
                      <a:pt x="111" y="22"/>
                    </a:lnTo>
                    <a:lnTo>
                      <a:pt x="111" y="23"/>
                    </a:lnTo>
                    <a:lnTo>
                      <a:pt x="108" y="34"/>
                    </a:lnTo>
                    <a:lnTo>
                      <a:pt x="111" y="34"/>
                    </a:lnTo>
                    <a:lnTo>
                      <a:pt x="113" y="36"/>
                    </a:lnTo>
                    <a:lnTo>
                      <a:pt x="113" y="38"/>
                    </a:lnTo>
                    <a:lnTo>
                      <a:pt x="118" y="48"/>
                    </a:lnTo>
                    <a:lnTo>
                      <a:pt x="118" y="56"/>
                    </a:lnTo>
                    <a:lnTo>
                      <a:pt x="115" y="56"/>
                    </a:lnTo>
                    <a:lnTo>
                      <a:pt x="109" y="61"/>
                    </a:lnTo>
                    <a:lnTo>
                      <a:pt x="109" y="63"/>
                    </a:lnTo>
                    <a:lnTo>
                      <a:pt x="106" y="66"/>
                    </a:lnTo>
                    <a:lnTo>
                      <a:pt x="104" y="68"/>
                    </a:lnTo>
                    <a:lnTo>
                      <a:pt x="99" y="65"/>
                    </a:lnTo>
                    <a:lnTo>
                      <a:pt x="97" y="66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90" y="68"/>
                    </a:lnTo>
                    <a:lnTo>
                      <a:pt x="88" y="68"/>
                    </a:lnTo>
                    <a:lnTo>
                      <a:pt x="82" y="61"/>
                    </a:lnTo>
                    <a:lnTo>
                      <a:pt x="75" y="56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5" y="48"/>
                    </a:lnTo>
                    <a:lnTo>
                      <a:pt x="63" y="47"/>
                    </a:lnTo>
                    <a:lnTo>
                      <a:pt x="61" y="48"/>
                    </a:lnTo>
                    <a:lnTo>
                      <a:pt x="57" y="52"/>
                    </a:lnTo>
                    <a:lnTo>
                      <a:pt x="54" y="52"/>
                    </a:lnTo>
                    <a:lnTo>
                      <a:pt x="45" y="48"/>
                    </a:lnTo>
                    <a:lnTo>
                      <a:pt x="38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7" y="52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9" name="Freeform 5738"/>
              <p:cNvSpPr>
                <a:spLocks/>
              </p:cNvSpPr>
              <p:nvPr/>
            </p:nvSpPr>
            <p:spPr bwMode="auto">
              <a:xfrm>
                <a:off x="3039" y="1557"/>
                <a:ext cx="118" cy="70"/>
              </a:xfrm>
              <a:custGeom>
                <a:avLst/>
                <a:gdLst>
                  <a:gd name="T0" fmla="*/ 0 w 118"/>
                  <a:gd name="T1" fmla="*/ 54 h 70"/>
                  <a:gd name="T2" fmla="*/ 9 w 118"/>
                  <a:gd name="T3" fmla="*/ 18 h 70"/>
                  <a:gd name="T4" fmla="*/ 25 w 118"/>
                  <a:gd name="T5" fmla="*/ 11 h 70"/>
                  <a:gd name="T6" fmla="*/ 34 w 118"/>
                  <a:gd name="T7" fmla="*/ 25 h 70"/>
                  <a:gd name="T8" fmla="*/ 36 w 118"/>
                  <a:gd name="T9" fmla="*/ 27 h 70"/>
                  <a:gd name="T10" fmla="*/ 43 w 118"/>
                  <a:gd name="T11" fmla="*/ 32 h 70"/>
                  <a:gd name="T12" fmla="*/ 48 w 118"/>
                  <a:gd name="T13" fmla="*/ 31 h 70"/>
                  <a:gd name="T14" fmla="*/ 50 w 118"/>
                  <a:gd name="T15" fmla="*/ 34 h 70"/>
                  <a:gd name="T16" fmla="*/ 54 w 118"/>
                  <a:gd name="T17" fmla="*/ 25 h 70"/>
                  <a:gd name="T18" fmla="*/ 56 w 118"/>
                  <a:gd name="T19" fmla="*/ 5 h 70"/>
                  <a:gd name="T20" fmla="*/ 61 w 118"/>
                  <a:gd name="T21" fmla="*/ 2 h 70"/>
                  <a:gd name="T22" fmla="*/ 74 w 118"/>
                  <a:gd name="T23" fmla="*/ 2 h 70"/>
                  <a:gd name="T24" fmla="*/ 82 w 118"/>
                  <a:gd name="T25" fmla="*/ 5 h 70"/>
                  <a:gd name="T26" fmla="*/ 90 w 118"/>
                  <a:gd name="T27" fmla="*/ 14 h 70"/>
                  <a:gd name="T28" fmla="*/ 95 w 118"/>
                  <a:gd name="T29" fmla="*/ 14 h 70"/>
                  <a:gd name="T30" fmla="*/ 104 w 118"/>
                  <a:gd name="T31" fmla="*/ 14 h 70"/>
                  <a:gd name="T32" fmla="*/ 108 w 118"/>
                  <a:gd name="T33" fmla="*/ 18 h 70"/>
                  <a:gd name="T34" fmla="*/ 111 w 118"/>
                  <a:gd name="T35" fmla="*/ 22 h 70"/>
                  <a:gd name="T36" fmla="*/ 108 w 118"/>
                  <a:gd name="T37" fmla="*/ 34 h 70"/>
                  <a:gd name="T38" fmla="*/ 113 w 118"/>
                  <a:gd name="T39" fmla="*/ 36 h 70"/>
                  <a:gd name="T40" fmla="*/ 118 w 118"/>
                  <a:gd name="T41" fmla="*/ 48 h 70"/>
                  <a:gd name="T42" fmla="*/ 115 w 118"/>
                  <a:gd name="T43" fmla="*/ 56 h 70"/>
                  <a:gd name="T44" fmla="*/ 109 w 118"/>
                  <a:gd name="T45" fmla="*/ 63 h 70"/>
                  <a:gd name="T46" fmla="*/ 104 w 118"/>
                  <a:gd name="T47" fmla="*/ 68 h 70"/>
                  <a:gd name="T48" fmla="*/ 97 w 118"/>
                  <a:gd name="T49" fmla="*/ 66 h 70"/>
                  <a:gd name="T50" fmla="*/ 95 w 118"/>
                  <a:gd name="T51" fmla="*/ 70 h 70"/>
                  <a:gd name="T52" fmla="*/ 90 w 118"/>
                  <a:gd name="T53" fmla="*/ 68 h 70"/>
                  <a:gd name="T54" fmla="*/ 82 w 118"/>
                  <a:gd name="T55" fmla="*/ 61 h 70"/>
                  <a:gd name="T56" fmla="*/ 70 w 118"/>
                  <a:gd name="T57" fmla="*/ 56 h 70"/>
                  <a:gd name="T58" fmla="*/ 65 w 118"/>
                  <a:gd name="T59" fmla="*/ 48 h 70"/>
                  <a:gd name="T60" fmla="*/ 61 w 118"/>
                  <a:gd name="T61" fmla="*/ 48 h 70"/>
                  <a:gd name="T62" fmla="*/ 54 w 118"/>
                  <a:gd name="T63" fmla="*/ 52 h 70"/>
                  <a:gd name="T64" fmla="*/ 38 w 118"/>
                  <a:gd name="T65" fmla="*/ 48 h 70"/>
                  <a:gd name="T66" fmla="*/ 32 w 118"/>
                  <a:gd name="T67" fmla="*/ 48 h 70"/>
                  <a:gd name="T68" fmla="*/ 29 w 118"/>
                  <a:gd name="T69" fmla="*/ 48 h 70"/>
                  <a:gd name="T70" fmla="*/ 18 w 118"/>
                  <a:gd name="T71" fmla="*/ 48 h 70"/>
                  <a:gd name="T72" fmla="*/ 6 w 118"/>
                  <a:gd name="T73" fmla="*/ 57 h 70"/>
                  <a:gd name="T74" fmla="*/ 0 w 118"/>
                  <a:gd name="T75" fmla="*/ 57 h 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8"/>
                  <a:gd name="T115" fmla="*/ 0 h 70"/>
                  <a:gd name="T116" fmla="*/ 118 w 118"/>
                  <a:gd name="T117" fmla="*/ 70 h 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8" h="70">
                    <a:moveTo>
                      <a:pt x="0" y="57"/>
                    </a:moveTo>
                    <a:lnTo>
                      <a:pt x="0" y="54"/>
                    </a:lnTo>
                    <a:lnTo>
                      <a:pt x="0" y="39"/>
                    </a:lnTo>
                    <a:lnTo>
                      <a:pt x="9" y="18"/>
                    </a:lnTo>
                    <a:lnTo>
                      <a:pt x="14" y="13"/>
                    </a:lnTo>
                    <a:lnTo>
                      <a:pt x="25" y="11"/>
                    </a:lnTo>
                    <a:lnTo>
                      <a:pt x="32" y="20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6" y="27"/>
                    </a:lnTo>
                    <a:lnTo>
                      <a:pt x="38" y="29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0" y="29"/>
                    </a:lnTo>
                    <a:lnTo>
                      <a:pt x="54" y="25"/>
                    </a:lnTo>
                    <a:lnTo>
                      <a:pt x="54" y="7"/>
                    </a:lnTo>
                    <a:lnTo>
                      <a:pt x="56" y="5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7" y="4"/>
                    </a:lnTo>
                    <a:lnTo>
                      <a:pt x="82" y="5"/>
                    </a:lnTo>
                    <a:lnTo>
                      <a:pt x="84" y="9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5" y="14"/>
                    </a:lnTo>
                    <a:lnTo>
                      <a:pt x="99" y="13"/>
                    </a:lnTo>
                    <a:lnTo>
                      <a:pt x="104" y="14"/>
                    </a:lnTo>
                    <a:lnTo>
                      <a:pt x="106" y="16"/>
                    </a:lnTo>
                    <a:lnTo>
                      <a:pt x="108" y="18"/>
                    </a:lnTo>
                    <a:lnTo>
                      <a:pt x="109" y="20"/>
                    </a:lnTo>
                    <a:lnTo>
                      <a:pt x="111" y="22"/>
                    </a:lnTo>
                    <a:lnTo>
                      <a:pt x="111" y="23"/>
                    </a:lnTo>
                    <a:lnTo>
                      <a:pt x="108" y="34"/>
                    </a:lnTo>
                    <a:lnTo>
                      <a:pt x="111" y="34"/>
                    </a:lnTo>
                    <a:lnTo>
                      <a:pt x="113" y="36"/>
                    </a:lnTo>
                    <a:lnTo>
                      <a:pt x="113" y="38"/>
                    </a:lnTo>
                    <a:lnTo>
                      <a:pt x="118" y="48"/>
                    </a:lnTo>
                    <a:lnTo>
                      <a:pt x="118" y="56"/>
                    </a:lnTo>
                    <a:lnTo>
                      <a:pt x="115" y="56"/>
                    </a:lnTo>
                    <a:lnTo>
                      <a:pt x="109" y="61"/>
                    </a:lnTo>
                    <a:lnTo>
                      <a:pt x="109" y="63"/>
                    </a:lnTo>
                    <a:lnTo>
                      <a:pt x="106" y="66"/>
                    </a:lnTo>
                    <a:lnTo>
                      <a:pt x="104" y="68"/>
                    </a:lnTo>
                    <a:lnTo>
                      <a:pt x="99" y="65"/>
                    </a:lnTo>
                    <a:lnTo>
                      <a:pt x="97" y="66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90" y="68"/>
                    </a:lnTo>
                    <a:lnTo>
                      <a:pt x="88" y="68"/>
                    </a:lnTo>
                    <a:lnTo>
                      <a:pt x="82" y="61"/>
                    </a:lnTo>
                    <a:lnTo>
                      <a:pt x="75" y="56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5" y="48"/>
                    </a:lnTo>
                    <a:lnTo>
                      <a:pt x="63" y="47"/>
                    </a:lnTo>
                    <a:lnTo>
                      <a:pt x="61" y="48"/>
                    </a:lnTo>
                    <a:lnTo>
                      <a:pt x="57" y="52"/>
                    </a:lnTo>
                    <a:lnTo>
                      <a:pt x="54" y="52"/>
                    </a:lnTo>
                    <a:lnTo>
                      <a:pt x="45" y="48"/>
                    </a:lnTo>
                    <a:lnTo>
                      <a:pt x="38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7" y="52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0" y="5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0" name="Freeform 5739"/>
              <p:cNvSpPr>
                <a:spLocks/>
              </p:cNvSpPr>
              <p:nvPr/>
            </p:nvSpPr>
            <p:spPr bwMode="auto">
              <a:xfrm>
                <a:off x="3129" y="1815"/>
                <a:ext cx="55" cy="70"/>
              </a:xfrm>
              <a:custGeom>
                <a:avLst/>
                <a:gdLst>
                  <a:gd name="T0" fmla="*/ 26 w 55"/>
                  <a:gd name="T1" fmla="*/ 70 h 70"/>
                  <a:gd name="T2" fmla="*/ 25 w 55"/>
                  <a:gd name="T3" fmla="*/ 39 h 70"/>
                  <a:gd name="T4" fmla="*/ 14 w 55"/>
                  <a:gd name="T5" fmla="*/ 21 h 70"/>
                  <a:gd name="T6" fmla="*/ 12 w 55"/>
                  <a:gd name="T7" fmla="*/ 16 h 70"/>
                  <a:gd name="T8" fmla="*/ 1 w 55"/>
                  <a:gd name="T9" fmla="*/ 5 h 70"/>
                  <a:gd name="T10" fmla="*/ 0 w 55"/>
                  <a:gd name="T11" fmla="*/ 5 h 70"/>
                  <a:gd name="T12" fmla="*/ 1 w 55"/>
                  <a:gd name="T13" fmla="*/ 2 h 70"/>
                  <a:gd name="T14" fmla="*/ 3 w 55"/>
                  <a:gd name="T15" fmla="*/ 2 h 70"/>
                  <a:gd name="T16" fmla="*/ 7 w 55"/>
                  <a:gd name="T17" fmla="*/ 2 h 70"/>
                  <a:gd name="T18" fmla="*/ 14 w 55"/>
                  <a:gd name="T19" fmla="*/ 0 h 70"/>
                  <a:gd name="T20" fmla="*/ 19 w 55"/>
                  <a:gd name="T21" fmla="*/ 2 h 70"/>
                  <a:gd name="T22" fmla="*/ 26 w 55"/>
                  <a:gd name="T23" fmla="*/ 7 h 70"/>
                  <a:gd name="T24" fmla="*/ 28 w 55"/>
                  <a:gd name="T25" fmla="*/ 7 h 70"/>
                  <a:gd name="T26" fmla="*/ 32 w 55"/>
                  <a:gd name="T27" fmla="*/ 7 h 70"/>
                  <a:gd name="T28" fmla="*/ 35 w 55"/>
                  <a:gd name="T29" fmla="*/ 7 h 70"/>
                  <a:gd name="T30" fmla="*/ 39 w 55"/>
                  <a:gd name="T31" fmla="*/ 11 h 70"/>
                  <a:gd name="T32" fmla="*/ 41 w 55"/>
                  <a:gd name="T33" fmla="*/ 11 h 70"/>
                  <a:gd name="T34" fmla="*/ 43 w 55"/>
                  <a:gd name="T35" fmla="*/ 12 h 70"/>
                  <a:gd name="T36" fmla="*/ 41 w 55"/>
                  <a:gd name="T37" fmla="*/ 21 h 70"/>
                  <a:gd name="T38" fmla="*/ 43 w 55"/>
                  <a:gd name="T39" fmla="*/ 23 h 70"/>
                  <a:gd name="T40" fmla="*/ 44 w 55"/>
                  <a:gd name="T41" fmla="*/ 25 h 70"/>
                  <a:gd name="T42" fmla="*/ 46 w 55"/>
                  <a:gd name="T43" fmla="*/ 27 h 70"/>
                  <a:gd name="T44" fmla="*/ 46 w 55"/>
                  <a:gd name="T45" fmla="*/ 28 h 70"/>
                  <a:gd name="T46" fmla="*/ 46 w 55"/>
                  <a:gd name="T47" fmla="*/ 30 h 70"/>
                  <a:gd name="T48" fmla="*/ 48 w 55"/>
                  <a:gd name="T49" fmla="*/ 36 h 70"/>
                  <a:gd name="T50" fmla="*/ 53 w 55"/>
                  <a:gd name="T51" fmla="*/ 37 h 70"/>
                  <a:gd name="T52" fmla="*/ 53 w 55"/>
                  <a:gd name="T53" fmla="*/ 39 h 70"/>
                  <a:gd name="T54" fmla="*/ 55 w 55"/>
                  <a:gd name="T55" fmla="*/ 41 h 70"/>
                  <a:gd name="T56" fmla="*/ 53 w 55"/>
                  <a:gd name="T57" fmla="*/ 45 h 70"/>
                  <a:gd name="T58" fmla="*/ 55 w 55"/>
                  <a:gd name="T59" fmla="*/ 46 h 70"/>
                  <a:gd name="T60" fmla="*/ 53 w 55"/>
                  <a:gd name="T61" fmla="*/ 48 h 70"/>
                  <a:gd name="T62" fmla="*/ 52 w 55"/>
                  <a:gd name="T63" fmla="*/ 50 h 70"/>
                  <a:gd name="T64" fmla="*/ 44 w 55"/>
                  <a:gd name="T65" fmla="*/ 48 h 70"/>
                  <a:gd name="T66" fmla="*/ 43 w 55"/>
                  <a:gd name="T67" fmla="*/ 48 h 70"/>
                  <a:gd name="T68" fmla="*/ 41 w 55"/>
                  <a:gd name="T69" fmla="*/ 46 h 70"/>
                  <a:gd name="T70" fmla="*/ 39 w 55"/>
                  <a:gd name="T71" fmla="*/ 48 h 70"/>
                  <a:gd name="T72" fmla="*/ 39 w 55"/>
                  <a:gd name="T73" fmla="*/ 50 h 70"/>
                  <a:gd name="T74" fmla="*/ 37 w 55"/>
                  <a:gd name="T75" fmla="*/ 57 h 70"/>
                  <a:gd name="T76" fmla="*/ 35 w 55"/>
                  <a:gd name="T77" fmla="*/ 59 h 70"/>
                  <a:gd name="T78" fmla="*/ 34 w 55"/>
                  <a:gd name="T79" fmla="*/ 61 h 70"/>
                  <a:gd name="T80" fmla="*/ 34 w 55"/>
                  <a:gd name="T81" fmla="*/ 62 h 70"/>
                  <a:gd name="T82" fmla="*/ 32 w 55"/>
                  <a:gd name="T83" fmla="*/ 64 h 70"/>
                  <a:gd name="T84" fmla="*/ 30 w 55"/>
                  <a:gd name="T85" fmla="*/ 66 h 70"/>
                  <a:gd name="T86" fmla="*/ 30 w 55"/>
                  <a:gd name="T87" fmla="*/ 68 h 70"/>
                  <a:gd name="T88" fmla="*/ 28 w 55"/>
                  <a:gd name="T89" fmla="*/ 70 h 70"/>
                  <a:gd name="T90" fmla="*/ 26 w 55"/>
                  <a:gd name="T91" fmla="*/ 70 h 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"/>
                  <a:gd name="T139" fmla="*/ 0 h 70"/>
                  <a:gd name="T140" fmla="*/ 55 w 55"/>
                  <a:gd name="T141" fmla="*/ 70 h 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" h="70">
                    <a:moveTo>
                      <a:pt x="26" y="70"/>
                    </a:moveTo>
                    <a:lnTo>
                      <a:pt x="25" y="39"/>
                    </a:lnTo>
                    <a:lnTo>
                      <a:pt x="14" y="21"/>
                    </a:lnTo>
                    <a:lnTo>
                      <a:pt x="12" y="1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9" y="2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2"/>
                    </a:lnTo>
                    <a:lnTo>
                      <a:pt x="41" y="21"/>
                    </a:lnTo>
                    <a:lnTo>
                      <a:pt x="43" y="23"/>
                    </a:lnTo>
                    <a:lnTo>
                      <a:pt x="44" y="25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8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5" y="41"/>
                    </a:lnTo>
                    <a:lnTo>
                      <a:pt x="53" y="45"/>
                    </a:lnTo>
                    <a:lnTo>
                      <a:pt x="55" y="46"/>
                    </a:lnTo>
                    <a:lnTo>
                      <a:pt x="53" y="48"/>
                    </a:lnTo>
                    <a:lnTo>
                      <a:pt x="52" y="50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1" y="46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7" y="57"/>
                    </a:lnTo>
                    <a:lnTo>
                      <a:pt x="35" y="59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2" y="64"/>
                    </a:lnTo>
                    <a:lnTo>
                      <a:pt x="30" y="66"/>
                    </a:lnTo>
                    <a:lnTo>
                      <a:pt x="30" y="68"/>
                    </a:lnTo>
                    <a:lnTo>
                      <a:pt x="28" y="70"/>
                    </a:lnTo>
                    <a:lnTo>
                      <a:pt x="26" y="7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1" name="Freeform 5740"/>
              <p:cNvSpPr>
                <a:spLocks/>
              </p:cNvSpPr>
              <p:nvPr/>
            </p:nvSpPr>
            <p:spPr bwMode="auto">
              <a:xfrm>
                <a:off x="3129" y="1815"/>
                <a:ext cx="55" cy="70"/>
              </a:xfrm>
              <a:custGeom>
                <a:avLst/>
                <a:gdLst>
                  <a:gd name="T0" fmla="*/ 26 w 55"/>
                  <a:gd name="T1" fmla="*/ 70 h 70"/>
                  <a:gd name="T2" fmla="*/ 25 w 55"/>
                  <a:gd name="T3" fmla="*/ 39 h 70"/>
                  <a:gd name="T4" fmla="*/ 14 w 55"/>
                  <a:gd name="T5" fmla="*/ 21 h 70"/>
                  <a:gd name="T6" fmla="*/ 12 w 55"/>
                  <a:gd name="T7" fmla="*/ 16 h 70"/>
                  <a:gd name="T8" fmla="*/ 1 w 55"/>
                  <a:gd name="T9" fmla="*/ 5 h 70"/>
                  <a:gd name="T10" fmla="*/ 0 w 55"/>
                  <a:gd name="T11" fmla="*/ 5 h 70"/>
                  <a:gd name="T12" fmla="*/ 1 w 55"/>
                  <a:gd name="T13" fmla="*/ 2 h 70"/>
                  <a:gd name="T14" fmla="*/ 3 w 55"/>
                  <a:gd name="T15" fmla="*/ 2 h 70"/>
                  <a:gd name="T16" fmla="*/ 7 w 55"/>
                  <a:gd name="T17" fmla="*/ 2 h 70"/>
                  <a:gd name="T18" fmla="*/ 14 w 55"/>
                  <a:gd name="T19" fmla="*/ 0 h 70"/>
                  <a:gd name="T20" fmla="*/ 19 w 55"/>
                  <a:gd name="T21" fmla="*/ 2 h 70"/>
                  <a:gd name="T22" fmla="*/ 26 w 55"/>
                  <a:gd name="T23" fmla="*/ 7 h 70"/>
                  <a:gd name="T24" fmla="*/ 28 w 55"/>
                  <a:gd name="T25" fmla="*/ 7 h 70"/>
                  <a:gd name="T26" fmla="*/ 32 w 55"/>
                  <a:gd name="T27" fmla="*/ 7 h 70"/>
                  <a:gd name="T28" fmla="*/ 35 w 55"/>
                  <a:gd name="T29" fmla="*/ 7 h 70"/>
                  <a:gd name="T30" fmla="*/ 39 w 55"/>
                  <a:gd name="T31" fmla="*/ 11 h 70"/>
                  <a:gd name="T32" fmla="*/ 41 w 55"/>
                  <a:gd name="T33" fmla="*/ 11 h 70"/>
                  <a:gd name="T34" fmla="*/ 43 w 55"/>
                  <a:gd name="T35" fmla="*/ 12 h 70"/>
                  <a:gd name="T36" fmla="*/ 41 w 55"/>
                  <a:gd name="T37" fmla="*/ 21 h 70"/>
                  <a:gd name="T38" fmla="*/ 43 w 55"/>
                  <a:gd name="T39" fmla="*/ 23 h 70"/>
                  <a:gd name="T40" fmla="*/ 44 w 55"/>
                  <a:gd name="T41" fmla="*/ 25 h 70"/>
                  <a:gd name="T42" fmla="*/ 46 w 55"/>
                  <a:gd name="T43" fmla="*/ 27 h 70"/>
                  <a:gd name="T44" fmla="*/ 46 w 55"/>
                  <a:gd name="T45" fmla="*/ 28 h 70"/>
                  <a:gd name="T46" fmla="*/ 46 w 55"/>
                  <a:gd name="T47" fmla="*/ 30 h 70"/>
                  <a:gd name="T48" fmla="*/ 48 w 55"/>
                  <a:gd name="T49" fmla="*/ 36 h 70"/>
                  <a:gd name="T50" fmla="*/ 53 w 55"/>
                  <a:gd name="T51" fmla="*/ 37 h 70"/>
                  <a:gd name="T52" fmla="*/ 53 w 55"/>
                  <a:gd name="T53" fmla="*/ 39 h 70"/>
                  <a:gd name="T54" fmla="*/ 55 w 55"/>
                  <a:gd name="T55" fmla="*/ 41 h 70"/>
                  <a:gd name="T56" fmla="*/ 53 w 55"/>
                  <a:gd name="T57" fmla="*/ 45 h 70"/>
                  <a:gd name="T58" fmla="*/ 55 w 55"/>
                  <a:gd name="T59" fmla="*/ 46 h 70"/>
                  <a:gd name="T60" fmla="*/ 53 w 55"/>
                  <a:gd name="T61" fmla="*/ 48 h 70"/>
                  <a:gd name="T62" fmla="*/ 52 w 55"/>
                  <a:gd name="T63" fmla="*/ 50 h 70"/>
                  <a:gd name="T64" fmla="*/ 44 w 55"/>
                  <a:gd name="T65" fmla="*/ 48 h 70"/>
                  <a:gd name="T66" fmla="*/ 43 w 55"/>
                  <a:gd name="T67" fmla="*/ 48 h 70"/>
                  <a:gd name="T68" fmla="*/ 41 w 55"/>
                  <a:gd name="T69" fmla="*/ 46 h 70"/>
                  <a:gd name="T70" fmla="*/ 39 w 55"/>
                  <a:gd name="T71" fmla="*/ 48 h 70"/>
                  <a:gd name="T72" fmla="*/ 39 w 55"/>
                  <a:gd name="T73" fmla="*/ 50 h 70"/>
                  <a:gd name="T74" fmla="*/ 37 w 55"/>
                  <a:gd name="T75" fmla="*/ 57 h 70"/>
                  <a:gd name="T76" fmla="*/ 35 w 55"/>
                  <a:gd name="T77" fmla="*/ 59 h 70"/>
                  <a:gd name="T78" fmla="*/ 34 w 55"/>
                  <a:gd name="T79" fmla="*/ 61 h 70"/>
                  <a:gd name="T80" fmla="*/ 34 w 55"/>
                  <a:gd name="T81" fmla="*/ 62 h 70"/>
                  <a:gd name="T82" fmla="*/ 32 w 55"/>
                  <a:gd name="T83" fmla="*/ 64 h 70"/>
                  <a:gd name="T84" fmla="*/ 30 w 55"/>
                  <a:gd name="T85" fmla="*/ 66 h 70"/>
                  <a:gd name="T86" fmla="*/ 30 w 55"/>
                  <a:gd name="T87" fmla="*/ 68 h 70"/>
                  <a:gd name="T88" fmla="*/ 28 w 55"/>
                  <a:gd name="T89" fmla="*/ 70 h 70"/>
                  <a:gd name="T90" fmla="*/ 26 w 55"/>
                  <a:gd name="T91" fmla="*/ 70 h 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"/>
                  <a:gd name="T139" fmla="*/ 0 h 70"/>
                  <a:gd name="T140" fmla="*/ 55 w 55"/>
                  <a:gd name="T141" fmla="*/ 70 h 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" h="70">
                    <a:moveTo>
                      <a:pt x="26" y="70"/>
                    </a:moveTo>
                    <a:lnTo>
                      <a:pt x="25" y="39"/>
                    </a:lnTo>
                    <a:lnTo>
                      <a:pt x="14" y="21"/>
                    </a:lnTo>
                    <a:lnTo>
                      <a:pt x="12" y="1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9" y="2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2"/>
                    </a:lnTo>
                    <a:lnTo>
                      <a:pt x="41" y="21"/>
                    </a:lnTo>
                    <a:lnTo>
                      <a:pt x="43" y="23"/>
                    </a:lnTo>
                    <a:lnTo>
                      <a:pt x="44" y="25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8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5" y="41"/>
                    </a:lnTo>
                    <a:lnTo>
                      <a:pt x="53" y="45"/>
                    </a:lnTo>
                    <a:lnTo>
                      <a:pt x="55" y="46"/>
                    </a:lnTo>
                    <a:lnTo>
                      <a:pt x="53" y="48"/>
                    </a:lnTo>
                    <a:lnTo>
                      <a:pt x="52" y="50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1" y="46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7" y="57"/>
                    </a:lnTo>
                    <a:lnTo>
                      <a:pt x="35" y="59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2" y="64"/>
                    </a:lnTo>
                    <a:lnTo>
                      <a:pt x="30" y="66"/>
                    </a:lnTo>
                    <a:lnTo>
                      <a:pt x="30" y="68"/>
                    </a:lnTo>
                    <a:lnTo>
                      <a:pt x="28" y="70"/>
                    </a:lnTo>
                    <a:lnTo>
                      <a:pt x="26" y="7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2" name="Freeform 5741"/>
              <p:cNvSpPr>
                <a:spLocks/>
              </p:cNvSpPr>
              <p:nvPr/>
            </p:nvSpPr>
            <p:spPr bwMode="auto">
              <a:xfrm>
                <a:off x="3123" y="1962"/>
                <a:ext cx="299" cy="127"/>
              </a:xfrm>
              <a:custGeom>
                <a:avLst/>
                <a:gdLst>
                  <a:gd name="T0" fmla="*/ 160 w 299"/>
                  <a:gd name="T1" fmla="*/ 112 h 127"/>
                  <a:gd name="T2" fmla="*/ 152 w 299"/>
                  <a:gd name="T3" fmla="*/ 112 h 127"/>
                  <a:gd name="T4" fmla="*/ 140 w 299"/>
                  <a:gd name="T5" fmla="*/ 109 h 127"/>
                  <a:gd name="T6" fmla="*/ 127 w 299"/>
                  <a:gd name="T7" fmla="*/ 118 h 127"/>
                  <a:gd name="T8" fmla="*/ 117 w 299"/>
                  <a:gd name="T9" fmla="*/ 121 h 127"/>
                  <a:gd name="T10" fmla="*/ 83 w 299"/>
                  <a:gd name="T11" fmla="*/ 107 h 127"/>
                  <a:gd name="T12" fmla="*/ 70 w 299"/>
                  <a:gd name="T13" fmla="*/ 114 h 127"/>
                  <a:gd name="T14" fmla="*/ 50 w 299"/>
                  <a:gd name="T15" fmla="*/ 118 h 127"/>
                  <a:gd name="T16" fmla="*/ 45 w 299"/>
                  <a:gd name="T17" fmla="*/ 110 h 127"/>
                  <a:gd name="T18" fmla="*/ 40 w 299"/>
                  <a:gd name="T19" fmla="*/ 107 h 127"/>
                  <a:gd name="T20" fmla="*/ 31 w 299"/>
                  <a:gd name="T21" fmla="*/ 112 h 127"/>
                  <a:gd name="T22" fmla="*/ 22 w 299"/>
                  <a:gd name="T23" fmla="*/ 110 h 127"/>
                  <a:gd name="T24" fmla="*/ 31 w 299"/>
                  <a:gd name="T25" fmla="*/ 107 h 127"/>
                  <a:gd name="T26" fmla="*/ 20 w 299"/>
                  <a:gd name="T27" fmla="*/ 103 h 127"/>
                  <a:gd name="T28" fmla="*/ 18 w 299"/>
                  <a:gd name="T29" fmla="*/ 96 h 127"/>
                  <a:gd name="T30" fmla="*/ 16 w 299"/>
                  <a:gd name="T31" fmla="*/ 93 h 127"/>
                  <a:gd name="T32" fmla="*/ 16 w 299"/>
                  <a:gd name="T33" fmla="*/ 84 h 127"/>
                  <a:gd name="T34" fmla="*/ 6 w 299"/>
                  <a:gd name="T35" fmla="*/ 80 h 127"/>
                  <a:gd name="T36" fmla="*/ 4 w 299"/>
                  <a:gd name="T37" fmla="*/ 76 h 127"/>
                  <a:gd name="T38" fmla="*/ 6 w 299"/>
                  <a:gd name="T39" fmla="*/ 71 h 127"/>
                  <a:gd name="T40" fmla="*/ 15 w 299"/>
                  <a:gd name="T41" fmla="*/ 75 h 127"/>
                  <a:gd name="T42" fmla="*/ 13 w 299"/>
                  <a:gd name="T43" fmla="*/ 66 h 127"/>
                  <a:gd name="T44" fmla="*/ 9 w 299"/>
                  <a:gd name="T45" fmla="*/ 59 h 127"/>
                  <a:gd name="T46" fmla="*/ 0 w 299"/>
                  <a:gd name="T47" fmla="*/ 53 h 127"/>
                  <a:gd name="T48" fmla="*/ 4 w 299"/>
                  <a:gd name="T49" fmla="*/ 42 h 127"/>
                  <a:gd name="T50" fmla="*/ 20 w 299"/>
                  <a:gd name="T51" fmla="*/ 35 h 127"/>
                  <a:gd name="T52" fmla="*/ 27 w 299"/>
                  <a:gd name="T53" fmla="*/ 32 h 127"/>
                  <a:gd name="T54" fmla="*/ 47 w 299"/>
                  <a:gd name="T55" fmla="*/ 32 h 127"/>
                  <a:gd name="T56" fmla="*/ 59 w 299"/>
                  <a:gd name="T57" fmla="*/ 28 h 127"/>
                  <a:gd name="T58" fmla="*/ 50 w 299"/>
                  <a:gd name="T59" fmla="*/ 26 h 127"/>
                  <a:gd name="T60" fmla="*/ 47 w 299"/>
                  <a:gd name="T61" fmla="*/ 21 h 127"/>
                  <a:gd name="T62" fmla="*/ 56 w 299"/>
                  <a:gd name="T63" fmla="*/ 19 h 127"/>
                  <a:gd name="T64" fmla="*/ 79 w 299"/>
                  <a:gd name="T65" fmla="*/ 21 h 127"/>
                  <a:gd name="T66" fmla="*/ 138 w 299"/>
                  <a:gd name="T67" fmla="*/ 1 h 127"/>
                  <a:gd name="T68" fmla="*/ 145 w 299"/>
                  <a:gd name="T69" fmla="*/ 1 h 127"/>
                  <a:gd name="T70" fmla="*/ 163 w 299"/>
                  <a:gd name="T71" fmla="*/ 16 h 127"/>
                  <a:gd name="T72" fmla="*/ 192 w 299"/>
                  <a:gd name="T73" fmla="*/ 23 h 127"/>
                  <a:gd name="T74" fmla="*/ 245 w 299"/>
                  <a:gd name="T75" fmla="*/ 10 h 127"/>
                  <a:gd name="T76" fmla="*/ 253 w 299"/>
                  <a:gd name="T77" fmla="*/ 10 h 127"/>
                  <a:gd name="T78" fmla="*/ 263 w 299"/>
                  <a:gd name="T79" fmla="*/ 8 h 127"/>
                  <a:gd name="T80" fmla="*/ 278 w 299"/>
                  <a:gd name="T81" fmla="*/ 21 h 127"/>
                  <a:gd name="T82" fmla="*/ 290 w 299"/>
                  <a:gd name="T83" fmla="*/ 41 h 127"/>
                  <a:gd name="T84" fmla="*/ 292 w 299"/>
                  <a:gd name="T85" fmla="*/ 53 h 127"/>
                  <a:gd name="T86" fmla="*/ 296 w 299"/>
                  <a:gd name="T87" fmla="*/ 89 h 127"/>
                  <a:gd name="T88" fmla="*/ 292 w 299"/>
                  <a:gd name="T89" fmla="*/ 100 h 127"/>
                  <a:gd name="T90" fmla="*/ 262 w 299"/>
                  <a:gd name="T91" fmla="*/ 100 h 127"/>
                  <a:gd name="T92" fmla="*/ 258 w 299"/>
                  <a:gd name="T93" fmla="*/ 98 h 127"/>
                  <a:gd name="T94" fmla="*/ 240 w 299"/>
                  <a:gd name="T95" fmla="*/ 102 h 127"/>
                  <a:gd name="T96" fmla="*/ 220 w 299"/>
                  <a:gd name="T97" fmla="*/ 107 h 127"/>
                  <a:gd name="T98" fmla="*/ 197 w 299"/>
                  <a:gd name="T99" fmla="*/ 105 h 127"/>
                  <a:gd name="T100" fmla="*/ 181 w 299"/>
                  <a:gd name="T101" fmla="*/ 110 h 127"/>
                  <a:gd name="T102" fmla="*/ 174 w 299"/>
                  <a:gd name="T103" fmla="*/ 109 h 127"/>
                  <a:gd name="T104" fmla="*/ 169 w 299"/>
                  <a:gd name="T105" fmla="*/ 107 h 127"/>
                  <a:gd name="T106" fmla="*/ 167 w 299"/>
                  <a:gd name="T107" fmla="*/ 114 h 127"/>
                  <a:gd name="T108" fmla="*/ 167 w 299"/>
                  <a:gd name="T109" fmla="*/ 119 h 127"/>
                  <a:gd name="T110" fmla="*/ 161 w 299"/>
                  <a:gd name="T111" fmla="*/ 125 h 127"/>
                  <a:gd name="T112" fmla="*/ 156 w 299"/>
                  <a:gd name="T113" fmla="*/ 125 h 1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9"/>
                  <a:gd name="T172" fmla="*/ 0 h 127"/>
                  <a:gd name="T173" fmla="*/ 299 w 299"/>
                  <a:gd name="T174" fmla="*/ 127 h 1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9" h="127">
                    <a:moveTo>
                      <a:pt x="158" y="123"/>
                    </a:moveTo>
                    <a:lnTo>
                      <a:pt x="156" y="119"/>
                    </a:lnTo>
                    <a:lnTo>
                      <a:pt x="158" y="114"/>
                    </a:lnTo>
                    <a:lnTo>
                      <a:pt x="160" y="112"/>
                    </a:lnTo>
                    <a:lnTo>
                      <a:pt x="161" y="109"/>
                    </a:lnTo>
                    <a:lnTo>
                      <a:pt x="158" y="107"/>
                    </a:lnTo>
                    <a:lnTo>
                      <a:pt x="152" y="109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47" y="112"/>
                    </a:lnTo>
                    <a:lnTo>
                      <a:pt x="142" y="109"/>
                    </a:lnTo>
                    <a:lnTo>
                      <a:pt x="140" y="109"/>
                    </a:lnTo>
                    <a:lnTo>
                      <a:pt x="138" y="109"/>
                    </a:lnTo>
                    <a:lnTo>
                      <a:pt x="134" y="109"/>
                    </a:lnTo>
                    <a:lnTo>
                      <a:pt x="129" y="114"/>
                    </a:lnTo>
                    <a:lnTo>
                      <a:pt x="127" y="118"/>
                    </a:lnTo>
                    <a:lnTo>
                      <a:pt x="124" y="118"/>
                    </a:lnTo>
                    <a:lnTo>
                      <a:pt x="122" y="119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08" y="123"/>
                    </a:lnTo>
                    <a:lnTo>
                      <a:pt x="102" y="121"/>
                    </a:lnTo>
                    <a:lnTo>
                      <a:pt x="99" y="116"/>
                    </a:lnTo>
                    <a:lnTo>
                      <a:pt x="83" y="107"/>
                    </a:lnTo>
                    <a:lnTo>
                      <a:pt x="72" y="107"/>
                    </a:lnTo>
                    <a:lnTo>
                      <a:pt x="72" y="109"/>
                    </a:lnTo>
                    <a:lnTo>
                      <a:pt x="72" y="112"/>
                    </a:lnTo>
                    <a:lnTo>
                      <a:pt x="70" y="114"/>
                    </a:lnTo>
                    <a:lnTo>
                      <a:pt x="70" y="118"/>
                    </a:lnTo>
                    <a:lnTo>
                      <a:pt x="59" y="121"/>
                    </a:lnTo>
                    <a:lnTo>
                      <a:pt x="54" y="119"/>
                    </a:lnTo>
                    <a:lnTo>
                      <a:pt x="50" y="118"/>
                    </a:lnTo>
                    <a:lnTo>
                      <a:pt x="49" y="116"/>
                    </a:lnTo>
                    <a:lnTo>
                      <a:pt x="47" y="110"/>
                    </a:lnTo>
                    <a:lnTo>
                      <a:pt x="45" y="109"/>
                    </a:lnTo>
                    <a:lnTo>
                      <a:pt x="45" y="110"/>
                    </a:lnTo>
                    <a:lnTo>
                      <a:pt x="45" y="112"/>
                    </a:lnTo>
                    <a:lnTo>
                      <a:pt x="43" y="112"/>
                    </a:lnTo>
                    <a:lnTo>
                      <a:pt x="41" y="110"/>
                    </a:lnTo>
                    <a:lnTo>
                      <a:pt x="40" y="107"/>
                    </a:lnTo>
                    <a:lnTo>
                      <a:pt x="34" y="109"/>
                    </a:lnTo>
                    <a:lnTo>
                      <a:pt x="34" y="110"/>
                    </a:lnTo>
                    <a:lnTo>
                      <a:pt x="31" y="112"/>
                    </a:lnTo>
                    <a:lnTo>
                      <a:pt x="31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5" y="107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4" y="103"/>
                    </a:lnTo>
                    <a:lnTo>
                      <a:pt x="20" y="103"/>
                    </a:lnTo>
                    <a:lnTo>
                      <a:pt x="24" y="100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20" y="93"/>
                    </a:lnTo>
                    <a:lnTo>
                      <a:pt x="20" y="91"/>
                    </a:lnTo>
                    <a:lnTo>
                      <a:pt x="16" y="93"/>
                    </a:lnTo>
                    <a:lnTo>
                      <a:pt x="15" y="91"/>
                    </a:lnTo>
                    <a:lnTo>
                      <a:pt x="16" y="89"/>
                    </a:lnTo>
                    <a:lnTo>
                      <a:pt x="18" y="87"/>
                    </a:lnTo>
                    <a:lnTo>
                      <a:pt x="16" y="84"/>
                    </a:lnTo>
                    <a:lnTo>
                      <a:pt x="15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7" y="75"/>
                    </a:lnTo>
                    <a:lnTo>
                      <a:pt x="9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9" y="55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9" y="34"/>
                    </a:lnTo>
                    <a:lnTo>
                      <a:pt x="13" y="35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4" y="35"/>
                    </a:lnTo>
                    <a:lnTo>
                      <a:pt x="27" y="35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4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7" y="28"/>
                    </a:lnTo>
                    <a:lnTo>
                      <a:pt x="59" y="28"/>
                    </a:lnTo>
                    <a:lnTo>
                      <a:pt x="59" y="26"/>
                    </a:lnTo>
                    <a:lnTo>
                      <a:pt x="58" y="26"/>
                    </a:lnTo>
                    <a:lnTo>
                      <a:pt x="56" y="26"/>
                    </a:lnTo>
                    <a:lnTo>
                      <a:pt x="50" y="26"/>
                    </a:lnTo>
                    <a:lnTo>
                      <a:pt x="50" y="25"/>
                    </a:lnTo>
                    <a:lnTo>
                      <a:pt x="49" y="25"/>
                    </a:lnTo>
                    <a:lnTo>
                      <a:pt x="49" y="23"/>
                    </a:lnTo>
                    <a:lnTo>
                      <a:pt x="47" y="21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6" y="19"/>
                    </a:lnTo>
                    <a:lnTo>
                      <a:pt x="70" y="19"/>
                    </a:lnTo>
                    <a:lnTo>
                      <a:pt x="72" y="21"/>
                    </a:lnTo>
                    <a:lnTo>
                      <a:pt x="74" y="21"/>
                    </a:lnTo>
                    <a:lnTo>
                      <a:pt x="79" y="21"/>
                    </a:lnTo>
                    <a:lnTo>
                      <a:pt x="84" y="19"/>
                    </a:lnTo>
                    <a:lnTo>
                      <a:pt x="86" y="16"/>
                    </a:lnTo>
                    <a:lnTo>
                      <a:pt x="117" y="0"/>
                    </a:lnTo>
                    <a:lnTo>
                      <a:pt x="138" y="1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5" y="1"/>
                    </a:lnTo>
                    <a:lnTo>
                      <a:pt x="147" y="5"/>
                    </a:lnTo>
                    <a:lnTo>
                      <a:pt x="156" y="8"/>
                    </a:lnTo>
                    <a:lnTo>
                      <a:pt x="160" y="7"/>
                    </a:lnTo>
                    <a:lnTo>
                      <a:pt x="163" y="16"/>
                    </a:lnTo>
                    <a:lnTo>
                      <a:pt x="172" y="16"/>
                    </a:lnTo>
                    <a:lnTo>
                      <a:pt x="181" y="23"/>
                    </a:lnTo>
                    <a:lnTo>
                      <a:pt x="185" y="21"/>
                    </a:lnTo>
                    <a:lnTo>
                      <a:pt x="192" y="23"/>
                    </a:lnTo>
                    <a:lnTo>
                      <a:pt x="211" y="19"/>
                    </a:lnTo>
                    <a:lnTo>
                      <a:pt x="220" y="23"/>
                    </a:lnTo>
                    <a:lnTo>
                      <a:pt x="228" y="21"/>
                    </a:lnTo>
                    <a:lnTo>
                      <a:pt x="245" y="10"/>
                    </a:lnTo>
                    <a:lnTo>
                      <a:pt x="245" y="8"/>
                    </a:lnTo>
                    <a:lnTo>
                      <a:pt x="247" y="10"/>
                    </a:lnTo>
                    <a:lnTo>
                      <a:pt x="249" y="10"/>
                    </a:lnTo>
                    <a:lnTo>
                      <a:pt x="253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8"/>
                    </a:lnTo>
                    <a:lnTo>
                      <a:pt x="263" y="8"/>
                    </a:lnTo>
                    <a:lnTo>
                      <a:pt x="265" y="8"/>
                    </a:lnTo>
                    <a:lnTo>
                      <a:pt x="272" y="16"/>
                    </a:lnTo>
                    <a:lnTo>
                      <a:pt x="274" y="16"/>
                    </a:lnTo>
                    <a:lnTo>
                      <a:pt x="278" y="21"/>
                    </a:lnTo>
                    <a:lnTo>
                      <a:pt x="279" y="25"/>
                    </a:lnTo>
                    <a:lnTo>
                      <a:pt x="281" y="35"/>
                    </a:lnTo>
                    <a:lnTo>
                      <a:pt x="283" y="37"/>
                    </a:lnTo>
                    <a:lnTo>
                      <a:pt x="290" y="41"/>
                    </a:lnTo>
                    <a:lnTo>
                      <a:pt x="292" y="42"/>
                    </a:lnTo>
                    <a:lnTo>
                      <a:pt x="294" y="44"/>
                    </a:lnTo>
                    <a:lnTo>
                      <a:pt x="296" y="46"/>
                    </a:lnTo>
                    <a:lnTo>
                      <a:pt x="292" y="53"/>
                    </a:lnTo>
                    <a:lnTo>
                      <a:pt x="288" y="55"/>
                    </a:lnTo>
                    <a:lnTo>
                      <a:pt x="290" y="62"/>
                    </a:lnTo>
                    <a:lnTo>
                      <a:pt x="290" y="85"/>
                    </a:lnTo>
                    <a:lnTo>
                      <a:pt x="296" y="89"/>
                    </a:lnTo>
                    <a:lnTo>
                      <a:pt x="297" y="94"/>
                    </a:lnTo>
                    <a:lnTo>
                      <a:pt x="299" y="98"/>
                    </a:lnTo>
                    <a:lnTo>
                      <a:pt x="296" y="100"/>
                    </a:lnTo>
                    <a:lnTo>
                      <a:pt x="292" y="100"/>
                    </a:lnTo>
                    <a:lnTo>
                      <a:pt x="290" y="96"/>
                    </a:lnTo>
                    <a:lnTo>
                      <a:pt x="276" y="96"/>
                    </a:lnTo>
                    <a:lnTo>
                      <a:pt x="269" y="94"/>
                    </a:lnTo>
                    <a:lnTo>
                      <a:pt x="262" y="100"/>
                    </a:lnTo>
                    <a:lnTo>
                      <a:pt x="260" y="100"/>
                    </a:lnTo>
                    <a:lnTo>
                      <a:pt x="260" y="98"/>
                    </a:lnTo>
                    <a:lnTo>
                      <a:pt x="258" y="98"/>
                    </a:lnTo>
                    <a:lnTo>
                      <a:pt x="254" y="100"/>
                    </a:lnTo>
                    <a:lnTo>
                      <a:pt x="249" y="102"/>
                    </a:lnTo>
                    <a:lnTo>
                      <a:pt x="240" y="102"/>
                    </a:lnTo>
                    <a:lnTo>
                      <a:pt x="237" y="102"/>
                    </a:lnTo>
                    <a:lnTo>
                      <a:pt x="229" y="103"/>
                    </a:lnTo>
                    <a:lnTo>
                      <a:pt x="224" y="107"/>
                    </a:lnTo>
                    <a:lnTo>
                      <a:pt x="220" y="107"/>
                    </a:lnTo>
                    <a:lnTo>
                      <a:pt x="219" y="109"/>
                    </a:lnTo>
                    <a:lnTo>
                      <a:pt x="210" y="110"/>
                    </a:lnTo>
                    <a:lnTo>
                      <a:pt x="201" y="109"/>
                    </a:lnTo>
                    <a:lnTo>
                      <a:pt x="197" y="105"/>
                    </a:lnTo>
                    <a:lnTo>
                      <a:pt x="195" y="105"/>
                    </a:lnTo>
                    <a:lnTo>
                      <a:pt x="192" y="105"/>
                    </a:lnTo>
                    <a:lnTo>
                      <a:pt x="183" y="110"/>
                    </a:lnTo>
                    <a:lnTo>
                      <a:pt x="181" y="110"/>
                    </a:lnTo>
                    <a:lnTo>
                      <a:pt x="177" y="110"/>
                    </a:lnTo>
                    <a:lnTo>
                      <a:pt x="176" y="110"/>
                    </a:lnTo>
                    <a:lnTo>
                      <a:pt x="174" y="110"/>
                    </a:lnTo>
                    <a:lnTo>
                      <a:pt x="174" y="109"/>
                    </a:lnTo>
                    <a:lnTo>
                      <a:pt x="172" y="109"/>
                    </a:lnTo>
                    <a:lnTo>
                      <a:pt x="170" y="107"/>
                    </a:lnTo>
                    <a:lnTo>
                      <a:pt x="169" y="107"/>
                    </a:lnTo>
                    <a:lnTo>
                      <a:pt x="167" y="110"/>
                    </a:lnTo>
                    <a:lnTo>
                      <a:pt x="167" y="112"/>
                    </a:lnTo>
                    <a:lnTo>
                      <a:pt x="167" y="114"/>
                    </a:lnTo>
                    <a:lnTo>
                      <a:pt x="169" y="118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3" y="119"/>
                    </a:lnTo>
                    <a:lnTo>
                      <a:pt x="163" y="123"/>
                    </a:lnTo>
                    <a:lnTo>
                      <a:pt x="161" y="125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8" y="125"/>
                    </a:lnTo>
                    <a:lnTo>
                      <a:pt x="156" y="125"/>
                    </a:lnTo>
                    <a:lnTo>
                      <a:pt x="158" y="1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3" name="Freeform 5742"/>
              <p:cNvSpPr>
                <a:spLocks/>
              </p:cNvSpPr>
              <p:nvPr/>
            </p:nvSpPr>
            <p:spPr bwMode="auto">
              <a:xfrm>
                <a:off x="3123" y="1962"/>
                <a:ext cx="299" cy="127"/>
              </a:xfrm>
              <a:custGeom>
                <a:avLst/>
                <a:gdLst>
                  <a:gd name="T0" fmla="*/ 160 w 299"/>
                  <a:gd name="T1" fmla="*/ 112 h 127"/>
                  <a:gd name="T2" fmla="*/ 152 w 299"/>
                  <a:gd name="T3" fmla="*/ 112 h 127"/>
                  <a:gd name="T4" fmla="*/ 140 w 299"/>
                  <a:gd name="T5" fmla="*/ 109 h 127"/>
                  <a:gd name="T6" fmla="*/ 127 w 299"/>
                  <a:gd name="T7" fmla="*/ 118 h 127"/>
                  <a:gd name="T8" fmla="*/ 117 w 299"/>
                  <a:gd name="T9" fmla="*/ 121 h 127"/>
                  <a:gd name="T10" fmla="*/ 83 w 299"/>
                  <a:gd name="T11" fmla="*/ 107 h 127"/>
                  <a:gd name="T12" fmla="*/ 70 w 299"/>
                  <a:gd name="T13" fmla="*/ 114 h 127"/>
                  <a:gd name="T14" fmla="*/ 50 w 299"/>
                  <a:gd name="T15" fmla="*/ 118 h 127"/>
                  <a:gd name="T16" fmla="*/ 45 w 299"/>
                  <a:gd name="T17" fmla="*/ 110 h 127"/>
                  <a:gd name="T18" fmla="*/ 40 w 299"/>
                  <a:gd name="T19" fmla="*/ 107 h 127"/>
                  <a:gd name="T20" fmla="*/ 31 w 299"/>
                  <a:gd name="T21" fmla="*/ 112 h 127"/>
                  <a:gd name="T22" fmla="*/ 22 w 299"/>
                  <a:gd name="T23" fmla="*/ 110 h 127"/>
                  <a:gd name="T24" fmla="*/ 31 w 299"/>
                  <a:gd name="T25" fmla="*/ 107 h 127"/>
                  <a:gd name="T26" fmla="*/ 20 w 299"/>
                  <a:gd name="T27" fmla="*/ 103 h 127"/>
                  <a:gd name="T28" fmla="*/ 18 w 299"/>
                  <a:gd name="T29" fmla="*/ 96 h 127"/>
                  <a:gd name="T30" fmla="*/ 16 w 299"/>
                  <a:gd name="T31" fmla="*/ 93 h 127"/>
                  <a:gd name="T32" fmla="*/ 16 w 299"/>
                  <a:gd name="T33" fmla="*/ 84 h 127"/>
                  <a:gd name="T34" fmla="*/ 6 w 299"/>
                  <a:gd name="T35" fmla="*/ 80 h 127"/>
                  <a:gd name="T36" fmla="*/ 4 w 299"/>
                  <a:gd name="T37" fmla="*/ 76 h 127"/>
                  <a:gd name="T38" fmla="*/ 6 w 299"/>
                  <a:gd name="T39" fmla="*/ 71 h 127"/>
                  <a:gd name="T40" fmla="*/ 15 w 299"/>
                  <a:gd name="T41" fmla="*/ 75 h 127"/>
                  <a:gd name="T42" fmla="*/ 13 w 299"/>
                  <a:gd name="T43" fmla="*/ 66 h 127"/>
                  <a:gd name="T44" fmla="*/ 9 w 299"/>
                  <a:gd name="T45" fmla="*/ 59 h 127"/>
                  <a:gd name="T46" fmla="*/ 0 w 299"/>
                  <a:gd name="T47" fmla="*/ 53 h 127"/>
                  <a:gd name="T48" fmla="*/ 4 w 299"/>
                  <a:gd name="T49" fmla="*/ 42 h 127"/>
                  <a:gd name="T50" fmla="*/ 20 w 299"/>
                  <a:gd name="T51" fmla="*/ 35 h 127"/>
                  <a:gd name="T52" fmla="*/ 27 w 299"/>
                  <a:gd name="T53" fmla="*/ 32 h 127"/>
                  <a:gd name="T54" fmla="*/ 47 w 299"/>
                  <a:gd name="T55" fmla="*/ 32 h 127"/>
                  <a:gd name="T56" fmla="*/ 59 w 299"/>
                  <a:gd name="T57" fmla="*/ 28 h 127"/>
                  <a:gd name="T58" fmla="*/ 50 w 299"/>
                  <a:gd name="T59" fmla="*/ 26 h 127"/>
                  <a:gd name="T60" fmla="*/ 47 w 299"/>
                  <a:gd name="T61" fmla="*/ 21 h 127"/>
                  <a:gd name="T62" fmla="*/ 56 w 299"/>
                  <a:gd name="T63" fmla="*/ 19 h 127"/>
                  <a:gd name="T64" fmla="*/ 79 w 299"/>
                  <a:gd name="T65" fmla="*/ 21 h 127"/>
                  <a:gd name="T66" fmla="*/ 138 w 299"/>
                  <a:gd name="T67" fmla="*/ 1 h 127"/>
                  <a:gd name="T68" fmla="*/ 145 w 299"/>
                  <a:gd name="T69" fmla="*/ 1 h 127"/>
                  <a:gd name="T70" fmla="*/ 163 w 299"/>
                  <a:gd name="T71" fmla="*/ 16 h 127"/>
                  <a:gd name="T72" fmla="*/ 192 w 299"/>
                  <a:gd name="T73" fmla="*/ 23 h 127"/>
                  <a:gd name="T74" fmla="*/ 245 w 299"/>
                  <a:gd name="T75" fmla="*/ 10 h 127"/>
                  <a:gd name="T76" fmla="*/ 253 w 299"/>
                  <a:gd name="T77" fmla="*/ 10 h 127"/>
                  <a:gd name="T78" fmla="*/ 263 w 299"/>
                  <a:gd name="T79" fmla="*/ 8 h 127"/>
                  <a:gd name="T80" fmla="*/ 278 w 299"/>
                  <a:gd name="T81" fmla="*/ 21 h 127"/>
                  <a:gd name="T82" fmla="*/ 290 w 299"/>
                  <a:gd name="T83" fmla="*/ 41 h 127"/>
                  <a:gd name="T84" fmla="*/ 292 w 299"/>
                  <a:gd name="T85" fmla="*/ 53 h 127"/>
                  <a:gd name="T86" fmla="*/ 296 w 299"/>
                  <a:gd name="T87" fmla="*/ 89 h 127"/>
                  <a:gd name="T88" fmla="*/ 292 w 299"/>
                  <a:gd name="T89" fmla="*/ 100 h 127"/>
                  <a:gd name="T90" fmla="*/ 262 w 299"/>
                  <a:gd name="T91" fmla="*/ 100 h 127"/>
                  <a:gd name="T92" fmla="*/ 258 w 299"/>
                  <a:gd name="T93" fmla="*/ 98 h 127"/>
                  <a:gd name="T94" fmla="*/ 240 w 299"/>
                  <a:gd name="T95" fmla="*/ 102 h 127"/>
                  <a:gd name="T96" fmla="*/ 220 w 299"/>
                  <a:gd name="T97" fmla="*/ 107 h 127"/>
                  <a:gd name="T98" fmla="*/ 197 w 299"/>
                  <a:gd name="T99" fmla="*/ 105 h 127"/>
                  <a:gd name="T100" fmla="*/ 181 w 299"/>
                  <a:gd name="T101" fmla="*/ 110 h 127"/>
                  <a:gd name="T102" fmla="*/ 174 w 299"/>
                  <a:gd name="T103" fmla="*/ 109 h 127"/>
                  <a:gd name="T104" fmla="*/ 169 w 299"/>
                  <a:gd name="T105" fmla="*/ 107 h 127"/>
                  <a:gd name="T106" fmla="*/ 167 w 299"/>
                  <a:gd name="T107" fmla="*/ 114 h 127"/>
                  <a:gd name="T108" fmla="*/ 167 w 299"/>
                  <a:gd name="T109" fmla="*/ 119 h 127"/>
                  <a:gd name="T110" fmla="*/ 161 w 299"/>
                  <a:gd name="T111" fmla="*/ 125 h 127"/>
                  <a:gd name="T112" fmla="*/ 156 w 299"/>
                  <a:gd name="T113" fmla="*/ 125 h 1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9"/>
                  <a:gd name="T172" fmla="*/ 0 h 127"/>
                  <a:gd name="T173" fmla="*/ 299 w 299"/>
                  <a:gd name="T174" fmla="*/ 127 h 1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9" h="127">
                    <a:moveTo>
                      <a:pt x="158" y="123"/>
                    </a:moveTo>
                    <a:lnTo>
                      <a:pt x="156" y="119"/>
                    </a:lnTo>
                    <a:lnTo>
                      <a:pt x="158" y="114"/>
                    </a:lnTo>
                    <a:lnTo>
                      <a:pt x="160" y="112"/>
                    </a:lnTo>
                    <a:lnTo>
                      <a:pt x="161" y="109"/>
                    </a:lnTo>
                    <a:lnTo>
                      <a:pt x="158" y="107"/>
                    </a:lnTo>
                    <a:lnTo>
                      <a:pt x="152" y="109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47" y="112"/>
                    </a:lnTo>
                    <a:lnTo>
                      <a:pt x="142" y="109"/>
                    </a:lnTo>
                    <a:lnTo>
                      <a:pt x="140" y="109"/>
                    </a:lnTo>
                    <a:lnTo>
                      <a:pt x="138" y="109"/>
                    </a:lnTo>
                    <a:lnTo>
                      <a:pt x="134" y="109"/>
                    </a:lnTo>
                    <a:lnTo>
                      <a:pt x="129" y="114"/>
                    </a:lnTo>
                    <a:lnTo>
                      <a:pt x="127" y="118"/>
                    </a:lnTo>
                    <a:lnTo>
                      <a:pt x="124" y="118"/>
                    </a:lnTo>
                    <a:lnTo>
                      <a:pt x="122" y="119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08" y="123"/>
                    </a:lnTo>
                    <a:lnTo>
                      <a:pt x="102" y="121"/>
                    </a:lnTo>
                    <a:lnTo>
                      <a:pt x="99" y="116"/>
                    </a:lnTo>
                    <a:lnTo>
                      <a:pt x="83" y="107"/>
                    </a:lnTo>
                    <a:lnTo>
                      <a:pt x="72" y="107"/>
                    </a:lnTo>
                    <a:lnTo>
                      <a:pt x="72" y="109"/>
                    </a:lnTo>
                    <a:lnTo>
                      <a:pt x="72" y="112"/>
                    </a:lnTo>
                    <a:lnTo>
                      <a:pt x="70" y="114"/>
                    </a:lnTo>
                    <a:lnTo>
                      <a:pt x="70" y="118"/>
                    </a:lnTo>
                    <a:lnTo>
                      <a:pt x="59" y="121"/>
                    </a:lnTo>
                    <a:lnTo>
                      <a:pt x="54" y="119"/>
                    </a:lnTo>
                    <a:lnTo>
                      <a:pt x="50" y="118"/>
                    </a:lnTo>
                    <a:lnTo>
                      <a:pt x="49" y="116"/>
                    </a:lnTo>
                    <a:lnTo>
                      <a:pt x="47" y="110"/>
                    </a:lnTo>
                    <a:lnTo>
                      <a:pt x="45" y="109"/>
                    </a:lnTo>
                    <a:lnTo>
                      <a:pt x="45" y="110"/>
                    </a:lnTo>
                    <a:lnTo>
                      <a:pt x="45" y="112"/>
                    </a:lnTo>
                    <a:lnTo>
                      <a:pt x="43" y="112"/>
                    </a:lnTo>
                    <a:lnTo>
                      <a:pt x="41" y="110"/>
                    </a:lnTo>
                    <a:lnTo>
                      <a:pt x="40" y="107"/>
                    </a:lnTo>
                    <a:lnTo>
                      <a:pt x="34" y="109"/>
                    </a:lnTo>
                    <a:lnTo>
                      <a:pt x="34" y="110"/>
                    </a:lnTo>
                    <a:lnTo>
                      <a:pt x="31" y="112"/>
                    </a:lnTo>
                    <a:lnTo>
                      <a:pt x="31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5" y="107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4" y="103"/>
                    </a:lnTo>
                    <a:lnTo>
                      <a:pt x="20" y="103"/>
                    </a:lnTo>
                    <a:lnTo>
                      <a:pt x="24" y="100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20" y="93"/>
                    </a:lnTo>
                    <a:lnTo>
                      <a:pt x="20" y="91"/>
                    </a:lnTo>
                    <a:lnTo>
                      <a:pt x="16" y="93"/>
                    </a:lnTo>
                    <a:lnTo>
                      <a:pt x="15" y="91"/>
                    </a:lnTo>
                    <a:lnTo>
                      <a:pt x="16" y="89"/>
                    </a:lnTo>
                    <a:lnTo>
                      <a:pt x="18" y="87"/>
                    </a:lnTo>
                    <a:lnTo>
                      <a:pt x="16" y="84"/>
                    </a:lnTo>
                    <a:lnTo>
                      <a:pt x="15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7" y="75"/>
                    </a:lnTo>
                    <a:lnTo>
                      <a:pt x="9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9" y="55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9" y="34"/>
                    </a:lnTo>
                    <a:lnTo>
                      <a:pt x="13" y="35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4" y="35"/>
                    </a:lnTo>
                    <a:lnTo>
                      <a:pt x="27" y="35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4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7" y="28"/>
                    </a:lnTo>
                    <a:lnTo>
                      <a:pt x="59" y="28"/>
                    </a:lnTo>
                    <a:lnTo>
                      <a:pt x="59" y="26"/>
                    </a:lnTo>
                    <a:lnTo>
                      <a:pt x="58" y="26"/>
                    </a:lnTo>
                    <a:lnTo>
                      <a:pt x="56" y="26"/>
                    </a:lnTo>
                    <a:lnTo>
                      <a:pt x="50" y="26"/>
                    </a:lnTo>
                    <a:lnTo>
                      <a:pt x="50" y="25"/>
                    </a:lnTo>
                    <a:lnTo>
                      <a:pt x="49" y="25"/>
                    </a:lnTo>
                    <a:lnTo>
                      <a:pt x="49" y="23"/>
                    </a:lnTo>
                    <a:lnTo>
                      <a:pt x="47" y="21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6" y="19"/>
                    </a:lnTo>
                    <a:lnTo>
                      <a:pt x="70" y="19"/>
                    </a:lnTo>
                    <a:lnTo>
                      <a:pt x="72" y="21"/>
                    </a:lnTo>
                    <a:lnTo>
                      <a:pt x="74" y="21"/>
                    </a:lnTo>
                    <a:lnTo>
                      <a:pt x="79" y="21"/>
                    </a:lnTo>
                    <a:lnTo>
                      <a:pt x="84" y="19"/>
                    </a:lnTo>
                    <a:lnTo>
                      <a:pt x="86" y="16"/>
                    </a:lnTo>
                    <a:lnTo>
                      <a:pt x="117" y="0"/>
                    </a:lnTo>
                    <a:lnTo>
                      <a:pt x="138" y="1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5" y="1"/>
                    </a:lnTo>
                    <a:lnTo>
                      <a:pt x="147" y="5"/>
                    </a:lnTo>
                    <a:lnTo>
                      <a:pt x="156" y="8"/>
                    </a:lnTo>
                    <a:lnTo>
                      <a:pt x="160" y="7"/>
                    </a:lnTo>
                    <a:lnTo>
                      <a:pt x="163" y="16"/>
                    </a:lnTo>
                    <a:lnTo>
                      <a:pt x="172" y="16"/>
                    </a:lnTo>
                    <a:lnTo>
                      <a:pt x="181" y="23"/>
                    </a:lnTo>
                    <a:lnTo>
                      <a:pt x="185" y="21"/>
                    </a:lnTo>
                    <a:lnTo>
                      <a:pt x="192" y="23"/>
                    </a:lnTo>
                    <a:lnTo>
                      <a:pt x="211" y="19"/>
                    </a:lnTo>
                    <a:lnTo>
                      <a:pt x="220" y="23"/>
                    </a:lnTo>
                    <a:lnTo>
                      <a:pt x="228" y="21"/>
                    </a:lnTo>
                    <a:lnTo>
                      <a:pt x="245" y="10"/>
                    </a:lnTo>
                    <a:lnTo>
                      <a:pt x="245" y="8"/>
                    </a:lnTo>
                    <a:lnTo>
                      <a:pt x="247" y="10"/>
                    </a:lnTo>
                    <a:lnTo>
                      <a:pt x="249" y="10"/>
                    </a:lnTo>
                    <a:lnTo>
                      <a:pt x="253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8"/>
                    </a:lnTo>
                    <a:lnTo>
                      <a:pt x="263" y="8"/>
                    </a:lnTo>
                    <a:lnTo>
                      <a:pt x="265" y="8"/>
                    </a:lnTo>
                    <a:lnTo>
                      <a:pt x="272" y="16"/>
                    </a:lnTo>
                    <a:lnTo>
                      <a:pt x="274" y="16"/>
                    </a:lnTo>
                    <a:lnTo>
                      <a:pt x="278" y="21"/>
                    </a:lnTo>
                    <a:lnTo>
                      <a:pt x="279" y="25"/>
                    </a:lnTo>
                    <a:lnTo>
                      <a:pt x="281" y="35"/>
                    </a:lnTo>
                    <a:lnTo>
                      <a:pt x="283" y="37"/>
                    </a:lnTo>
                    <a:lnTo>
                      <a:pt x="290" y="41"/>
                    </a:lnTo>
                    <a:lnTo>
                      <a:pt x="292" y="42"/>
                    </a:lnTo>
                    <a:lnTo>
                      <a:pt x="294" y="44"/>
                    </a:lnTo>
                    <a:lnTo>
                      <a:pt x="296" y="46"/>
                    </a:lnTo>
                    <a:lnTo>
                      <a:pt x="292" y="53"/>
                    </a:lnTo>
                    <a:lnTo>
                      <a:pt x="288" y="55"/>
                    </a:lnTo>
                    <a:lnTo>
                      <a:pt x="290" y="62"/>
                    </a:lnTo>
                    <a:lnTo>
                      <a:pt x="290" y="85"/>
                    </a:lnTo>
                    <a:lnTo>
                      <a:pt x="296" y="89"/>
                    </a:lnTo>
                    <a:lnTo>
                      <a:pt x="297" y="94"/>
                    </a:lnTo>
                    <a:lnTo>
                      <a:pt x="299" y="98"/>
                    </a:lnTo>
                    <a:lnTo>
                      <a:pt x="296" y="100"/>
                    </a:lnTo>
                    <a:lnTo>
                      <a:pt x="292" y="100"/>
                    </a:lnTo>
                    <a:lnTo>
                      <a:pt x="290" y="96"/>
                    </a:lnTo>
                    <a:lnTo>
                      <a:pt x="276" y="96"/>
                    </a:lnTo>
                    <a:lnTo>
                      <a:pt x="269" y="94"/>
                    </a:lnTo>
                    <a:lnTo>
                      <a:pt x="262" y="100"/>
                    </a:lnTo>
                    <a:lnTo>
                      <a:pt x="260" y="100"/>
                    </a:lnTo>
                    <a:lnTo>
                      <a:pt x="260" y="98"/>
                    </a:lnTo>
                    <a:lnTo>
                      <a:pt x="258" y="98"/>
                    </a:lnTo>
                    <a:lnTo>
                      <a:pt x="254" y="100"/>
                    </a:lnTo>
                    <a:lnTo>
                      <a:pt x="249" y="102"/>
                    </a:lnTo>
                    <a:lnTo>
                      <a:pt x="240" y="102"/>
                    </a:lnTo>
                    <a:lnTo>
                      <a:pt x="237" y="102"/>
                    </a:lnTo>
                    <a:lnTo>
                      <a:pt x="229" y="103"/>
                    </a:lnTo>
                    <a:lnTo>
                      <a:pt x="224" y="107"/>
                    </a:lnTo>
                    <a:lnTo>
                      <a:pt x="220" y="107"/>
                    </a:lnTo>
                    <a:lnTo>
                      <a:pt x="219" y="109"/>
                    </a:lnTo>
                    <a:lnTo>
                      <a:pt x="210" y="110"/>
                    </a:lnTo>
                    <a:lnTo>
                      <a:pt x="201" y="109"/>
                    </a:lnTo>
                    <a:lnTo>
                      <a:pt x="197" y="105"/>
                    </a:lnTo>
                    <a:lnTo>
                      <a:pt x="195" y="105"/>
                    </a:lnTo>
                    <a:lnTo>
                      <a:pt x="192" y="105"/>
                    </a:lnTo>
                    <a:lnTo>
                      <a:pt x="183" y="110"/>
                    </a:lnTo>
                    <a:lnTo>
                      <a:pt x="181" y="110"/>
                    </a:lnTo>
                    <a:lnTo>
                      <a:pt x="177" y="110"/>
                    </a:lnTo>
                    <a:lnTo>
                      <a:pt x="176" y="110"/>
                    </a:lnTo>
                    <a:lnTo>
                      <a:pt x="174" y="110"/>
                    </a:lnTo>
                    <a:lnTo>
                      <a:pt x="174" y="109"/>
                    </a:lnTo>
                    <a:lnTo>
                      <a:pt x="172" y="109"/>
                    </a:lnTo>
                    <a:lnTo>
                      <a:pt x="170" y="107"/>
                    </a:lnTo>
                    <a:lnTo>
                      <a:pt x="169" y="107"/>
                    </a:lnTo>
                    <a:lnTo>
                      <a:pt x="167" y="110"/>
                    </a:lnTo>
                    <a:lnTo>
                      <a:pt x="167" y="112"/>
                    </a:lnTo>
                    <a:lnTo>
                      <a:pt x="167" y="114"/>
                    </a:lnTo>
                    <a:lnTo>
                      <a:pt x="169" y="118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3" y="119"/>
                    </a:lnTo>
                    <a:lnTo>
                      <a:pt x="163" y="123"/>
                    </a:lnTo>
                    <a:lnTo>
                      <a:pt x="161" y="125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8" y="125"/>
                    </a:lnTo>
                    <a:lnTo>
                      <a:pt x="156" y="125"/>
                    </a:lnTo>
                    <a:lnTo>
                      <a:pt x="158" y="12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4" name="Freeform 5743"/>
              <p:cNvSpPr>
                <a:spLocks/>
              </p:cNvSpPr>
              <p:nvPr/>
            </p:nvSpPr>
            <p:spPr bwMode="auto">
              <a:xfrm>
                <a:off x="3678" y="2067"/>
                <a:ext cx="270" cy="245"/>
              </a:xfrm>
              <a:custGeom>
                <a:avLst/>
                <a:gdLst>
                  <a:gd name="T0" fmla="*/ 39 w 270"/>
                  <a:gd name="T1" fmla="*/ 188 h 245"/>
                  <a:gd name="T2" fmla="*/ 16 w 270"/>
                  <a:gd name="T3" fmla="*/ 159 h 245"/>
                  <a:gd name="T4" fmla="*/ 29 w 270"/>
                  <a:gd name="T5" fmla="*/ 145 h 245"/>
                  <a:gd name="T6" fmla="*/ 56 w 270"/>
                  <a:gd name="T7" fmla="*/ 142 h 245"/>
                  <a:gd name="T8" fmla="*/ 88 w 270"/>
                  <a:gd name="T9" fmla="*/ 133 h 245"/>
                  <a:gd name="T10" fmla="*/ 95 w 270"/>
                  <a:gd name="T11" fmla="*/ 113 h 245"/>
                  <a:gd name="T12" fmla="*/ 111 w 270"/>
                  <a:gd name="T13" fmla="*/ 109 h 245"/>
                  <a:gd name="T14" fmla="*/ 116 w 270"/>
                  <a:gd name="T15" fmla="*/ 102 h 245"/>
                  <a:gd name="T16" fmla="*/ 124 w 270"/>
                  <a:gd name="T17" fmla="*/ 100 h 245"/>
                  <a:gd name="T18" fmla="*/ 131 w 270"/>
                  <a:gd name="T19" fmla="*/ 104 h 245"/>
                  <a:gd name="T20" fmla="*/ 138 w 270"/>
                  <a:gd name="T21" fmla="*/ 84 h 245"/>
                  <a:gd name="T22" fmla="*/ 143 w 270"/>
                  <a:gd name="T23" fmla="*/ 75 h 245"/>
                  <a:gd name="T24" fmla="*/ 150 w 270"/>
                  <a:gd name="T25" fmla="*/ 63 h 245"/>
                  <a:gd name="T26" fmla="*/ 163 w 270"/>
                  <a:gd name="T27" fmla="*/ 57 h 245"/>
                  <a:gd name="T28" fmla="*/ 165 w 270"/>
                  <a:gd name="T29" fmla="*/ 48 h 245"/>
                  <a:gd name="T30" fmla="*/ 174 w 270"/>
                  <a:gd name="T31" fmla="*/ 34 h 245"/>
                  <a:gd name="T32" fmla="*/ 167 w 270"/>
                  <a:gd name="T33" fmla="*/ 18 h 245"/>
                  <a:gd name="T34" fmla="*/ 176 w 270"/>
                  <a:gd name="T35" fmla="*/ 11 h 245"/>
                  <a:gd name="T36" fmla="*/ 181 w 270"/>
                  <a:gd name="T37" fmla="*/ 7 h 245"/>
                  <a:gd name="T38" fmla="*/ 192 w 270"/>
                  <a:gd name="T39" fmla="*/ 2 h 245"/>
                  <a:gd name="T40" fmla="*/ 213 w 270"/>
                  <a:gd name="T41" fmla="*/ 2 h 245"/>
                  <a:gd name="T42" fmla="*/ 222 w 270"/>
                  <a:gd name="T43" fmla="*/ 0 h 245"/>
                  <a:gd name="T44" fmla="*/ 233 w 270"/>
                  <a:gd name="T45" fmla="*/ 0 h 245"/>
                  <a:gd name="T46" fmla="*/ 244 w 270"/>
                  <a:gd name="T47" fmla="*/ 7 h 245"/>
                  <a:gd name="T48" fmla="*/ 242 w 270"/>
                  <a:gd name="T49" fmla="*/ 16 h 245"/>
                  <a:gd name="T50" fmla="*/ 249 w 270"/>
                  <a:gd name="T51" fmla="*/ 22 h 245"/>
                  <a:gd name="T52" fmla="*/ 263 w 270"/>
                  <a:gd name="T53" fmla="*/ 29 h 245"/>
                  <a:gd name="T54" fmla="*/ 260 w 270"/>
                  <a:gd name="T55" fmla="*/ 39 h 245"/>
                  <a:gd name="T56" fmla="*/ 249 w 270"/>
                  <a:gd name="T57" fmla="*/ 43 h 245"/>
                  <a:gd name="T58" fmla="*/ 242 w 270"/>
                  <a:gd name="T59" fmla="*/ 45 h 245"/>
                  <a:gd name="T60" fmla="*/ 235 w 270"/>
                  <a:gd name="T61" fmla="*/ 47 h 245"/>
                  <a:gd name="T62" fmla="*/ 213 w 270"/>
                  <a:gd name="T63" fmla="*/ 43 h 245"/>
                  <a:gd name="T64" fmla="*/ 208 w 270"/>
                  <a:gd name="T65" fmla="*/ 50 h 245"/>
                  <a:gd name="T66" fmla="*/ 210 w 270"/>
                  <a:gd name="T67" fmla="*/ 56 h 245"/>
                  <a:gd name="T68" fmla="*/ 215 w 270"/>
                  <a:gd name="T69" fmla="*/ 59 h 245"/>
                  <a:gd name="T70" fmla="*/ 215 w 270"/>
                  <a:gd name="T71" fmla="*/ 70 h 245"/>
                  <a:gd name="T72" fmla="*/ 217 w 270"/>
                  <a:gd name="T73" fmla="*/ 81 h 245"/>
                  <a:gd name="T74" fmla="*/ 224 w 270"/>
                  <a:gd name="T75" fmla="*/ 88 h 245"/>
                  <a:gd name="T76" fmla="*/ 233 w 270"/>
                  <a:gd name="T77" fmla="*/ 91 h 245"/>
                  <a:gd name="T78" fmla="*/ 226 w 270"/>
                  <a:gd name="T79" fmla="*/ 95 h 245"/>
                  <a:gd name="T80" fmla="*/ 222 w 270"/>
                  <a:gd name="T81" fmla="*/ 108 h 245"/>
                  <a:gd name="T82" fmla="*/ 220 w 270"/>
                  <a:gd name="T83" fmla="*/ 113 h 245"/>
                  <a:gd name="T84" fmla="*/ 222 w 270"/>
                  <a:gd name="T85" fmla="*/ 115 h 245"/>
                  <a:gd name="T86" fmla="*/ 210 w 270"/>
                  <a:gd name="T87" fmla="*/ 127 h 245"/>
                  <a:gd name="T88" fmla="*/ 202 w 270"/>
                  <a:gd name="T89" fmla="*/ 136 h 245"/>
                  <a:gd name="T90" fmla="*/ 167 w 270"/>
                  <a:gd name="T91" fmla="*/ 172 h 245"/>
                  <a:gd name="T92" fmla="*/ 156 w 270"/>
                  <a:gd name="T93" fmla="*/ 170 h 245"/>
                  <a:gd name="T94" fmla="*/ 142 w 270"/>
                  <a:gd name="T95" fmla="*/ 195 h 245"/>
                  <a:gd name="T96" fmla="*/ 150 w 270"/>
                  <a:gd name="T97" fmla="*/ 199 h 245"/>
                  <a:gd name="T98" fmla="*/ 156 w 270"/>
                  <a:gd name="T99" fmla="*/ 211 h 245"/>
                  <a:gd name="T100" fmla="*/ 163 w 270"/>
                  <a:gd name="T101" fmla="*/ 226 h 245"/>
                  <a:gd name="T102" fmla="*/ 163 w 270"/>
                  <a:gd name="T103" fmla="*/ 233 h 245"/>
                  <a:gd name="T104" fmla="*/ 161 w 270"/>
                  <a:gd name="T105" fmla="*/ 236 h 245"/>
                  <a:gd name="T106" fmla="*/ 158 w 270"/>
                  <a:gd name="T107" fmla="*/ 235 h 245"/>
                  <a:gd name="T108" fmla="*/ 142 w 270"/>
                  <a:gd name="T109" fmla="*/ 236 h 245"/>
                  <a:gd name="T110" fmla="*/ 129 w 270"/>
                  <a:gd name="T111" fmla="*/ 236 h 245"/>
                  <a:gd name="T112" fmla="*/ 122 w 270"/>
                  <a:gd name="T113" fmla="*/ 242 h 245"/>
                  <a:gd name="T114" fmla="*/ 115 w 270"/>
                  <a:gd name="T115" fmla="*/ 245 h 245"/>
                  <a:gd name="T116" fmla="*/ 102 w 270"/>
                  <a:gd name="T117" fmla="*/ 231 h 245"/>
                  <a:gd name="T118" fmla="*/ 90 w 270"/>
                  <a:gd name="T119" fmla="*/ 217 h 245"/>
                  <a:gd name="T120" fmla="*/ 56 w 270"/>
                  <a:gd name="T121" fmla="*/ 220 h 245"/>
                  <a:gd name="T122" fmla="*/ 23 w 270"/>
                  <a:gd name="T123" fmla="*/ 222 h 245"/>
                  <a:gd name="T124" fmla="*/ 13 w 270"/>
                  <a:gd name="T125" fmla="*/ 220 h 2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0"/>
                  <a:gd name="T190" fmla="*/ 0 h 245"/>
                  <a:gd name="T191" fmla="*/ 270 w 270"/>
                  <a:gd name="T192" fmla="*/ 245 h 24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0" h="245">
                    <a:moveTo>
                      <a:pt x="13" y="220"/>
                    </a:moveTo>
                    <a:lnTo>
                      <a:pt x="16" y="204"/>
                    </a:lnTo>
                    <a:lnTo>
                      <a:pt x="23" y="199"/>
                    </a:lnTo>
                    <a:lnTo>
                      <a:pt x="36" y="193"/>
                    </a:lnTo>
                    <a:lnTo>
                      <a:pt x="39" y="190"/>
                    </a:lnTo>
                    <a:lnTo>
                      <a:pt x="39" y="188"/>
                    </a:lnTo>
                    <a:lnTo>
                      <a:pt x="39" y="186"/>
                    </a:lnTo>
                    <a:lnTo>
                      <a:pt x="38" y="184"/>
                    </a:lnTo>
                    <a:lnTo>
                      <a:pt x="32" y="183"/>
                    </a:lnTo>
                    <a:lnTo>
                      <a:pt x="31" y="167"/>
                    </a:lnTo>
                    <a:lnTo>
                      <a:pt x="29" y="165"/>
                    </a:lnTo>
                    <a:lnTo>
                      <a:pt x="16" y="159"/>
                    </a:lnTo>
                    <a:lnTo>
                      <a:pt x="13" y="158"/>
                    </a:lnTo>
                    <a:lnTo>
                      <a:pt x="7" y="145"/>
                    </a:lnTo>
                    <a:lnTo>
                      <a:pt x="0" y="138"/>
                    </a:lnTo>
                    <a:lnTo>
                      <a:pt x="2" y="136"/>
                    </a:lnTo>
                    <a:lnTo>
                      <a:pt x="27" y="145"/>
                    </a:lnTo>
                    <a:lnTo>
                      <a:pt x="29" y="145"/>
                    </a:lnTo>
                    <a:lnTo>
                      <a:pt x="29" y="143"/>
                    </a:lnTo>
                    <a:lnTo>
                      <a:pt x="48" y="143"/>
                    </a:lnTo>
                    <a:lnTo>
                      <a:pt x="52" y="145"/>
                    </a:lnTo>
                    <a:lnTo>
                      <a:pt x="54" y="143"/>
                    </a:lnTo>
                    <a:lnTo>
                      <a:pt x="56" y="142"/>
                    </a:lnTo>
                    <a:lnTo>
                      <a:pt x="57" y="142"/>
                    </a:lnTo>
                    <a:lnTo>
                      <a:pt x="68" y="142"/>
                    </a:lnTo>
                    <a:lnTo>
                      <a:pt x="86" y="136"/>
                    </a:lnTo>
                    <a:lnTo>
                      <a:pt x="90" y="134"/>
                    </a:lnTo>
                    <a:lnTo>
                      <a:pt x="90" y="133"/>
                    </a:lnTo>
                    <a:lnTo>
                      <a:pt x="88" y="133"/>
                    </a:lnTo>
                    <a:lnTo>
                      <a:pt x="88" y="131"/>
                    </a:lnTo>
                    <a:lnTo>
                      <a:pt x="90" y="125"/>
                    </a:lnTo>
                    <a:lnTo>
                      <a:pt x="90" y="122"/>
                    </a:lnTo>
                    <a:lnTo>
                      <a:pt x="90" y="118"/>
                    </a:lnTo>
                    <a:lnTo>
                      <a:pt x="91" y="116"/>
                    </a:lnTo>
                    <a:lnTo>
                      <a:pt x="95" y="113"/>
                    </a:lnTo>
                    <a:lnTo>
                      <a:pt x="97" y="109"/>
                    </a:lnTo>
                    <a:lnTo>
                      <a:pt x="99" y="109"/>
                    </a:lnTo>
                    <a:lnTo>
                      <a:pt x="99" y="111"/>
                    </a:lnTo>
                    <a:lnTo>
                      <a:pt x="111" y="109"/>
                    </a:lnTo>
                    <a:lnTo>
                      <a:pt x="111" y="108"/>
                    </a:lnTo>
                    <a:lnTo>
                      <a:pt x="109" y="108"/>
                    </a:lnTo>
                    <a:lnTo>
                      <a:pt x="109" y="106"/>
                    </a:lnTo>
                    <a:lnTo>
                      <a:pt x="111" y="106"/>
                    </a:lnTo>
                    <a:lnTo>
                      <a:pt x="115" y="102"/>
                    </a:lnTo>
                    <a:lnTo>
                      <a:pt x="116" y="102"/>
                    </a:lnTo>
                    <a:lnTo>
                      <a:pt x="118" y="100"/>
                    </a:lnTo>
                    <a:lnTo>
                      <a:pt x="120" y="100"/>
                    </a:lnTo>
                    <a:lnTo>
                      <a:pt x="124" y="102"/>
                    </a:lnTo>
                    <a:lnTo>
                      <a:pt x="124" y="100"/>
                    </a:lnTo>
                    <a:lnTo>
                      <a:pt x="125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6" y="99"/>
                    </a:lnTo>
                    <a:lnTo>
                      <a:pt x="136" y="97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8" y="84"/>
                    </a:lnTo>
                    <a:lnTo>
                      <a:pt x="138" y="82"/>
                    </a:lnTo>
                    <a:lnTo>
                      <a:pt x="138" y="81"/>
                    </a:lnTo>
                    <a:lnTo>
                      <a:pt x="140" y="79"/>
                    </a:lnTo>
                    <a:lnTo>
                      <a:pt x="140" y="75"/>
                    </a:lnTo>
                    <a:lnTo>
                      <a:pt x="143" y="75"/>
                    </a:lnTo>
                    <a:lnTo>
                      <a:pt x="147" y="75"/>
                    </a:lnTo>
                    <a:lnTo>
                      <a:pt x="150" y="72"/>
                    </a:lnTo>
                    <a:lnTo>
                      <a:pt x="152" y="70"/>
                    </a:lnTo>
                    <a:lnTo>
                      <a:pt x="150" y="68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59"/>
                    </a:lnTo>
                    <a:lnTo>
                      <a:pt x="147" y="57"/>
                    </a:lnTo>
                    <a:lnTo>
                      <a:pt x="149" y="57"/>
                    </a:lnTo>
                    <a:lnTo>
                      <a:pt x="158" y="59"/>
                    </a:lnTo>
                    <a:lnTo>
                      <a:pt x="163" y="57"/>
                    </a:lnTo>
                    <a:lnTo>
                      <a:pt x="165" y="54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5" y="50"/>
                    </a:lnTo>
                    <a:lnTo>
                      <a:pt x="165" y="48"/>
                    </a:lnTo>
                    <a:lnTo>
                      <a:pt x="165" y="47"/>
                    </a:lnTo>
                    <a:lnTo>
                      <a:pt x="167" y="45"/>
                    </a:lnTo>
                    <a:lnTo>
                      <a:pt x="172" y="38"/>
                    </a:lnTo>
                    <a:lnTo>
                      <a:pt x="174" y="36"/>
                    </a:lnTo>
                    <a:lnTo>
                      <a:pt x="174" y="34"/>
                    </a:lnTo>
                    <a:lnTo>
                      <a:pt x="174" y="32"/>
                    </a:lnTo>
                    <a:lnTo>
                      <a:pt x="174" y="31"/>
                    </a:lnTo>
                    <a:lnTo>
                      <a:pt x="172" y="23"/>
                    </a:lnTo>
                    <a:lnTo>
                      <a:pt x="168" y="20"/>
                    </a:lnTo>
                    <a:lnTo>
                      <a:pt x="167" y="18"/>
                    </a:lnTo>
                    <a:lnTo>
                      <a:pt x="168" y="16"/>
                    </a:lnTo>
                    <a:lnTo>
                      <a:pt x="174" y="13"/>
                    </a:lnTo>
                    <a:lnTo>
                      <a:pt x="174" y="11"/>
                    </a:lnTo>
                    <a:lnTo>
                      <a:pt x="176" y="11"/>
                    </a:lnTo>
                    <a:lnTo>
                      <a:pt x="177" y="11"/>
                    </a:lnTo>
                    <a:lnTo>
                      <a:pt x="177" y="9"/>
                    </a:lnTo>
                    <a:lnTo>
                      <a:pt x="181" y="7"/>
                    </a:lnTo>
                    <a:lnTo>
                      <a:pt x="183" y="5"/>
                    </a:lnTo>
                    <a:lnTo>
                      <a:pt x="184" y="5"/>
                    </a:lnTo>
                    <a:lnTo>
                      <a:pt x="186" y="5"/>
                    </a:lnTo>
                    <a:lnTo>
                      <a:pt x="190" y="4"/>
                    </a:lnTo>
                    <a:lnTo>
                      <a:pt x="192" y="2"/>
                    </a:lnTo>
                    <a:lnTo>
                      <a:pt x="195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0"/>
                    </a:lnTo>
                    <a:lnTo>
                      <a:pt x="222" y="0"/>
                    </a:lnTo>
                    <a:lnTo>
                      <a:pt x="226" y="0"/>
                    </a:lnTo>
                    <a:lnTo>
                      <a:pt x="229" y="0"/>
                    </a:lnTo>
                    <a:lnTo>
                      <a:pt x="231" y="2"/>
                    </a:lnTo>
                    <a:lnTo>
                      <a:pt x="233" y="0"/>
                    </a:lnTo>
                    <a:lnTo>
                      <a:pt x="235" y="2"/>
                    </a:lnTo>
                    <a:lnTo>
                      <a:pt x="235" y="5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4" y="7"/>
                    </a:lnTo>
                    <a:lnTo>
                      <a:pt x="244" y="9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2" y="18"/>
                    </a:lnTo>
                    <a:lnTo>
                      <a:pt x="244" y="18"/>
                    </a:lnTo>
                    <a:lnTo>
                      <a:pt x="245" y="20"/>
                    </a:lnTo>
                    <a:lnTo>
                      <a:pt x="247" y="22"/>
                    </a:lnTo>
                    <a:lnTo>
                      <a:pt x="247" y="23"/>
                    </a:lnTo>
                    <a:lnTo>
                      <a:pt x="249" y="22"/>
                    </a:lnTo>
                    <a:lnTo>
                      <a:pt x="251" y="22"/>
                    </a:lnTo>
                    <a:lnTo>
                      <a:pt x="252" y="22"/>
                    </a:lnTo>
                    <a:lnTo>
                      <a:pt x="252" y="23"/>
                    </a:lnTo>
                    <a:lnTo>
                      <a:pt x="263" y="29"/>
                    </a:lnTo>
                    <a:lnTo>
                      <a:pt x="265" y="29"/>
                    </a:lnTo>
                    <a:lnTo>
                      <a:pt x="267" y="31"/>
                    </a:lnTo>
                    <a:lnTo>
                      <a:pt x="270" y="31"/>
                    </a:lnTo>
                    <a:lnTo>
                      <a:pt x="260" y="38"/>
                    </a:lnTo>
                    <a:lnTo>
                      <a:pt x="260" y="39"/>
                    </a:lnTo>
                    <a:lnTo>
                      <a:pt x="260" y="41"/>
                    </a:lnTo>
                    <a:lnTo>
                      <a:pt x="258" y="43"/>
                    </a:lnTo>
                    <a:lnTo>
                      <a:pt x="258" y="45"/>
                    </a:lnTo>
                    <a:lnTo>
                      <a:pt x="256" y="43"/>
                    </a:lnTo>
                    <a:lnTo>
                      <a:pt x="254" y="43"/>
                    </a:lnTo>
                    <a:lnTo>
                      <a:pt x="249" y="43"/>
                    </a:lnTo>
                    <a:lnTo>
                      <a:pt x="247" y="45"/>
                    </a:lnTo>
                    <a:lnTo>
                      <a:pt x="245" y="47"/>
                    </a:lnTo>
                    <a:lnTo>
                      <a:pt x="244" y="45"/>
                    </a:lnTo>
                    <a:lnTo>
                      <a:pt x="242" y="45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7"/>
                    </a:lnTo>
                    <a:lnTo>
                      <a:pt x="236" y="48"/>
                    </a:lnTo>
                    <a:lnTo>
                      <a:pt x="235" y="47"/>
                    </a:lnTo>
                    <a:lnTo>
                      <a:pt x="231" y="47"/>
                    </a:lnTo>
                    <a:lnTo>
                      <a:pt x="229" y="47"/>
                    </a:lnTo>
                    <a:lnTo>
                      <a:pt x="217" y="41"/>
                    </a:lnTo>
                    <a:lnTo>
                      <a:pt x="215" y="41"/>
                    </a:lnTo>
                    <a:lnTo>
                      <a:pt x="213" y="43"/>
                    </a:lnTo>
                    <a:lnTo>
                      <a:pt x="211" y="43"/>
                    </a:lnTo>
                    <a:lnTo>
                      <a:pt x="210" y="43"/>
                    </a:lnTo>
                    <a:lnTo>
                      <a:pt x="210" y="47"/>
                    </a:lnTo>
                    <a:lnTo>
                      <a:pt x="208" y="50"/>
                    </a:lnTo>
                    <a:lnTo>
                      <a:pt x="210" y="50"/>
                    </a:lnTo>
                    <a:lnTo>
                      <a:pt x="211" y="52"/>
                    </a:lnTo>
                    <a:lnTo>
                      <a:pt x="211" y="54"/>
                    </a:lnTo>
                    <a:lnTo>
                      <a:pt x="210" y="54"/>
                    </a:lnTo>
                    <a:lnTo>
                      <a:pt x="210" y="56"/>
                    </a:lnTo>
                    <a:lnTo>
                      <a:pt x="210" y="57"/>
                    </a:lnTo>
                    <a:lnTo>
                      <a:pt x="211" y="57"/>
                    </a:lnTo>
                    <a:lnTo>
                      <a:pt x="215" y="57"/>
                    </a:lnTo>
                    <a:lnTo>
                      <a:pt x="215" y="59"/>
                    </a:lnTo>
                    <a:lnTo>
                      <a:pt x="213" y="61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5" y="66"/>
                    </a:lnTo>
                    <a:lnTo>
                      <a:pt x="215" y="68"/>
                    </a:lnTo>
                    <a:lnTo>
                      <a:pt x="215" y="70"/>
                    </a:lnTo>
                    <a:lnTo>
                      <a:pt x="211" y="72"/>
                    </a:lnTo>
                    <a:lnTo>
                      <a:pt x="211" y="74"/>
                    </a:lnTo>
                    <a:lnTo>
                      <a:pt x="213" y="74"/>
                    </a:lnTo>
                    <a:lnTo>
                      <a:pt x="213" y="77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8" y="81"/>
                    </a:lnTo>
                    <a:lnTo>
                      <a:pt x="220" y="82"/>
                    </a:lnTo>
                    <a:lnTo>
                      <a:pt x="220" y="81"/>
                    </a:lnTo>
                    <a:lnTo>
                      <a:pt x="222" y="81"/>
                    </a:lnTo>
                    <a:lnTo>
                      <a:pt x="222" y="84"/>
                    </a:lnTo>
                    <a:lnTo>
                      <a:pt x="224" y="88"/>
                    </a:lnTo>
                    <a:lnTo>
                      <a:pt x="229" y="88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33" y="91"/>
                    </a:lnTo>
                    <a:lnTo>
                      <a:pt x="233" y="93"/>
                    </a:lnTo>
                    <a:lnTo>
                      <a:pt x="233" y="95"/>
                    </a:lnTo>
                    <a:lnTo>
                      <a:pt x="231" y="95"/>
                    </a:lnTo>
                    <a:lnTo>
                      <a:pt x="229" y="97"/>
                    </a:lnTo>
                    <a:lnTo>
                      <a:pt x="227" y="95"/>
                    </a:lnTo>
                    <a:lnTo>
                      <a:pt x="226" y="95"/>
                    </a:lnTo>
                    <a:lnTo>
                      <a:pt x="226" y="97"/>
                    </a:lnTo>
                    <a:lnTo>
                      <a:pt x="222" y="99"/>
                    </a:lnTo>
                    <a:lnTo>
                      <a:pt x="220" y="100"/>
                    </a:lnTo>
                    <a:lnTo>
                      <a:pt x="220" y="104"/>
                    </a:lnTo>
                    <a:lnTo>
                      <a:pt x="222" y="106"/>
                    </a:lnTo>
                    <a:lnTo>
                      <a:pt x="222" y="108"/>
                    </a:lnTo>
                    <a:lnTo>
                      <a:pt x="224" y="108"/>
                    </a:lnTo>
                    <a:lnTo>
                      <a:pt x="222" y="109"/>
                    </a:lnTo>
                    <a:lnTo>
                      <a:pt x="220" y="109"/>
                    </a:lnTo>
                    <a:lnTo>
                      <a:pt x="220" y="111"/>
                    </a:lnTo>
                    <a:lnTo>
                      <a:pt x="220" y="113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6" y="115"/>
                    </a:lnTo>
                    <a:lnTo>
                      <a:pt x="224" y="115"/>
                    </a:lnTo>
                    <a:lnTo>
                      <a:pt x="224" y="116"/>
                    </a:lnTo>
                    <a:lnTo>
                      <a:pt x="222" y="115"/>
                    </a:lnTo>
                    <a:lnTo>
                      <a:pt x="220" y="116"/>
                    </a:lnTo>
                    <a:lnTo>
                      <a:pt x="217" y="118"/>
                    </a:lnTo>
                    <a:lnTo>
                      <a:pt x="213" y="124"/>
                    </a:lnTo>
                    <a:lnTo>
                      <a:pt x="211" y="124"/>
                    </a:lnTo>
                    <a:lnTo>
                      <a:pt x="210" y="127"/>
                    </a:lnTo>
                    <a:lnTo>
                      <a:pt x="210" y="129"/>
                    </a:lnTo>
                    <a:lnTo>
                      <a:pt x="210" y="131"/>
                    </a:lnTo>
                    <a:lnTo>
                      <a:pt x="208" y="133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2" y="136"/>
                    </a:lnTo>
                    <a:lnTo>
                      <a:pt x="192" y="154"/>
                    </a:lnTo>
                    <a:lnTo>
                      <a:pt x="188" y="156"/>
                    </a:lnTo>
                    <a:lnTo>
                      <a:pt x="176" y="172"/>
                    </a:lnTo>
                    <a:lnTo>
                      <a:pt x="174" y="172"/>
                    </a:lnTo>
                    <a:lnTo>
                      <a:pt x="174" y="174"/>
                    </a:lnTo>
                    <a:lnTo>
                      <a:pt x="167" y="172"/>
                    </a:lnTo>
                    <a:lnTo>
                      <a:pt x="163" y="174"/>
                    </a:lnTo>
                    <a:lnTo>
                      <a:pt x="161" y="176"/>
                    </a:lnTo>
                    <a:lnTo>
                      <a:pt x="159" y="176"/>
                    </a:lnTo>
                    <a:lnTo>
                      <a:pt x="158" y="170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42" y="184"/>
                    </a:lnTo>
                    <a:lnTo>
                      <a:pt x="140" y="192"/>
                    </a:lnTo>
                    <a:lnTo>
                      <a:pt x="140" y="193"/>
                    </a:lnTo>
                    <a:lnTo>
                      <a:pt x="140" y="195"/>
                    </a:lnTo>
                    <a:lnTo>
                      <a:pt x="142" y="195"/>
                    </a:lnTo>
                    <a:lnTo>
                      <a:pt x="143" y="195"/>
                    </a:lnTo>
                    <a:lnTo>
                      <a:pt x="145" y="197"/>
                    </a:lnTo>
                    <a:lnTo>
                      <a:pt x="149" y="197"/>
                    </a:lnTo>
                    <a:lnTo>
                      <a:pt x="150" y="197"/>
                    </a:lnTo>
                    <a:lnTo>
                      <a:pt x="150" y="199"/>
                    </a:lnTo>
                    <a:lnTo>
                      <a:pt x="149" y="206"/>
                    </a:lnTo>
                    <a:lnTo>
                      <a:pt x="149" y="208"/>
                    </a:lnTo>
                    <a:lnTo>
                      <a:pt x="152" y="211"/>
                    </a:lnTo>
                    <a:lnTo>
                      <a:pt x="154" y="211"/>
                    </a:lnTo>
                    <a:lnTo>
                      <a:pt x="156" y="211"/>
                    </a:lnTo>
                    <a:lnTo>
                      <a:pt x="158" y="211"/>
                    </a:lnTo>
                    <a:lnTo>
                      <a:pt x="158" y="213"/>
                    </a:lnTo>
                    <a:lnTo>
                      <a:pt x="158" y="218"/>
                    </a:lnTo>
                    <a:lnTo>
                      <a:pt x="159" y="220"/>
                    </a:lnTo>
                    <a:lnTo>
                      <a:pt x="159" y="222"/>
                    </a:lnTo>
                    <a:lnTo>
                      <a:pt x="163" y="226"/>
                    </a:lnTo>
                    <a:lnTo>
                      <a:pt x="165" y="227"/>
                    </a:lnTo>
                    <a:lnTo>
                      <a:pt x="165" y="229"/>
                    </a:lnTo>
                    <a:lnTo>
                      <a:pt x="163" y="229"/>
                    </a:lnTo>
                    <a:lnTo>
                      <a:pt x="163" y="233"/>
                    </a:lnTo>
                    <a:lnTo>
                      <a:pt x="163" y="235"/>
                    </a:lnTo>
                    <a:lnTo>
                      <a:pt x="165" y="235"/>
                    </a:lnTo>
                    <a:lnTo>
                      <a:pt x="163" y="235"/>
                    </a:lnTo>
                    <a:lnTo>
                      <a:pt x="161" y="236"/>
                    </a:lnTo>
                    <a:lnTo>
                      <a:pt x="161" y="238"/>
                    </a:lnTo>
                    <a:lnTo>
                      <a:pt x="158" y="236"/>
                    </a:lnTo>
                    <a:lnTo>
                      <a:pt x="158" y="235"/>
                    </a:lnTo>
                    <a:lnTo>
                      <a:pt x="156" y="233"/>
                    </a:lnTo>
                    <a:lnTo>
                      <a:pt x="150" y="236"/>
                    </a:lnTo>
                    <a:lnTo>
                      <a:pt x="149" y="238"/>
                    </a:lnTo>
                    <a:lnTo>
                      <a:pt x="143" y="238"/>
                    </a:lnTo>
                    <a:lnTo>
                      <a:pt x="142" y="236"/>
                    </a:lnTo>
                    <a:lnTo>
                      <a:pt x="140" y="236"/>
                    </a:lnTo>
                    <a:lnTo>
                      <a:pt x="138" y="236"/>
                    </a:lnTo>
                    <a:lnTo>
                      <a:pt x="133" y="236"/>
                    </a:lnTo>
                    <a:lnTo>
                      <a:pt x="131" y="236"/>
                    </a:lnTo>
                    <a:lnTo>
                      <a:pt x="129" y="236"/>
                    </a:lnTo>
                    <a:lnTo>
                      <a:pt x="129" y="235"/>
                    </a:lnTo>
                    <a:lnTo>
                      <a:pt x="127" y="236"/>
                    </a:lnTo>
                    <a:lnTo>
                      <a:pt x="127" y="242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4"/>
                    </a:lnTo>
                    <a:lnTo>
                      <a:pt x="118" y="244"/>
                    </a:lnTo>
                    <a:lnTo>
                      <a:pt x="116" y="245"/>
                    </a:lnTo>
                    <a:lnTo>
                      <a:pt x="115" y="245"/>
                    </a:lnTo>
                    <a:lnTo>
                      <a:pt x="111" y="244"/>
                    </a:lnTo>
                    <a:lnTo>
                      <a:pt x="107" y="244"/>
                    </a:lnTo>
                    <a:lnTo>
                      <a:pt x="107" y="242"/>
                    </a:lnTo>
                    <a:lnTo>
                      <a:pt x="104" y="240"/>
                    </a:lnTo>
                    <a:lnTo>
                      <a:pt x="102" y="231"/>
                    </a:lnTo>
                    <a:lnTo>
                      <a:pt x="102" y="229"/>
                    </a:lnTo>
                    <a:lnTo>
                      <a:pt x="100" y="229"/>
                    </a:lnTo>
                    <a:lnTo>
                      <a:pt x="95" y="226"/>
                    </a:lnTo>
                    <a:lnTo>
                      <a:pt x="93" y="220"/>
                    </a:lnTo>
                    <a:lnTo>
                      <a:pt x="93" y="218"/>
                    </a:lnTo>
                    <a:lnTo>
                      <a:pt x="90" y="217"/>
                    </a:lnTo>
                    <a:lnTo>
                      <a:pt x="73" y="217"/>
                    </a:lnTo>
                    <a:lnTo>
                      <a:pt x="70" y="218"/>
                    </a:lnTo>
                    <a:lnTo>
                      <a:pt x="63" y="218"/>
                    </a:lnTo>
                    <a:lnTo>
                      <a:pt x="61" y="222"/>
                    </a:lnTo>
                    <a:lnTo>
                      <a:pt x="59" y="220"/>
                    </a:lnTo>
                    <a:lnTo>
                      <a:pt x="56" y="220"/>
                    </a:lnTo>
                    <a:lnTo>
                      <a:pt x="54" y="217"/>
                    </a:lnTo>
                    <a:lnTo>
                      <a:pt x="48" y="218"/>
                    </a:lnTo>
                    <a:lnTo>
                      <a:pt x="45" y="217"/>
                    </a:lnTo>
                    <a:lnTo>
                      <a:pt x="43" y="220"/>
                    </a:lnTo>
                    <a:lnTo>
                      <a:pt x="27" y="218"/>
                    </a:lnTo>
                    <a:lnTo>
                      <a:pt x="23" y="222"/>
                    </a:lnTo>
                    <a:lnTo>
                      <a:pt x="22" y="220"/>
                    </a:lnTo>
                    <a:lnTo>
                      <a:pt x="18" y="222"/>
                    </a:lnTo>
                    <a:lnTo>
                      <a:pt x="16" y="222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3" y="2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5" name="Freeform 5744"/>
              <p:cNvSpPr>
                <a:spLocks/>
              </p:cNvSpPr>
              <p:nvPr/>
            </p:nvSpPr>
            <p:spPr bwMode="auto">
              <a:xfrm>
                <a:off x="3678" y="2067"/>
                <a:ext cx="270" cy="245"/>
              </a:xfrm>
              <a:custGeom>
                <a:avLst/>
                <a:gdLst>
                  <a:gd name="T0" fmla="*/ 39 w 270"/>
                  <a:gd name="T1" fmla="*/ 188 h 245"/>
                  <a:gd name="T2" fmla="*/ 16 w 270"/>
                  <a:gd name="T3" fmla="*/ 159 h 245"/>
                  <a:gd name="T4" fmla="*/ 29 w 270"/>
                  <a:gd name="T5" fmla="*/ 145 h 245"/>
                  <a:gd name="T6" fmla="*/ 56 w 270"/>
                  <a:gd name="T7" fmla="*/ 142 h 245"/>
                  <a:gd name="T8" fmla="*/ 88 w 270"/>
                  <a:gd name="T9" fmla="*/ 133 h 245"/>
                  <a:gd name="T10" fmla="*/ 95 w 270"/>
                  <a:gd name="T11" fmla="*/ 113 h 245"/>
                  <a:gd name="T12" fmla="*/ 111 w 270"/>
                  <a:gd name="T13" fmla="*/ 109 h 245"/>
                  <a:gd name="T14" fmla="*/ 116 w 270"/>
                  <a:gd name="T15" fmla="*/ 102 h 245"/>
                  <a:gd name="T16" fmla="*/ 124 w 270"/>
                  <a:gd name="T17" fmla="*/ 100 h 245"/>
                  <a:gd name="T18" fmla="*/ 131 w 270"/>
                  <a:gd name="T19" fmla="*/ 104 h 245"/>
                  <a:gd name="T20" fmla="*/ 138 w 270"/>
                  <a:gd name="T21" fmla="*/ 84 h 245"/>
                  <a:gd name="T22" fmla="*/ 143 w 270"/>
                  <a:gd name="T23" fmla="*/ 75 h 245"/>
                  <a:gd name="T24" fmla="*/ 150 w 270"/>
                  <a:gd name="T25" fmla="*/ 63 h 245"/>
                  <a:gd name="T26" fmla="*/ 163 w 270"/>
                  <a:gd name="T27" fmla="*/ 57 h 245"/>
                  <a:gd name="T28" fmla="*/ 165 w 270"/>
                  <a:gd name="T29" fmla="*/ 48 h 245"/>
                  <a:gd name="T30" fmla="*/ 174 w 270"/>
                  <a:gd name="T31" fmla="*/ 34 h 245"/>
                  <a:gd name="T32" fmla="*/ 167 w 270"/>
                  <a:gd name="T33" fmla="*/ 18 h 245"/>
                  <a:gd name="T34" fmla="*/ 176 w 270"/>
                  <a:gd name="T35" fmla="*/ 11 h 245"/>
                  <a:gd name="T36" fmla="*/ 181 w 270"/>
                  <a:gd name="T37" fmla="*/ 7 h 245"/>
                  <a:gd name="T38" fmla="*/ 192 w 270"/>
                  <a:gd name="T39" fmla="*/ 2 h 245"/>
                  <a:gd name="T40" fmla="*/ 213 w 270"/>
                  <a:gd name="T41" fmla="*/ 2 h 245"/>
                  <a:gd name="T42" fmla="*/ 222 w 270"/>
                  <a:gd name="T43" fmla="*/ 0 h 245"/>
                  <a:gd name="T44" fmla="*/ 233 w 270"/>
                  <a:gd name="T45" fmla="*/ 0 h 245"/>
                  <a:gd name="T46" fmla="*/ 244 w 270"/>
                  <a:gd name="T47" fmla="*/ 7 h 245"/>
                  <a:gd name="T48" fmla="*/ 242 w 270"/>
                  <a:gd name="T49" fmla="*/ 16 h 245"/>
                  <a:gd name="T50" fmla="*/ 249 w 270"/>
                  <a:gd name="T51" fmla="*/ 22 h 245"/>
                  <a:gd name="T52" fmla="*/ 263 w 270"/>
                  <a:gd name="T53" fmla="*/ 29 h 245"/>
                  <a:gd name="T54" fmla="*/ 260 w 270"/>
                  <a:gd name="T55" fmla="*/ 39 h 245"/>
                  <a:gd name="T56" fmla="*/ 249 w 270"/>
                  <a:gd name="T57" fmla="*/ 43 h 245"/>
                  <a:gd name="T58" fmla="*/ 242 w 270"/>
                  <a:gd name="T59" fmla="*/ 45 h 245"/>
                  <a:gd name="T60" fmla="*/ 235 w 270"/>
                  <a:gd name="T61" fmla="*/ 47 h 245"/>
                  <a:gd name="T62" fmla="*/ 213 w 270"/>
                  <a:gd name="T63" fmla="*/ 43 h 245"/>
                  <a:gd name="T64" fmla="*/ 208 w 270"/>
                  <a:gd name="T65" fmla="*/ 50 h 245"/>
                  <a:gd name="T66" fmla="*/ 210 w 270"/>
                  <a:gd name="T67" fmla="*/ 56 h 245"/>
                  <a:gd name="T68" fmla="*/ 215 w 270"/>
                  <a:gd name="T69" fmla="*/ 59 h 245"/>
                  <a:gd name="T70" fmla="*/ 215 w 270"/>
                  <a:gd name="T71" fmla="*/ 70 h 245"/>
                  <a:gd name="T72" fmla="*/ 217 w 270"/>
                  <a:gd name="T73" fmla="*/ 81 h 245"/>
                  <a:gd name="T74" fmla="*/ 224 w 270"/>
                  <a:gd name="T75" fmla="*/ 88 h 245"/>
                  <a:gd name="T76" fmla="*/ 233 w 270"/>
                  <a:gd name="T77" fmla="*/ 91 h 245"/>
                  <a:gd name="T78" fmla="*/ 226 w 270"/>
                  <a:gd name="T79" fmla="*/ 95 h 245"/>
                  <a:gd name="T80" fmla="*/ 222 w 270"/>
                  <a:gd name="T81" fmla="*/ 108 h 245"/>
                  <a:gd name="T82" fmla="*/ 220 w 270"/>
                  <a:gd name="T83" fmla="*/ 113 h 245"/>
                  <a:gd name="T84" fmla="*/ 222 w 270"/>
                  <a:gd name="T85" fmla="*/ 115 h 245"/>
                  <a:gd name="T86" fmla="*/ 210 w 270"/>
                  <a:gd name="T87" fmla="*/ 127 h 245"/>
                  <a:gd name="T88" fmla="*/ 202 w 270"/>
                  <a:gd name="T89" fmla="*/ 136 h 245"/>
                  <a:gd name="T90" fmla="*/ 167 w 270"/>
                  <a:gd name="T91" fmla="*/ 172 h 245"/>
                  <a:gd name="T92" fmla="*/ 156 w 270"/>
                  <a:gd name="T93" fmla="*/ 170 h 245"/>
                  <a:gd name="T94" fmla="*/ 142 w 270"/>
                  <a:gd name="T95" fmla="*/ 195 h 245"/>
                  <a:gd name="T96" fmla="*/ 150 w 270"/>
                  <a:gd name="T97" fmla="*/ 199 h 245"/>
                  <a:gd name="T98" fmla="*/ 156 w 270"/>
                  <a:gd name="T99" fmla="*/ 211 h 245"/>
                  <a:gd name="T100" fmla="*/ 163 w 270"/>
                  <a:gd name="T101" fmla="*/ 226 h 245"/>
                  <a:gd name="T102" fmla="*/ 163 w 270"/>
                  <a:gd name="T103" fmla="*/ 233 h 245"/>
                  <a:gd name="T104" fmla="*/ 161 w 270"/>
                  <a:gd name="T105" fmla="*/ 236 h 245"/>
                  <a:gd name="T106" fmla="*/ 158 w 270"/>
                  <a:gd name="T107" fmla="*/ 235 h 245"/>
                  <a:gd name="T108" fmla="*/ 142 w 270"/>
                  <a:gd name="T109" fmla="*/ 236 h 245"/>
                  <a:gd name="T110" fmla="*/ 129 w 270"/>
                  <a:gd name="T111" fmla="*/ 236 h 245"/>
                  <a:gd name="T112" fmla="*/ 122 w 270"/>
                  <a:gd name="T113" fmla="*/ 242 h 245"/>
                  <a:gd name="T114" fmla="*/ 115 w 270"/>
                  <a:gd name="T115" fmla="*/ 245 h 245"/>
                  <a:gd name="T116" fmla="*/ 102 w 270"/>
                  <a:gd name="T117" fmla="*/ 231 h 245"/>
                  <a:gd name="T118" fmla="*/ 90 w 270"/>
                  <a:gd name="T119" fmla="*/ 217 h 245"/>
                  <a:gd name="T120" fmla="*/ 56 w 270"/>
                  <a:gd name="T121" fmla="*/ 220 h 245"/>
                  <a:gd name="T122" fmla="*/ 23 w 270"/>
                  <a:gd name="T123" fmla="*/ 222 h 245"/>
                  <a:gd name="T124" fmla="*/ 13 w 270"/>
                  <a:gd name="T125" fmla="*/ 220 h 2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0"/>
                  <a:gd name="T190" fmla="*/ 0 h 245"/>
                  <a:gd name="T191" fmla="*/ 270 w 270"/>
                  <a:gd name="T192" fmla="*/ 245 h 24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0" h="245">
                    <a:moveTo>
                      <a:pt x="13" y="220"/>
                    </a:moveTo>
                    <a:lnTo>
                      <a:pt x="16" y="204"/>
                    </a:lnTo>
                    <a:lnTo>
                      <a:pt x="23" y="199"/>
                    </a:lnTo>
                    <a:lnTo>
                      <a:pt x="36" y="193"/>
                    </a:lnTo>
                    <a:lnTo>
                      <a:pt x="39" y="190"/>
                    </a:lnTo>
                    <a:lnTo>
                      <a:pt x="39" y="188"/>
                    </a:lnTo>
                    <a:lnTo>
                      <a:pt x="39" y="186"/>
                    </a:lnTo>
                    <a:lnTo>
                      <a:pt x="38" y="184"/>
                    </a:lnTo>
                    <a:lnTo>
                      <a:pt x="32" y="183"/>
                    </a:lnTo>
                    <a:lnTo>
                      <a:pt x="31" y="167"/>
                    </a:lnTo>
                    <a:lnTo>
                      <a:pt x="29" y="165"/>
                    </a:lnTo>
                    <a:lnTo>
                      <a:pt x="16" y="159"/>
                    </a:lnTo>
                    <a:lnTo>
                      <a:pt x="13" y="158"/>
                    </a:lnTo>
                    <a:lnTo>
                      <a:pt x="7" y="145"/>
                    </a:lnTo>
                    <a:lnTo>
                      <a:pt x="0" y="138"/>
                    </a:lnTo>
                    <a:lnTo>
                      <a:pt x="2" y="136"/>
                    </a:lnTo>
                    <a:lnTo>
                      <a:pt x="27" y="145"/>
                    </a:lnTo>
                    <a:lnTo>
                      <a:pt x="29" y="145"/>
                    </a:lnTo>
                    <a:lnTo>
                      <a:pt x="29" y="143"/>
                    </a:lnTo>
                    <a:lnTo>
                      <a:pt x="48" y="143"/>
                    </a:lnTo>
                    <a:lnTo>
                      <a:pt x="52" y="145"/>
                    </a:lnTo>
                    <a:lnTo>
                      <a:pt x="54" y="143"/>
                    </a:lnTo>
                    <a:lnTo>
                      <a:pt x="56" y="142"/>
                    </a:lnTo>
                    <a:lnTo>
                      <a:pt x="57" y="142"/>
                    </a:lnTo>
                    <a:lnTo>
                      <a:pt x="68" y="142"/>
                    </a:lnTo>
                    <a:lnTo>
                      <a:pt x="86" y="136"/>
                    </a:lnTo>
                    <a:lnTo>
                      <a:pt x="90" y="134"/>
                    </a:lnTo>
                    <a:lnTo>
                      <a:pt x="90" y="133"/>
                    </a:lnTo>
                    <a:lnTo>
                      <a:pt x="88" y="133"/>
                    </a:lnTo>
                    <a:lnTo>
                      <a:pt x="88" y="131"/>
                    </a:lnTo>
                    <a:lnTo>
                      <a:pt x="90" y="125"/>
                    </a:lnTo>
                    <a:lnTo>
                      <a:pt x="90" y="122"/>
                    </a:lnTo>
                    <a:lnTo>
                      <a:pt x="90" y="118"/>
                    </a:lnTo>
                    <a:lnTo>
                      <a:pt x="91" y="116"/>
                    </a:lnTo>
                    <a:lnTo>
                      <a:pt x="95" y="113"/>
                    </a:lnTo>
                    <a:lnTo>
                      <a:pt x="97" y="109"/>
                    </a:lnTo>
                    <a:lnTo>
                      <a:pt x="99" y="109"/>
                    </a:lnTo>
                    <a:lnTo>
                      <a:pt x="99" y="111"/>
                    </a:lnTo>
                    <a:lnTo>
                      <a:pt x="111" y="109"/>
                    </a:lnTo>
                    <a:lnTo>
                      <a:pt x="111" y="108"/>
                    </a:lnTo>
                    <a:lnTo>
                      <a:pt x="109" y="108"/>
                    </a:lnTo>
                    <a:lnTo>
                      <a:pt x="109" y="106"/>
                    </a:lnTo>
                    <a:lnTo>
                      <a:pt x="111" y="106"/>
                    </a:lnTo>
                    <a:lnTo>
                      <a:pt x="115" y="102"/>
                    </a:lnTo>
                    <a:lnTo>
                      <a:pt x="116" y="102"/>
                    </a:lnTo>
                    <a:lnTo>
                      <a:pt x="118" y="100"/>
                    </a:lnTo>
                    <a:lnTo>
                      <a:pt x="120" y="100"/>
                    </a:lnTo>
                    <a:lnTo>
                      <a:pt x="124" y="102"/>
                    </a:lnTo>
                    <a:lnTo>
                      <a:pt x="124" y="100"/>
                    </a:lnTo>
                    <a:lnTo>
                      <a:pt x="125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6" y="99"/>
                    </a:lnTo>
                    <a:lnTo>
                      <a:pt x="136" y="97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8" y="84"/>
                    </a:lnTo>
                    <a:lnTo>
                      <a:pt x="138" y="82"/>
                    </a:lnTo>
                    <a:lnTo>
                      <a:pt x="138" y="81"/>
                    </a:lnTo>
                    <a:lnTo>
                      <a:pt x="140" y="79"/>
                    </a:lnTo>
                    <a:lnTo>
                      <a:pt x="140" y="75"/>
                    </a:lnTo>
                    <a:lnTo>
                      <a:pt x="143" y="75"/>
                    </a:lnTo>
                    <a:lnTo>
                      <a:pt x="147" y="75"/>
                    </a:lnTo>
                    <a:lnTo>
                      <a:pt x="150" y="72"/>
                    </a:lnTo>
                    <a:lnTo>
                      <a:pt x="152" y="70"/>
                    </a:lnTo>
                    <a:lnTo>
                      <a:pt x="150" y="68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59"/>
                    </a:lnTo>
                    <a:lnTo>
                      <a:pt x="147" y="57"/>
                    </a:lnTo>
                    <a:lnTo>
                      <a:pt x="149" y="57"/>
                    </a:lnTo>
                    <a:lnTo>
                      <a:pt x="158" y="59"/>
                    </a:lnTo>
                    <a:lnTo>
                      <a:pt x="163" y="57"/>
                    </a:lnTo>
                    <a:lnTo>
                      <a:pt x="165" y="54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5" y="50"/>
                    </a:lnTo>
                    <a:lnTo>
                      <a:pt x="165" y="48"/>
                    </a:lnTo>
                    <a:lnTo>
                      <a:pt x="165" y="47"/>
                    </a:lnTo>
                    <a:lnTo>
                      <a:pt x="167" y="45"/>
                    </a:lnTo>
                    <a:lnTo>
                      <a:pt x="172" y="38"/>
                    </a:lnTo>
                    <a:lnTo>
                      <a:pt x="174" y="36"/>
                    </a:lnTo>
                    <a:lnTo>
                      <a:pt x="174" y="34"/>
                    </a:lnTo>
                    <a:lnTo>
                      <a:pt x="174" y="32"/>
                    </a:lnTo>
                    <a:lnTo>
                      <a:pt x="174" y="31"/>
                    </a:lnTo>
                    <a:lnTo>
                      <a:pt x="172" y="23"/>
                    </a:lnTo>
                    <a:lnTo>
                      <a:pt x="168" y="20"/>
                    </a:lnTo>
                    <a:lnTo>
                      <a:pt x="167" y="18"/>
                    </a:lnTo>
                    <a:lnTo>
                      <a:pt x="168" y="16"/>
                    </a:lnTo>
                    <a:lnTo>
                      <a:pt x="174" y="13"/>
                    </a:lnTo>
                    <a:lnTo>
                      <a:pt x="174" y="11"/>
                    </a:lnTo>
                    <a:lnTo>
                      <a:pt x="176" y="11"/>
                    </a:lnTo>
                    <a:lnTo>
                      <a:pt x="177" y="11"/>
                    </a:lnTo>
                    <a:lnTo>
                      <a:pt x="177" y="9"/>
                    </a:lnTo>
                    <a:lnTo>
                      <a:pt x="181" y="7"/>
                    </a:lnTo>
                    <a:lnTo>
                      <a:pt x="183" y="5"/>
                    </a:lnTo>
                    <a:lnTo>
                      <a:pt x="184" y="5"/>
                    </a:lnTo>
                    <a:lnTo>
                      <a:pt x="186" y="5"/>
                    </a:lnTo>
                    <a:lnTo>
                      <a:pt x="190" y="4"/>
                    </a:lnTo>
                    <a:lnTo>
                      <a:pt x="192" y="2"/>
                    </a:lnTo>
                    <a:lnTo>
                      <a:pt x="195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0"/>
                    </a:lnTo>
                    <a:lnTo>
                      <a:pt x="222" y="0"/>
                    </a:lnTo>
                    <a:lnTo>
                      <a:pt x="226" y="0"/>
                    </a:lnTo>
                    <a:lnTo>
                      <a:pt x="229" y="0"/>
                    </a:lnTo>
                    <a:lnTo>
                      <a:pt x="231" y="2"/>
                    </a:lnTo>
                    <a:lnTo>
                      <a:pt x="233" y="0"/>
                    </a:lnTo>
                    <a:lnTo>
                      <a:pt x="235" y="2"/>
                    </a:lnTo>
                    <a:lnTo>
                      <a:pt x="235" y="5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4" y="7"/>
                    </a:lnTo>
                    <a:lnTo>
                      <a:pt x="244" y="9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2" y="18"/>
                    </a:lnTo>
                    <a:lnTo>
                      <a:pt x="244" y="18"/>
                    </a:lnTo>
                    <a:lnTo>
                      <a:pt x="245" y="20"/>
                    </a:lnTo>
                    <a:lnTo>
                      <a:pt x="247" y="22"/>
                    </a:lnTo>
                    <a:lnTo>
                      <a:pt x="247" y="23"/>
                    </a:lnTo>
                    <a:lnTo>
                      <a:pt x="249" y="22"/>
                    </a:lnTo>
                    <a:lnTo>
                      <a:pt x="251" y="22"/>
                    </a:lnTo>
                    <a:lnTo>
                      <a:pt x="252" y="22"/>
                    </a:lnTo>
                    <a:lnTo>
                      <a:pt x="252" y="23"/>
                    </a:lnTo>
                    <a:lnTo>
                      <a:pt x="263" y="29"/>
                    </a:lnTo>
                    <a:lnTo>
                      <a:pt x="265" y="29"/>
                    </a:lnTo>
                    <a:lnTo>
                      <a:pt x="267" y="31"/>
                    </a:lnTo>
                    <a:lnTo>
                      <a:pt x="270" y="31"/>
                    </a:lnTo>
                    <a:lnTo>
                      <a:pt x="260" y="38"/>
                    </a:lnTo>
                    <a:lnTo>
                      <a:pt x="260" y="39"/>
                    </a:lnTo>
                    <a:lnTo>
                      <a:pt x="260" y="41"/>
                    </a:lnTo>
                    <a:lnTo>
                      <a:pt x="258" y="43"/>
                    </a:lnTo>
                    <a:lnTo>
                      <a:pt x="258" y="45"/>
                    </a:lnTo>
                    <a:lnTo>
                      <a:pt x="256" y="43"/>
                    </a:lnTo>
                    <a:lnTo>
                      <a:pt x="254" y="43"/>
                    </a:lnTo>
                    <a:lnTo>
                      <a:pt x="249" y="43"/>
                    </a:lnTo>
                    <a:lnTo>
                      <a:pt x="247" y="45"/>
                    </a:lnTo>
                    <a:lnTo>
                      <a:pt x="245" y="47"/>
                    </a:lnTo>
                    <a:lnTo>
                      <a:pt x="244" y="45"/>
                    </a:lnTo>
                    <a:lnTo>
                      <a:pt x="242" y="45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7"/>
                    </a:lnTo>
                    <a:lnTo>
                      <a:pt x="236" y="48"/>
                    </a:lnTo>
                    <a:lnTo>
                      <a:pt x="235" y="47"/>
                    </a:lnTo>
                    <a:lnTo>
                      <a:pt x="231" y="47"/>
                    </a:lnTo>
                    <a:lnTo>
                      <a:pt x="229" y="47"/>
                    </a:lnTo>
                    <a:lnTo>
                      <a:pt x="217" y="41"/>
                    </a:lnTo>
                    <a:lnTo>
                      <a:pt x="215" y="41"/>
                    </a:lnTo>
                    <a:lnTo>
                      <a:pt x="213" y="43"/>
                    </a:lnTo>
                    <a:lnTo>
                      <a:pt x="211" y="43"/>
                    </a:lnTo>
                    <a:lnTo>
                      <a:pt x="210" y="43"/>
                    </a:lnTo>
                    <a:lnTo>
                      <a:pt x="210" y="47"/>
                    </a:lnTo>
                    <a:lnTo>
                      <a:pt x="208" y="50"/>
                    </a:lnTo>
                    <a:lnTo>
                      <a:pt x="210" y="50"/>
                    </a:lnTo>
                    <a:lnTo>
                      <a:pt x="211" y="52"/>
                    </a:lnTo>
                    <a:lnTo>
                      <a:pt x="211" y="54"/>
                    </a:lnTo>
                    <a:lnTo>
                      <a:pt x="210" y="54"/>
                    </a:lnTo>
                    <a:lnTo>
                      <a:pt x="210" y="56"/>
                    </a:lnTo>
                    <a:lnTo>
                      <a:pt x="210" y="57"/>
                    </a:lnTo>
                    <a:lnTo>
                      <a:pt x="211" y="57"/>
                    </a:lnTo>
                    <a:lnTo>
                      <a:pt x="215" y="57"/>
                    </a:lnTo>
                    <a:lnTo>
                      <a:pt x="215" y="59"/>
                    </a:lnTo>
                    <a:lnTo>
                      <a:pt x="213" y="61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5" y="66"/>
                    </a:lnTo>
                    <a:lnTo>
                      <a:pt x="215" y="68"/>
                    </a:lnTo>
                    <a:lnTo>
                      <a:pt x="215" y="70"/>
                    </a:lnTo>
                    <a:lnTo>
                      <a:pt x="211" y="72"/>
                    </a:lnTo>
                    <a:lnTo>
                      <a:pt x="211" y="74"/>
                    </a:lnTo>
                    <a:lnTo>
                      <a:pt x="213" y="74"/>
                    </a:lnTo>
                    <a:lnTo>
                      <a:pt x="213" y="77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8" y="81"/>
                    </a:lnTo>
                    <a:lnTo>
                      <a:pt x="220" y="82"/>
                    </a:lnTo>
                    <a:lnTo>
                      <a:pt x="220" y="81"/>
                    </a:lnTo>
                    <a:lnTo>
                      <a:pt x="222" y="81"/>
                    </a:lnTo>
                    <a:lnTo>
                      <a:pt x="222" y="84"/>
                    </a:lnTo>
                    <a:lnTo>
                      <a:pt x="224" y="88"/>
                    </a:lnTo>
                    <a:lnTo>
                      <a:pt x="229" y="88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33" y="91"/>
                    </a:lnTo>
                    <a:lnTo>
                      <a:pt x="233" y="93"/>
                    </a:lnTo>
                    <a:lnTo>
                      <a:pt x="233" y="95"/>
                    </a:lnTo>
                    <a:lnTo>
                      <a:pt x="231" y="95"/>
                    </a:lnTo>
                    <a:lnTo>
                      <a:pt x="229" y="97"/>
                    </a:lnTo>
                    <a:lnTo>
                      <a:pt x="227" y="95"/>
                    </a:lnTo>
                    <a:lnTo>
                      <a:pt x="226" y="95"/>
                    </a:lnTo>
                    <a:lnTo>
                      <a:pt x="226" y="97"/>
                    </a:lnTo>
                    <a:lnTo>
                      <a:pt x="222" y="99"/>
                    </a:lnTo>
                    <a:lnTo>
                      <a:pt x="220" y="100"/>
                    </a:lnTo>
                    <a:lnTo>
                      <a:pt x="220" y="104"/>
                    </a:lnTo>
                    <a:lnTo>
                      <a:pt x="222" y="106"/>
                    </a:lnTo>
                    <a:lnTo>
                      <a:pt x="222" y="108"/>
                    </a:lnTo>
                    <a:lnTo>
                      <a:pt x="224" y="108"/>
                    </a:lnTo>
                    <a:lnTo>
                      <a:pt x="222" y="109"/>
                    </a:lnTo>
                    <a:lnTo>
                      <a:pt x="220" y="109"/>
                    </a:lnTo>
                    <a:lnTo>
                      <a:pt x="220" y="111"/>
                    </a:lnTo>
                    <a:lnTo>
                      <a:pt x="220" y="113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6" y="115"/>
                    </a:lnTo>
                    <a:lnTo>
                      <a:pt x="224" y="115"/>
                    </a:lnTo>
                    <a:lnTo>
                      <a:pt x="224" y="116"/>
                    </a:lnTo>
                    <a:lnTo>
                      <a:pt x="222" y="115"/>
                    </a:lnTo>
                    <a:lnTo>
                      <a:pt x="220" y="116"/>
                    </a:lnTo>
                    <a:lnTo>
                      <a:pt x="217" y="118"/>
                    </a:lnTo>
                    <a:lnTo>
                      <a:pt x="213" y="124"/>
                    </a:lnTo>
                    <a:lnTo>
                      <a:pt x="211" y="124"/>
                    </a:lnTo>
                    <a:lnTo>
                      <a:pt x="210" y="127"/>
                    </a:lnTo>
                    <a:lnTo>
                      <a:pt x="210" y="129"/>
                    </a:lnTo>
                    <a:lnTo>
                      <a:pt x="210" y="131"/>
                    </a:lnTo>
                    <a:lnTo>
                      <a:pt x="208" y="133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2" y="136"/>
                    </a:lnTo>
                    <a:lnTo>
                      <a:pt x="192" y="154"/>
                    </a:lnTo>
                    <a:lnTo>
                      <a:pt x="188" y="156"/>
                    </a:lnTo>
                    <a:lnTo>
                      <a:pt x="176" y="172"/>
                    </a:lnTo>
                    <a:lnTo>
                      <a:pt x="174" y="172"/>
                    </a:lnTo>
                    <a:lnTo>
                      <a:pt x="174" y="174"/>
                    </a:lnTo>
                    <a:lnTo>
                      <a:pt x="167" y="172"/>
                    </a:lnTo>
                    <a:lnTo>
                      <a:pt x="163" y="174"/>
                    </a:lnTo>
                    <a:lnTo>
                      <a:pt x="161" y="176"/>
                    </a:lnTo>
                    <a:lnTo>
                      <a:pt x="159" y="176"/>
                    </a:lnTo>
                    <a:lnTo>
                      <a:pt x="158" y="170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42" y="184"/>
                    </a:lnTo>
                    <a:lnTo>
                      <a:pt x="140" y="192"/>
                    </a:lnTo>
                    <a:lnTo>
                      <a:pt x="140" y="193"/>
                    </a:lnTo>
                    <a:lnTo>
                      <a:pt x="140" y="195"/>
                    </a:lnTo>
                    <a:lnTo>
                      <a:pt x="142" y="195"/>
                    </a:lnTo>
                    <a:lnTo>
                      <a:pt x="143" y="195"/>
                    </a:lnTo>
                    <a:lnTo>
                      <a:pt x="145" y="197"/>
                    </a:lnTo>
                    <a:lnTo>
                      <a:pt x="149" y="197"/>
                    </a:lnTo>
                    <a:lnTo>
                      <a:pt x="150" y="197"/>
                    </a:lnTo>
                    <a:lnTo>
                      <a:pt x="150" y="199"/>
                    </a:lnTo>
                    <a:lnTo>
                      <a:pt x="149" y="206"/>
                    </a:lnTo>
                    <a:lnTo>
                      <a:pt x="149" y="208"/>
                    </a:lnTo>
                    <a:lnTo>
                      <a:pt x="152" y="211"/>
                    </a:lnTo>
                    <a:lnTo>
                      <a:pt x="154" y="211"/>
                    </a:lnTo>
                    <a:lnTo>
                      <a:pt x="156" y="211"/>
                    </a:lnTo>
                    <a:lnTo>
                      <a:pt x="158" y="211"/>
                    </a:lnTo>
                    <a:lnTo>
                      <a:pt x="158" y="213"/>
                    </a:lnTo>
                    <a:lnTo>
                      <a:pt x="158" y="218"/>
                    </a:lnTo>
                    <a:lnTo>
                      <a:pt x="159" y="220"/>
                    </a:lnTo>
                    <a:lnTo>
                      <a:pt x="159" y="222"/>
                    </a:lnTo>
                    <a:lnTo>
                      <a:pt x="163" y="226"/>
                    </a:lnTo>
                    <a:lnTo>
                      <a:pt x="165" y="227"/>
                    </a:lnTo>
                    <a:lnTo>
                      <a:pt x="165" y="229"/>
                    </a:lnTo>
                    <a:lnTo>
                      <a:pt x="163" y="229"/>
                    </a:lnTo>
                    <a:lnTo>
                      <a:pt x="163" y="233"/>
                    </a:lnTo>
                    <a:lnTo>
                      <a:pt x="163" y="235"/>
                    </a:lnTo>
                    <a:lnTo>
                      <a:pt x="165" y="235"/>
                    </a:lnTo>
                    <a:lnTo>
                      <a:pt x="163" y="235"/>
                    </a:lnTo>
                    <a:lnTo>
                      <a:pt x="161" y="236"/>
                    </a:lnTo>
                    <a:lnTo>
                      <a:pt x="161" y="238"/>
                    </a:lnTo>
                    <a:lnTo>
                      <a:pt x="158" y="236"/>
                    </a:lnTo>
                    <a:lnTo>
                      <a:pt x="158" y="235"/>
                    </a:lnTo>
                    <a:lnTo>
                      <a:pt x="156" y="233"/>
                    </a:lnTo>
                    <a:lnTo>
                      <a:pt x="150" y="236"/>
                    </a:lnTo>
                    <a:lnTo>
                      <a:pt x="149" y="238"/>
                    </a:lnTo>
                    <a:lnTo>
                      <a:pt x="143" y="238"/>
                    </a:lnTo>
                    <a:lnTo>
                      <a:pt x="142" y="236"/>
                    </a:lnTo>
                    <a:lnTo>
                      <a:pt x="140" y="236"/>
                    </a:lnTo>
                    <a:lnTo>
                      <a:pt x="138" y="236"/>
                    </a:lnTo>
                    <a:lnTo>
                      <a:pt x="133" y="236"/>
                    </a:lnTo>
                    <a:lnTo>
                      <a:pt x="131" y="236"/>
                    </a:lnTo>
                    <a:lnTo>
                      <a:pt x="129" y="236"/>
                    </a:lnTo>
                    <a:lnTo>
                      <a:pt x="129" y="235"/>
                    </a:lnTo>
                    <a:lnTo>
                      <a:pt x="127" y="236"/>
                    </a:lnTo>
                    <a:lnTo>
                      <a:pt x="127" y="242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4"/>
                    </a:lnTo>
                    <a:lnTo>
                      <a:pt x="118" y="244"/>
                    </a:lnTo>
                    <a:lnTo>
                      <a:pt x="116" y="245"/>
                    </a:lnTo>
                    <a:lnTo>
                      <a:pt x="115" y="245"/>
                    </a:lnTo>
                    <a:lnTo>
                      <a:pt x="111" y="244"/>
                    </a:lnTo>
                    <a:lnTo>
                      <a:pt x="107" y="244"/>
                    </a:lnTo>
                    <a:lnTo>
                      <a:pt x="107" y="242"/>
                    </a:lnTo>
                    <a:lnTo>
                      <a:pt x="104" y="240"/>
                    </a:lnTo>
                    <a:lnTo>
                      <a:pt x="102" y="231"/>
                    </a:lnTo>
                    <a:lnTo>
                      <a:pt x="102" y="229"/>
                    </a:lnTo>
                    <a:lnTo>
                      <a:pt x="100" y="229"/>
                    </a:lnTo>
                    <a:lnTo>
                      <a:pt x="95" y="226"/>
                    </a:lnTo>
                    <a:lnTo>
                      <a:pt x="93" y="220"/>
                    </a:lnTo>
                    <a:lnTo>
                      <a:pt x="93" y="218"/>
                    </a:lnTo>
                    <a:lnTo>
                      <a:pt x="90" y="217"/>
                    </a:lnTo>
                    <a:lnTo>
                      <a:pt x="73" y="217"/>
                    </a:lnTo>
                    <a:lnTo>
                      <a:pt x="70" y="218"/>
                    </a:lnTo>
                    <a:lnTo>
                      <a:pt x="63" y="218"/>
                    </a:lnTo>
                    <a:lnTo>
                      <a:pt x="61" y="222"/>
                    </a:lnTo>
                    <a:lnTo>
                      <a:pt x="59" y="220"/>
                    </a:lnTo>
                    <a:lnTo>
                      <a:pt x="56" y="220"/>
                    </a:lnTo>
                    <a:lnTo>
                      <a:pt x="54" y="217"/>
                    </a:lnTo>
                    <a:lnTo>
                      <a:pt x="48" y="218"/>
                    </a:lnTo>
                    <a:lnTo>
                      <a:pt x="45" y="217"/>
                    </a:lnTo>
                    <a:lnTo>
                      <a:pt x="43" y="220"/>
                    </a:lnTo>
                    <a:lnTo>
                      <a:pt x="27" y="218"/>
                    </a:lnTo>
                    <a:lnTo>
                      <a:pt x="23" y="222"/>
                    </a:lnTo>
                    <a:lnTo>
                      <a:pt x="22" y="220"/>
                    </a:lnTo>
                    <a:lnTo>
                      <a:pt x="18" y="222"/>
                    </a:lnTo>
                    <a:lnTo>
                      <a:pt x="16" y="222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3" y="2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6" name="Freeform 5745"/>
              <p:cNvSpPr>
                <a:spLocks/>
              </p:cNvSpPr>
              <p:nvPr/>
            </p:nvSpPr>
            <p:spPr bwMode="auto">
              <a:xfrm>
                <a:off x="3814" y="1935"/>
                <a:ext cx="176" cy="84"/>
              </a:xfrm>
              <a:custGeom>
                <a:avLst/>
                <a:gdLst>
                  <a:gd name="T0" fmla="*/ 74 w 176"/>
                  <a:gd name="T1" fmla="*/ 75 h 84"/>
                  <a:gd name="T2" fmla="*/ 84 w 176"/>
                  <a:gd name="T3" fmla="*/ 66 h 84"/>
                  <a:gd name="T4" fmla="*/ 88 w 176"/>
                  <a:gd name="T5" fmla="*/ 64 h 84"/>
                  <a:gd name="T6" fmla="*/ 93 w 176"/>
                  <a:gd name="T7" fmla="*/ 61 h 84"/>
                  <a:gd name="T8" fmla="*/ 100 w 176"/>
                  <a:gd name="T9" fmla="*/ 59 h 84"/>
                  <a:gd name="T10" fmla="*/ 113 w 176"/>
                  <a:gd name="T11" fmla="*/ 62 h 84"/>
                  <a:gd name="T12" fmla="*/ 118 w 176"/>
                  <a:gd name="T13" fmla="*/ 55 h 84"/>
                  <a:gd name="T14" fmla="*/ 143 w 176"/>
                  <a:gd name="T15" fmla="*/ 46 h 84"/>
                  <a:gd name="T16" fmla="*/ 150 w 176"/>
                  <a:gd name="T17" fmla="*/ 39 h 84"/>
                  <a:gd name="T18" fmla="*/ 176 w 176"/>
                  <a:gd name="T19" fmla="*/ 23 h 84"/>
                  <a:gd name="T20" fmla="*/ 174 w 176"/>
                  <a:gd name="T21" fmla="*/ 21 h 84"/>
                  <a:gd name="T22" fmla="*/ 163 w 176"/>
                  <a:gd name="T23" fmla="*/ 16 h 84"/>
                  <a:gd name="T24" fmla="*/ 150 w 176"/>
                  <a:gd name="T25" fmla="*/ 9 h 84"/>
                  <a:gd name="T26" fmla="*/ 129 w 176"/>
                  <a:gd name="T27" fmla="*/ 7 h 84"/>
                  <a:gd name="T28" fmla="*/ 122 w 176"/>
                  <a:gd name="T29" fmla="*/ 5 h 84"/>
                  <a:gd name="T30" fmla="*/ 95 w 176"/>
                  <a:gd name="T31" fmla="*/ 7 h 84"/>
                  <a:gd name="T32" fmla="*/ 91 w 176"/>
                  <a:gd name="T33" fmla="*/ 5 h 84"/>
                  <a:gd name="T34" fmla="*/ 77 w 176"/>
                  <a:gd name="T35" fmla="*/ 0 h 84"/>
                  <a:gd name="T36" fmla="*/ 74 w 176"/>
                  <a:gd name="T37" fmla="*/ 1 h 84"/>
                  <a:gd name="T38" fmla="*/ 68 w 176"/>
                  <a:gd name="T39" fmla="*/ 5 h 84"/>
                  <a:gd name="T40" fmla="*/ 66 w 176"/>
                  <a:gd name="T41" fmla="*/ 10 h 84"/>
                  <a:gd name="T42" fmla="*/ 65 w 176"/>
                  <a:gd name="T43" fmla="*/ 18 h 84"/>
                  <a:gd name="T44" fmla="*/ 38 w 176"/>
                  <a:gd name="T45" fmla="*/ 10 h 84"/>
                  <a:gd name="T46" fmla="*/ 29 w 176"/>
                  <a:gd name="T47" fmla="*/ 10 h 84"/>
                  <a:gd name="T48" fmla="*/ 27 w 176"/>
                  <a:gd name="T49" fmla="*/ 16 h 84"/>
                  <a:gd name="T50" fmla="*/ 31 w 176"/>
                  <a:gd name="T51" fmla="*/ 21 h 84"/>
                  <a:gd name="T52" fmla="*/ 27 w 176"/>
                  <a:gd name="T53" fmla="*/ 25 h 84"/>
                  <a:gd name="T54" fmla="*/ 16 w 176"/>
                  <a:gd name="T55" fmla="*/ 37 h 84"/>
                  <a:gd name="T56" fmla="*/ 20 w 176"/>
                  <a:gd name="T57" fmla="*/ 39 h 84"/>
                  <a:gd name="T58" fmla="*/ 25 w 176"/>
                  <a:gd name="T59" fmla="*/ 43 h 84"/>
                  <a:gd name="T60" fmla="*/ 34 w 176"/>
                  <a:gd name="T61" fmla="*/ 46 h 84"/>
                  <a:gd name="T62" fmla="*/ 36 w 176"/>
                  <a:gd name="T63" fmla="*/ 43 h 84"/>
                  <a:gd name="T64" fmla="*/ 40 w 176"/>
                  <a:gd name="T65" fmla="*/ 39 h 84"/>
                  <a:gd name="T66" fmla="*/ 41 w 176"/>
                  <a:gd name="T67" fmla="*/ 43 h 84"/>
                  <a:gd name="T68" fmla="*/ 48 w 176"/>
                  <a:gd name="T69" fmla="*/ 46 h 84"/>
                  <a:gd name="T70" fmla="*/ 57 w 176"/>
                  <a:gd name="T71" fmla="*/ 52 h 84"/>
                  <a:gd name="T72" fmla="*/ 61 w 176"/>
                  <a:gd name="T73" fmla="*/ 52 h 84"/>
                  <a:gd name="T74" fmla="*/ 56 w 176"/>
                  <a:gd name="T75" fmla="*/ 55 h 84"/>
                  <a:gd name="T76" fmla="*/ 52 w 176"/>
                  <a:gd name="T77" fmla="*/ 59 h 84"/>
                  <a:gd name="T78" fmla="*/ 48 w 176"/>
                  <a:gd name="T79" fmla="*/ 59 h 84"/>
                  <a:gd name="T80" fmla="*/ 45 w 176"/>
                  <a:gd name="T81" fmla="*/ 61 h 84"/>
                  <a:gd name="T82" fmla="*/ 41 w 176"/>
                  <a:gd name="T83" fmla="*/ 64 h 84"/>
                  <a:gd name="T84" fmla="*/ 32 w 176"/>
                  <a:gd name="T85" fmla="*/ 64 h 84"/>
                  <a:gd name="T86" fmla="*/ 25 w 176"/>
                  <a:gd name="T87" fmla="*/ 66 h 84"/>
                  <a:gd name="T88" fmla="*/ 22 w 176"/>
                  <a:gd name="T89" fmla="*/ 69 h 84"/>
                  <a:gd name="T90" fmla="*/ 16 w 176"/>
                  <a:gd name="T91" fmla="*/ 68 h 84"/>
                  <a:gd name="T92" fmla="*/ 0 w 176"/>
                  <a:gd name="T93" fmla="*/ 69 h 84"/>
                  <a:gd name="T94" fmla="*/ 2 w 176"/>
                  <a:gd name="T95" fmla="*/ 78 h 84"/>
                  <a:gd name="T96" fmla="*/ 6 w 176"/>
                  <a:gd name="T97" fmla="*/ 78 h 84"/>
                  <a:gd name="T98" fmla="*/ 20 w 176"/>
                  <a:gd name="T99" fmla="*/ 78 h 84"/>
                  <a:gd name="T100" fmla="*/ 23 w 176"/>
                  <a:gd name="T101" fmla="*/ 80 h 84"/>
                  <a:gd name="T102" fmla="*/ 34 w 176"/>
                  <a:gd name="T103" fmla="*/ 78 h 84"/>
                  <a:gd name="T104" fmla="*/ 40 w 176"/>
                  <a:gd name="T105" fmla="*/ 80 h 84"/>
                  <a:gd name="T106" fmla="*/ 45 w 176"/>
                  <a:gd name="T107" fmla="*/ 84 h 84"/>
                  <a:gd name="T108" fmla="*/ 52 w 176"/>
                  <a:gd name="T109" fmla="*/ 82 h 84"/>
                  <a:gd name="T110" fmla="*/ 61 w 176"/>
                  <a:gd name="T111" fmla="*/ 82 h 84"/>
                  <a:gd name="T112" fmla="*/ 66 w 176"/>
                  <a:gd name="T113" fmla="*/ 82 h 84"/>
                  <a:gd name="T114" fmla="*/ 74 w 176"/>
                  <a:gd name="T115" fmla="*/ 78 h 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6"/>
                  <a:gd name="T175" fmla="*/ 0 h 84"/>
                  <a:gd name="T176" fmla="*/ 176 w 176"/>
                  <a:gd name="T177" fmla="*/ 84 h 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6" h="84">
                    <a:moveTo>
                      <a:pt x="74" y="78"/>
                    </a:moveTo>
                    <a:lnTo>
                      <a:pt x="74" y="75"/>
                    </a:lnTo>
                    <a:lnTo>
                      <a:pt x="75" y="69"/>
                    </a:lnTo>
                    <a:lnTo>
                      <a:pt x="84" y="66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1"/>
                    </a:lnTo>
                    <a:lnTo>
                      <a:pt x="93" y="61"/>
                    </a:lnTo>
                    <a:lnTo>
                      <a:pt x="97" y="59"/>
                    </a:lnTo>
                    <a:lnTo>
                      <a:pt x="100" y="59"/>
                    </a:lnTo>
                    <a:lnTo>
                      <a:pt x="102" y="64"/>
                    </a:lnTo>
                    <a:lnTo>
                      <a:pt x="113" y="62"/>
                    </a:lnTo>
                    <a:lnTo>
                      <a:pt x="116" y="61"/>
                    </a:lnTo>
                    <a:lnTo>
                      <a:pt x="118" y="55"/>
                    </a:lnTo>
                    <a:lnTo>
                      <a:pt x="122" y="52"/>
                    </a:lnTo>
                    <a:lnTo>
                      <a:pt x="143" y="46"/>
                    </a:lnTo>
                    <a:lnTo>
                      <a:pt x="145" y="43"/>
                    </a:lnTo>
                    <a:lnTo>
                      <a:pt x="150" y="39"/>
                    </a:lnTo>
                    <a:lnTo>
                      <a:pt x="174" y="28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4" y="21"/>
                    </a:lnTo>
                    <a:lnTo>
                      <a:pt x="168" y="18"/>
                    </a:lnTo>
                    <a:lnTo>
                      <a:pt x="163" y="16"/>
                    </a:lnTo>
                    <a:lnTo>
                      <a:pt x="159" y="10"/>
                    </a:lnTo>
                    <a:lnTo>
                      <a:pt x="150" y="9"/>
                    </a:lnTo>
                    <a:lnTo>
                      <a:pt x="149" y="9"/>
                    </a:lnTo>
                    <a:lnTo>
                      <a:pt x="129" y="7"/>
                    </a:lnTo>
                    <a:lnTo>
                      <a:pt x="125" y="5"/>
                    </a:lnTo>
                    <a:lnTo>
                      <a:pt x="122" y="5"/>
                    </a:lnTo>
                    <a:lnTo>
                      <a:pt x="118" y="7"/>
                    </a:lnTo>
                    <a:lnTo>
                      <a:pt x="95" y="7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6" y="5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4" y="1"/>
                    </a:lnTo>
                    <a:lnTo>
                      <a:pt x="72" y="3"/>
                    </a:lnTo>
                    <a:lnTo>
                      <a:pt x="68" y="5"/>
                    </a:lnTo>
                    <a:lnTo>
                      <a:pt x="68" y="9"/>
                    </a:lnTo>
                    <a:lnTo>
                      <a:pt x="66" y="10"/>
                    </a:lnTo>
                    <a:lnTo>
                      <a:pt x="65" y="14"/>
                    </a:lnTo>
                    <a:lnTo>
                      <a:pt x="65" y="18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9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7" y="2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5" y="43"/>
                    </a:lnTo>
                    <a:lnTo>
                      <a:pt x="31" y="46"/>
                    </a:lnTo>
                    <a:lnTo>
                      <a:pt x="34" y="46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8" y="37"/>
                    </a:lnTo>
                    <a:lnTo>
                      <a:pt x="40" y="39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52" y="50"/>
                    </a:lnTo>
                    <a:lnTo>
                      <a:pt x="57" y="52"/>
                    </a:lnTo>
                    <a:lnTo>
                      <a:pt x="59" y="50"/>
                    </a:lnTo>
                    <a:lnTo>
                      <a:pt x="61" y="52"/>
                    </a:lnTo>
                    <a:lnTo>
                      <a:pt x="61" y="53"/>
                    </a:lnTo>
                    <a:lnTo>
                      <a:pt x="56" y="55"/>
                    </a:lnTo>
                    <a:lnTo>
                      <a:pt x="54" y="57"/>
                    </a:lnTo>
                    <a:lnTo>
                      <a:pt x="52" y="59"/>
                    </a:lnTo>
                    <a:lnTo>
                      <a:pt x="50" y="57"/>
                    </a:lnTo>
                    <a:lnTo>
                      <a:pt x="48" y="59"/>
                    </a:lnTo>
                    <a:lnTo>
                      <a:pt x="47" y="59"/>
                    </a:lnTo>
                    <a:lnTo>
                      <a:pt x="45" y="61"/>
                    </a:lnTo>
                    <a:lnTo>
                      <a:pt x="43" y="62"/>
                    </a:lnTo>
                    <a:lnTo>
                      <a:pt x="41" y="64"/>
                    </a:lnTo>
                    <a:lnTo>
                      <a:pt x="36" y="66"/>
                    </a:lnTo>
                    <a:lnTo>
                      <a:pt x="32" y="64"/>
                    </a:lnTo>
                    <a:lnTo>
                      <a:pt x="27" y="64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6" y="68"/>
                    </a:lnTo>
                    <a:lnTo>
                      <a:pt x="6" y="68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11" y="78"/>
                    </a:lnTo>
                    <a:lnTo>
                      <a:pt x="20" y="78"/>
                    </a:lnTo>
                    <a:lnTo>
                      <a:pt x="22" y="78"/>
                    </a:lnTo>
                    <a:lnTo>
                      <a:pt x="23" y="80"/>
                    </a:lnTo>
                    <a:lnTo>
                      <a:pt x="25" y="80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1" y="84"/>
                    </a:lnTo>
                    <a:lnTo>
                      <a:pt x="45" y="84"/>
                    </a:lnTo>
                    <a:lnTo>
                      <a:pt x="47" y="84"/>
                    </a:lnTo>
                    <a:lnTo>
                      <a:pt x="52" y="82"/>
                    </a:lnTo>
                    <a:lnTo>
                      <a:pt x="56" y="82"/>
                    </a:lnTo>
                    <a:lnTo>
                      <a:pt x="61" y="82"/>
                    </a:lnTo>
                    <a:lnTo>
                      <a:pt x="65" y="82"/>
                    </a:lnTo>
                    <a:lnTo>
                      <a:pt x="66" y="82"/>
                    </a:lnTo>
                    <a:lnTo>
                      <a:pt x="68" y="78"/>
                    </a:lnTo>
                    <a:lnTo>
                      <a:pt x="74" y="7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7" name="Freeform 5746"/>
              <p:cNvSpPr>
                <a:spLocks/>
              </p:cNvSpPr>
              <p:nvPr/>
            </p:nvSpPr>
            <p:spPr bwMode="auto">
              <a:xfrm>
                <a:off x="3814" y="1935"/>
                <a:ext cx="176" cy="84"/>
              </a:xfrm>
              <a:custGeom>
                <a:avLst/>
                <a:gdLst>
                  <a:gd name="T0" fmla="*/ 74 w 176"/>
                  <a:gd name="T1" fmla="*/ 75 h 84"/>
                  <a:gd name="T2" fmla="*/ 84 w 176"/>
                  <a:gd name="T3" fmla="*/ 66 h 84"/>
                  <a:gd name="T4" fmla="*/ 88 w 176"/>
                  <a:gd name="T5" fmla="*/ 64 h 84"/>
                  <a:gd name="T6" fmla="*/ 93 w 176"/>
                  <a:gd name="T7" fmla="*/ 61 h 84"/>
                  <a:gd name="T8" fmla="*/ 100 w 176"/>
                  <a:gd name="T9" fmla="*/ 59 h 84"/>
                  <a:gd name="T10" fmla="*/ 113 w 176"/>
                  <a:gd name="T11" fmla="*/ 62 h 84"/>
                  <a:gd name="T12" fmla="*/ 118 w 176"/>
                  <a:gd name="T13" fmla="*/ 55 h 84"/>
                  <a:gd name="T14" fmla="*/ 143 w 176"/>
                  <a:gd name="T15" fmla="*/ 46 h 84"/>
                  <a:gd name="T16" fmla="*/ 150 w 176"/>
                  <a:gd name="T17" fmla="*/ 39 h 84"/>
                  <a:gd name="T18" fmla="*/ 176 w 176"/>
                  <a:gd name="T19" fmla="*/ 23 h 84"/>
                  <a:gd name="T20" fmla="*/ 174 w 176"/>
                  <a:gd name="T21" fmla="*/ 21 h 84"/>
                  <a:gd name="T22" fmla="*/ 163 w 176"/>
                  <a:gd name="T23" fmla="*/ 16 h 84"/>
                  <a:gd name="T24" fmla="*/ 150 w 176"/>
                  <a:gd name="T25" fmla="*/ 9 h 84"/>
                  <a:gd name="T26" fmla="*/ 129 w 176"/>
                  <a:gd name="T27" fmla="*/ 7 h 84"/>
                  <a:gd name="T28" fmla="*/ 122 w 176"/>
                  <a:gd name="T29" fmla="*/ 5 h 84"/>
                  <a:gd name="T30" fmla="*/ 95 w 176"/>
                  <a:gd name="T31" fmla="*/ 7 h 84"/>
                  <a:gd name="T32" fmla="*/ 91 w 176"/>
                  <a:gd name="T33" fmla="*/ 5 h 84"/>
                  <a:gd name="T34" fmla="*/ 77 w 176"/>
                  <a:gd name="T35" fmla="*/ 0 h 84"/>
                  <a:gd name="T36" fmla="*/ 74 w 176"/>
                  <a:gd name="T37" fmla="*/ 1 h 84"/>
                  <a:gd name="T38" fmla="*/ 68 w 176"/>
                  <a:gd name="T39" fmla="*/ 5 h 84"/>
                  <a:gd name="T40" fmla="*/ 66 w 176"/>
                  <a:gd name="T41" fmla="*/ 10 h 84"/>
                  <a:gd name="T42" fmla="*/ 65 w 176"/>
                  <a:gd name="T43" fmla="*/ 18 h 84"/>
                  <a:gd name="T44" fmla="*/ 38 w 176"/>
                  <a:gd name="T45" fmla="*/ 10 h 84"/>
                  <a:gd name="T46" fmla="*/ 29 w 176"/>
                  <a:gd name="T47" fmla="*/ 10 h 84"/>
                  <a:gd name="T48" fmla="*/ 27 w 176"/>
                  <a:gd name="T49" fmla="*/ 16 h 84"/>
                  <a:gd name="T50" fmla="*/ 31 w 176"/>
                  <a:gd name="T51" fmla="*/ 21 h 84"/>
                  <a:gd name="T52" fmla="*/ 27 w 176"/>
                  <a:gd name="T53" fmla="*/ 25 h 84"/>
                  <a:gd name="T54" fmla="*/ 16 w 176"/>
                  <a:gd name="T55" fmla="*/ 37 h 84"/>
                  <a:gd name="T56" fmla="*/ 20 w 176"/>
                  <a:gd name="T57" fmla="*/ 39 h 84"/>
                  <a:gd name="T58" fmla="*/ 25 w 176"/>
                  <a:gd name="T59" fmla="*/ 43 h 84"/>
                  <a:gd name="T60" fmla="*/ 34 w 176"/>
                  <a:gd name="T61" fmla="*/ 46 h 84"/>
                  <a:gd name="T62" fmla="*/ 36 w 176"/>
                  <a:gd name="T63" fmla="*/ 43 h 84"/>
                  <a:gd name="T64" fmla="*/ 40 w 176"/>
                  <a:gd name="T65" fmla="*/ 39 h 84"/>
                  <a:gd name="T66" fmla="*/ 41 w 176"/>
                  <a:gd name="T67" fmla="*/ 43 h 84"/>
                  <a:gd name="T68" fmla="*/ 48 w 176"/>
                  <a:gd name="T69" fmla="*/ 46 h 84"/>
                  <a:gd name="T70" fmla="*/ 57 w 176"/>
                  <a:gd name="T71" fmla="*/ 52 h 84"/>
                  <a:gd name="T72" fmla="*/ 61 w 176"/>
                  <a:gd name="T73" fmla="*/ 52 h 84"/>
                  <a:gd name="T74" fmla="*/ 56 w 176"/>
                  <a:gd name="T75" fmla="*/ 55 h 84"/>
                  <a:gd name="T76" fmla="*/ 52 w 176"/>
                  <a:gd name="T77" fmla="*/ 59 h 84"/>
                  <a:gd name="T78" fmla="*/ 48 w 176"/>
                  <a:gd name="T79" fmla="*/ 59 h 84"/>
                  <a:gd name="T80" fmla="*/ 45 w 176"/>
                  <a:gd name="T81" fmla="*/ 61 h 84"/>
                  <a:gd name="T82" fmla="*/ 41 w 176"/>
                  <a:gd name="T83" fmla="*/ 64 h 84"/>
                  <a:gd name="T84" fmla="*/ 32 w 176"/>
                  <a:gd name="T85" fmla="*/ 64 h 84"/>
                  <a:gd name="T86" fmla="*/ 25 w 176"/>
                  <a:gd name="T87" fmla="*/ 66 h 84"/>
                  <a:gd name="T88" fmla="*/ 22 w 176"/>
                  <a:gd name="T89" fmla="*/ 69 h 84"/>
                  <a:gd name="T90" fmla="*/ 16 w 176"/>
                  <a:gd name="T91" fmla="*/ 68 h 84"/>
                  <a:gd name="T92" fmla="*/ 0 w 176"/>
                  <a:gd name="T93" fmla="*/ 69 h 84"/>
                  <a:gd name="T94" fmla="*/ 2 w 176"/>
                  <a:gd name="T95" fmla="*/ 78 h 84"/>
                  <a:gd name="T96" fmla="*/ 6 w 176"/>
                  <a:gd name="T97" fmla="*/ 78 h 84"/>
                  <a:gd name="T98" fmla="*/ 20 w 176"/>
                  <a:gd name="T99" fmla="*/ 78 h 84"/>
                  <a:gd name="T100" fmla="*/ 23 w 176"/>
                  <a:gd name="T101" fmla="*/ 80 h 84"/>
                  <a:gd name="T102" fmla="*/ 34 w 176"/>
                  <a:gd name="T103" fmla="*/ 78 h 84"/>
                  <a:gd name="T104" fmla="*/ 40 w 176"/>
                  <a:gd name="T105" fmla="*/ 80 h 84"/>
                  <a:gd name="T106" fmla="*/ 45 w 176"/>
                  <a:gd name="T107" fmla="*/ 84 h 84"/>
                  <a:gd name="T108" fmla="*/ 52 w 176"/>
                  <a:gd name="T109" fmla="*/ 82 h 84"/>
                  <a:gd name="T110" fmla="*/ 61 w 176"/>
                  <a:gd name="T111" fmla="*/ 82 h 84"/>
                  <a:gd name="T112" fmla="*/ 66 w 176"/>
                  <a:gd name="T113" fmla="*/ 82 h 84"/>
                  <a:gd name="T114" fmla="*/ 74 w 176"/>
                  <a:gd name="T115" fmla="*/ 78 h 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6"/>
                  <a:gd name="T175" fmla="*/ 0 h 84"/>
                  <a:gd name="T176" fmla="*/ 176 w 176"/>
                  <a:gd name="T177" fmla="*/ 84 h 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6" h="84">
                    <a:moveTo>
                      <a:pt x="74" y="78"/>
                    </a:moveTo>
                    <a:lnTo>
                      <a:pt x="74" y="75"/>
                    </a:lnTo>
                    <a:lnTo>
                      <a:pt x="75" y="69"/>
                    </a:lnTo>
                    <a:lnTo>
                      <a:pt x="84" y="66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1"/>
                    </a:lnTo>
                    <a:lnTo>
                      <a:pt x="93" y="61"/>
                    </a:lnTo>
                    <a:lnTo>
                      <a:pt x="97" y="59"/>
                    </a:lnTo>
                    <a:lnTo>
                      <a:pt x="100" y="59"/>
                    </a:lnTo>
                    <a:lnTo>
                      <a:pt x="102" y="64"/>
                    </a:lnTo>
                    <a:lnTo>
                      <a:pt x="113" y="62"/>
                    </a:lnTo>
                    <a:lnTo>
                      <a:pt x="116" y="61"/>
                    </a:lnTo>
                    <a:lnTo>
                      <a:pt x="118" y="55"/>
                    </a:lnTo>
                    <a:lnTo>
                      <a:pt x="122" y="52"/>
                    </a:lnTo>
                    <a:lnTo>
                      <a:pt x="143" y="46"/>
                    </a:lnTo>
                    <a:lnTo>
                      <a:pt x="145" y="43"/>
                    </a:lnTo>
                    <a:lnTo>
                      <a:pt x="150" y="39"/>
                    </a:lnTo>
                    <a:lnTo>
                      <a:pt x="174" y="28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4" y="21"/>
                    </a:lnTo>
                    <a:lnTo>
                      <a:pt x="168" y="18"/>
                    </a:lnTo>
                    <a:lnTo>
                      <a:pt x="163" y="16"/>
                    </a:lnTo>
                    <a:lnTo>
                      <a:pt x="159" y="10"/>
                    </a:lnTo>
                    <a:lnTo>
                      <a:pt x="150" y="9"/>
                    </a:lnTo>
                    <a:lnTo>
                      <a:pt x="149" y="9"/>
                    </a:lnTo>
                    <a:lnTo>
                      <a:pt x="129" y="7"/>
                    </a:lnTo>
                    <a:lnTo>
                      <a:pt x="125" y="5"/>
                    </a:lnTo>
                    <a:lnTo>
                      <a:pt x="122" y="5"/>
                    </a:lnTo>
                    <a:lnTo>
                      <a:pt x="118" y="7"/>
                    </a:lnTo>
                    <a:lnTo>
                      <a:pt x="95" y="7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6" y="5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4" y="1"/>
                    </a:lnTo>
                    <a:lnTo>
                      <a:pt x="72" y="3"/>
                    </a:lnTo>
                    <a:lnTo>
                      <a:pt x="68" y="5"/>
                    </a:lnTo>
                    <a:lnTo>
                      <a:pt x="68" y="9"/>
                    </a:lnTo>
                    <a:lnTo>
                      <a:pt x="66" y="10"/>
                    </a:lnTo>
                    <a:lnTo>
                      <a:pt x="65" y="14"/>
                    </a:lnTo>
                    <a:lnTo>
                      <a:pt x="65" y="18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9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7" y="2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5" y="43"/>
                    </a:lnTo>
                    <a:lnTo>
                      <a:pt x="31" y="46"/>
                    </a:lnTo>
                    <a:lnTo>
                      <a:pt x="34" y="46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8" y="37"/>
                    </a:lnTo>
                    <a:lnTo>
                      <a:pt x="40" y="39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52" y="50"/>
                    </a:lnTo>
                    <a:lnTo>
                      <a:pt x="57" y="52"/>
                    </a:lnTo>
                    <a:lnTo>
                      <a:pt x="59" y="50"/>
                    </a:lnTo>
                    <a:lnTo>
                      <a:pt x="61" y="52"/>
                    </a:lnTo>
                    <a:lnTo>
                      <a:pt x="61" y="53"/>
                    </a:lnTo>
                    <a:lnTo>
                      <a:pt x="56" y="55"/>
                    </a:lnTo>
                    <a:lnTo>
                      <a:pt x="54" y="57"/>
                    </a:lnTo>
                    <a:lnTo>
                      <a:pt x="52" y="59"/>
                    </a:lnTo>
                    <a:lnTo>
                      <a:pt x="50" y="57"/>
                    </a:lnTo>
                    <a:lnTo>
                      <a:pt x="48" y="59"/>
                    </a:lnTo>
                    <a:lnTo>
                      <a:pt x="47" y="59"/>
                    </a:lnTo>
                    <a:lnTo>
                      <a:pt x="45" y="61"/>
                    </a:lnTo>
                    <a:lnTo>
                      <a:pt x="43" y="62"/>
                    </a:lnTo>
                    <a:lnTo>
                      <a:pt x="41" y="64"/>
                    </a:lnTo>
                    <a:lnTo>
                      <a:pt x="36" y="66"/>
                    </a:lnTo>
                    <a:lnTo>
                      <a:pt x="32" y="64"/>
                    </a:lnTo>
                    <a:lnTo>
                      <a:pt x="27" y="64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6" y="68"/>
                    </a:lnTo>
                    <a:lnTo>
                      <a:pt x="6" y="68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11" y="78"/>
                    </a:lnTo>
                    <a:lnTo>
                      <a:pt x="20" y="78"/>
                    </a:lnTo>
                    <a:lnTo>
                      <a:pt x="22" y="78"/>
                    </a:lnTo>
                    <a:lnTo>
                      <a:pt x="23" y="80"/>
                    </a:lnTo>
                    <a:lnTo>
                      <a:pt x="25" y="80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1" y="84"/>
                    </a:lnTo>
                    <a:lnTo>
                      <a:pt x="45" y="84"/>
                    </a:lnTo>
                    <a:lnTo>
                      <a:pt x="47" y="84"/>
                    </a:lnTo>
                    <a:lnTo>
                      <a:pt x="52" y="82"/>
                    </a:lnTo>
                    <a:lnTo>
                      <a:pt x="56" y="82"/>
                    </a:lnTo>
                    <a:lnTo>
                      <a:pt x="61" y="82"/>
                    </a:lnTo>
                    <a:lnTo>
                      <a:pt x="65" y="82"/>
                    </a:lnTo>
                    <a:lnTo>
                      <a:pt x="66" y="82"/>
                    </a:lnTo>
                    <a:lnTo>
                      <a:pt x="68" y="78"/>
                    </a:lnTo>
                    <a:lnTo>
                      <a:pt x="74" y="7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8" name="Freeform 5747"/>
              <p:cNvSpPr>
                <a:spLocks/>
              </p:cNvSpPr>
              <p:nvPr/>
            </p:nvSpPr>
            <p:spPr bwMode="auto">
              <a:xfrm>
                <a:off x="3057" y="1716"/>
                <a:ext cx="290" cy="194"/>
              </a:xfrm>
              <a:custGeom>
                <a:avLst/>
                <a:gdLst>
                  <a:gd name="T0" fmla="*/ 39 w 290"/>
                  <a:gd name="T1" fmla="*/ 111 h 194"/>
                  <a:gd name="T2" fmla="*/ 5 w 290"/>
                  <a:gd name="T3" fmla="*/ 84 h 194"/>
                  <a:gd name="T4" fmla="*/ 30 w 290"/>
                  <a:gd name="T5" fmla="*/ 47 h 194"/>
                  <a:gd name="T6" fmla="*/ 27 w 290"/>
                  <a:gd name="T7" fmla="*/ 20 h 194"/>
                  <a:gd name="T8" fmla="*/ 52 w 290"/>
                  <a:gd name="T9" fmla="*/ 13 h 194"/>
                  <a:gd name="T10" fmla="*/ 81 w 290"/>
                  <a:gd name="T11" fmla="*/ 20 h 194"/>
                  <a:gd name="T12" fmla="*/ 93 w 290"/>
                  <a:gd name="T13" fmla="*/ 24 h 194"/>
                  <a:gd name="T14" fmla="*/ 106 w 290"/>
                  <a:gd name="T15" fmla="*/ 25 h 194"/>
                  <a:gd name="T16" fmla="*/ 120 w 290"/>
                  <a:gd name="T17" fmla="*/ 27 h 194"/>
                  <a:gd name="T18" fmla="*/ 138 w 290"/>
                  <a:gd name="T19" fmla="*/ 22 h 194"/>
                  <a:gd name="T20" fmla="*/ 149 w 290"/>
                  <a:gd name="T21" fmla="*/ 8 h 194"/>
                  <a:gd name="T22" fmla="*/ 163 w 290"/>
                  <a:gd name="T23" fmla="*/ 8 h 194"/>
                  <a:gd name="T24" fmla="*/ 184 w 290"/>
                  <a:gd name="T25" fmla="*/ 2 h 194"/>
                  <a:gd name="T26" fmla="*/ 199 w 290"/>
                  <a:gd name="T27" fmla="*/ 16 h 194"/>
                  <a:gd name="T28" fmla="*/ 209 w 290"/>
                  <a:gd name="T29" fmla="*/ 29 h 194"/>
                  <a:gd name="T30" fmla="*/ 218 w 290"/>
                  <a:gd name="T31" fmla="*/ 50 h 194"/>
                  <a:gd name="T32" fmla="*/ 235 w 290"/>
                  <a:gd name="T33" fmla="*/ 54 h 194"/>
                  <a:gd name="T34" fmla="*/ 261 w 290"/>
                  <a:gd name="T35" fmla="*/ 59 h 194"/>
                  <a:gd name="T36" fmla="*/ 279 w 290"/>
                  <a:gd name="T37" fmla="*/ 67 h 194"/>
                  <a:gd name="T38" fmla="*/ 288 w 290"/>
                  <a:gd name="T39" fmla="*/ 84 h 194"/>
                  <a:gd name="T40" fmla="*/ 283 w 290"/>
                  <a:gd name="T41" fmla="*/ 93 h 194"/>
                  <a:gd name="T42" fmla="*/ 283 w 290"/>
                  <a:gd name="T43" fmla="*/ 115 h 194"/>
                  <a:gd name="T44" fmla="*/ 265 w 290"/>
                  <a:gd name="T45" fmla="*/ 118 h 194"/>
                  <a:gd name="T46" fmla="*/ 243 w 290"/>
                  <a:gd name="T47" fmla="*/ 135 h 194"/>
                  <a:gd name="T48" fmla="*/ 226 w 290"/>
                  <a:gd name="T49" fmla="*/ 142 h 194"/>
                  <a:gd name="T50" fmla="*/ 209 w 290"/>
                  <a:gd name="T51" fmla="*/ 154 h 194"/>
                  <a:gd name="T52" fmla="*/ 209 w 290"/>
                  <a:gd name="T53" fmla="*/ 151 h 194"/>
                  <a:gd name="T54" fmla="*/ 204 w 290"/>
                  <a:gd name="T55" fmla="*/ 156 h 194"/>
                  <a:gd name="T56" fmla="*/ 200 w 290"/>
                  <a:gd name="T57" fmla="*/ 154 h 194"/>
                  <a:gd name="T58" fmla="*/ 193 w 290"/>
                  <a:gd name="T59" fmla="*/ 154 h 194"/>
                  <a:gd name="T60" fmla="*/ 193 w 290"/>
                  <a:gd name="T61" fmla="*/ 158 h 194"/>
                  <a:gd name="T62" fmla="*/ 200 w 290"/>
                  <a:gd name="T63" fmla="*/ 160 h 194"/>
                  <a:gd name="T64" fmla="*/ 206 w 290"/>
                  <a:gd name="T65" fmla="*/ 165 h 194"/>
                  <a:gd name="T66" fmla="*/ 218 w 290"/>
                  <a:gd name="T67" fmla="*/ 174 h 194"/>
                  <a:gd name="T68" fmla="*/ 235 w 290"/>
                  <a:gd name="T69" fmla="*/ 170 h 194"/>
                  <a:gd name="T70" fmla="*/ 217 w 290"/>
                  <a:gd name="T71" fmla="*/ 178 h 194"/>
                  <a:gd name="T72" fmla="*/ 199 w 290"/>
                  <a:gd name="T73" fmla="*/ 188 h 194"/>
                  <a:gd name="T74" fmla="*/ 186 w 290"/>
                  <a:gd name="T75" fmla="*/ 194 h 194"/>
                  <a:gd name="T76" fmla="*/ 179 w 290"/>
                  <a:gd name="T77" fmla="*/ 176 h 194"/>
                  <a:gd name="T78" fmla="*/ 179 w 290"/>
                  <a:gd name="T79" fmla="*/ 161 h 194"/>
                  <a:gd name="T80" fmla="*/ 183 w 290"/>
                  <a:gd name="T81" fmla="*/ 156 h 194"/>
                  <a:gd name="T82" fmla="*/ 165 w 290"/>
                  <a:gd name="T83" fmla="*/ 154 h 194"/>
                  <a:gd name="T84" fmla="*/ 159 w 290"/>
                  <a:gd name="T85" fmla="*/ 147 h 194"/>
                  <a:gd name="T86" fmla="*/ 163 w 290"/>
                  <a:gd name="T87" fmla="*/ 145 h 194"/>
                  <a:gd name="T88" fmla="*/ 149 w 290"/>
                  <a:gd name="T89" fmla="*/ 144 h 194"/>
                  <a:gd name="T90" fmla="*/ 131 w 290"/>
                  <a:gd name="T91" fmla="*/ 151 h 194"/>
                  <a:gd name="T92" fmla="*/ 127 w 290"/>
                  <a:gd name="T93" fmla="*/ 161 h 194"/>
                  <a:gd name="T94" fmla="*/ 122 w 290"/>
                  <a:gd name="T95" fmla="*/ 161 h 194"/>
                  <a:gd name="T96" fmla="*/ 107 w 290"/>
                  <a:gd name="T97" fmla="*/ 174 h 194"/>
                  <a:gd name="T98" fmla="*/ 102 w 290"/>
                  <a:gd name="T99" fmla="*/ 167 h 194"/>
                  <a:gd name="T100" fmla="*/ 109 w 290"/>
                  <a:gd name="T101" fmla="*/ 156 h 194"/>
                  <a:gd name="T102" fmla="*/ 124 w 290"/>
                  <a:gd name="T103" fmla="*/ 149 h 194"/>
                  <a:gd name="T104" fmla="*/ 125 w 290"/>
                  <a:gd name="T105" fmla="*/ 136 h 194"/>
                  <a:gd name="T106" fmla="*/ 115 w 290"/>
                  <a:gd name="T107" fmla="*/ 122 h 194"/>
                  <a:gd name="T108" fmla="*/ 104 w 290"/>
                  <a:gd name="T109" fmla="*/ 106 h 194"/>
                  <a:gd name="T110" fmla="*/ 75 w 290"/>
                  <a:gd name="T111" fmla="*/ 101 h 1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0"/>
                  <a:gd name="T169" fmla="*/ 0 h 194"/>
                  <a:gd name="T170" fmla="*/ 290 w 290"/>
                  <a:gd name="T171" fmla="*/ 194 h 1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0" h="194">
                    <a:moveTo>
                      <a:pt x="72" y="104"/>
                    </a:moveTo>
                    <a:lnTo>
                      <a:pt x="70" y="104"/>
                    </a:lnTo>
                    <a:lnTo>
                      <a:pt x="61" y="110"/>
                    </a:lnTo>
                    <a:lnTo>
                      <a:pt x="50" y="111"/>
                    </a:lnTo>
                    <a:lnTo>
                      <a:pt x="45" y="115"/>
                    </a:lnTo>
                    <a:lnTo>
                      <a:pt x="39" y="111"/>
                    </a:lnTo>
                    <a:lnTo>
                      <a:pt x="13" y="111"/>
                    </a:lnTo>
                    <a:lnTo>
                      <a:pt x="11" y="111"/>
                    </a:lnTo>
                    <a:lnTo>
                      <a:pt x="9" y="108"/>
                    </a:lnTo>
                    <a:lnTo>
                      <a:pt x="0" y="101"/>
                    </a:lnTo>
                    <a:lnTo>
                      <a:pt x="5" y="84"/>
                    </a:lnTo>
                    <a:lnTo>
                      <a:pt x="9" y="84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18" y="59"/>
                    </a:lnTo>
                    <a:lnTo>
                      <a:pt x="30" y="50"/>
                    </a:lnTo>
                    <a:lnTo>
                      <a:pt x="30" y="47"/>
                    </a:lnTo>
                    <a:lnTo>
                      <a:pt x="29" y="42"/>
                    </a:lnTo>
                    <a:lnTo>
                      <a:pt x="30" y="40"/>
                    </a:lnTo>
                    <a:lnTo>
                      <a:pt x="27" y="34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6" y="15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9" y="11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3" y="16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82" y="22"/>
                    </a:lnTo>
                    <a:lnTo>
                      <a:pt x="86" y="22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4"/>
                    </a:lnTo>
                    <a:lnTo>
                      <a:pt x="95" y="24"/>
                    </a:lnTo>
                    <a:lnTo>
                      <a:pt x="97" y="22"/>
                    </a:lnTo>
                    <a:lnTo>
                      <a:pt x="98" y="24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6" y="25"/>
                    </a:lnTo>
                    <a:lnTo>
                      <a:pt x="107" y="27"/>
                    </a:lnTo>
                    <a:lnTo>
                      <a:pt x="113" y="22"/>
                    </a:lnTo>
                    <a:lnTo>
                      <a:pt x="116" y="24"/>
                    </a:lnTo>
                    <a:lnTo>
                      <a:pt x="116" y="27"/>
                    </a:lnTo>
                    <a:lnTo>
                      <a:pt x="118" y="29"/>
                    </a:lnTo>
                    <a:lnTo>
                      <a:pt x="120" y="27"/>
                    </a:lnTo>
                    <a:lnTo>
                      <a:pt x="131" y="25"/>
                    </a:lnTo>
                    <a:lnTo>
                      <a:pt x="132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27"/>
                    </a:lnTo>
                    <a:lnTo>
                      <a:pt x="138" y="22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38" y="15"/>
                    </a:lnTo>
                    <a:lnTo>
                      <a:pt x="143" y="9"/>
                    </a:lnTo>
                    <a:lnTo>
                      <a:pt x="147" y="8"/>
                    </a:lnTo>
                    <a:lnTo>
                      <a:pt x="149" y="8"/>
                    </a:lnTo>
                    <a:lnTo>
                      <a:pt x="15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8" y="8"/>
                    </a:lnTo>
                    <a:lnTo>
                      <a:pt x="161" y="9"/>
                    </a:lnTo>
                    <a:lnTo>
                      <a:pt x="163" y="8"/>
                    </a:lnTo>
                    <a:lnTo>
                      <a:pt x="165" y="6"/>
                    </a:lnTo>
                    <a:lnTo>
                      <a:pt x="165" y="4"/>
                    </a:lnTo>
                    <a:lnTo>
                      <a:pt x="166" y="2"/>
                    </a:lnTo>
                    <a:lnTo>
                      <a:pt x="174" y="2"/>
                    </a:lnTo>
                    <a:lnTo>
                      <a:pt x="179" y="2"/>
                    </a:lnTo>
                    <a:lnTo>
                      <a:pt x="184" y="2"/>
                    </a:lnTo>
                    <a:lnTo>
                      <a:pt x="188" y="0"/>
                    </a:lnTo>
                    <a:lnTo>
                      <a:pt x="192" y="4"/>
                    </a:lnTo>
                    <a:lnTo>
                      <a:pt x="193" y="6"/>
                    </a:lnTo>
                    <a:lnTo>
                      <a:pt x="193" y="9"/>
                    </a:lnTo>
                    <a:lnTo>
                      <a:pt x="199" y="15"/>
                    </a:lnTo>
                    <a:lnTo>
                      <a:pt x="199" y="16"/>
                    </a:lnTo>
                    <a:lnTo>
                      <a:pt x="195" y="18"/>
                    </a:lnTo>
                    <a:lnTo>
                      <a:pt x="193" y="18"/>
                    </a:lnTo>
                    <a:lnTo>
                      <a:pt x="195" y="27"/>
                    </a:lnTo>
                    <a:lnTo>
                      <a:pt x="204" y="31"/>
                    </a:lnTo>
                    <a:lnTo>
                      <a:pt x="208" y="29"/>
                    </a:lnTo>
                    <a:lnTo>
                      <a:pt x="209" y="29"/>
                    </a:lnTo>
                    <a:lnTo>
                      <a:pt x="209" y="33"/>
                    </a:lnTo>
                    <a:lnTo>
                      <a:pt x="213" y="36"/>
                    </a:lnTo>
                    <a:lnTo>
                      <a:pt x="215" y="43"/>
                    </a:lnTo>
                    <a:lnTo>
                      <a:pt x="215" y="45"/>
                    </a:lnTo>
                    <a:lnTo>
                      <a:pt x="215" y="49"/>
                    </a:lnTo>
                    <a:lnTo>
                      <a:pt x="218" y="50"/>
                    </a:lnTo>
                    <a:lnTo>
                      <a:pt x="222" y="50"/>
                    </a:lnTo>
                    <a:lnTo>
                      <a:pt x="224" y="49"/>
                    </a:lnTo>
                    <a:lnTo>
                      <a:pt x="226" y="50"/>
                    </a:lnTo>
                    <a:lnTo>
                      <a:pt x="229" y="52"/>
                    </a:lnTo>
                    <a:lnTo>
                      <a:pt x="231" y="52"/>
                    </a:lnTo>
                    <a:lnTo>
                      <a:pt x="235" y="54"/>
                    </a:lnTo>
                    <a:lnTo>
                      <a:pt x="245" y="49"/>
                    </a:lnTo>
                    <a:lnTo>
                      <a:pt x="247" y="50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59"/>
                    </a:lnTo>
                    <a:lnTo>
                      <a:pt x="261" y="59"/>
                    </a:lnTo>
                    <a:lnTo>
                      <a:pt x="263" y="61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74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3" y="70"/>
                    </a:lnTo>
                    <a:lnTo>
                      <a:pt x="288" y="70"/>
                    </a:lnTo>
                    <a:lnTo>
                      <a:pt x="290" y="72"/>
                    </a:lnTo>
                    <a:lnTo>
                      <a:pt x="288" y="72"/>
                    </a:lnTo>
                    <a:lnTo>
                      <a:pt x="290" y="79"/>
                    </a:lnTo>
                    <a:lnTo>
                      <a:pt x="288" y="84"/>
                    </a:lnTo>
                    <a:lnTo>
                      <a:pt x="283" y="84"/>
                    </a:lnTo>
                    <a:lnTo>
                      <a:pt x="285" y="86"/>
                    </a:lnTo>
                    <a:lnTo>
                      <a:pt x="286" y="88"/>
                    </a:lnTo>
                    <a:lnTo>
                      <a:pt x="288" y="90"/>
                    </a:lnTo>
                    <a:lnTo>
                      <a:pt x="285" y="90"/>
                    </a:lnTo>
                    <a:lnTo>
                      <a:pt x="283" y="93"/>
                    </a:lnTo>
                    <a:lnTo>
                      <a:pt x="283" y="95"/>
                    </a:lnTo>
                    <a:lnTo>
                      <a:pt x="285" y="97"/>
                    </a:lnTo>
                    <a:lnTo>
                      <a:pt x="285" y="99"/>
                    </a:lnTo>
                    <a:lnTo>
                      <a:pt x="285" y="101"/>
                    </a:lnTo>
                    <a:lnTo>
                      <a:pt x="286" y="102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77" y="113"/>
                    </a:lnTo>
                    <a:lnTo>
                      <a:pt x="274" y="115"/>
                    </a:lnTo>
                    <a:lnTo>
                      <a:pt x="270" y="111"/>
                    </a:lnTo>
                    <a:lnTo>
                      <a:pt x="269" y="113"/>
                    </a:lnTo>
                    <a:lnTo>
                      <a:pt x="265" y="118"/>
                    </a:lnTo>
                    <a:lnTo>
                      <a:pt x="261" y="120"/>
                    </a:lnTo>
                    <a:lnTo>
                      <a:pt x="260" y="124"/>
                    </a:lnTo>
                    <a:lnTo>
                      <a:pt x="260" y="131"/>
                    </a:lnTo>
                    <a:lnTo>
                      <a:pt x="249" y="133"/>
                    </a:lnTo>
                    <a:lnTo>
                      <a:pt x="245" y="135"/>
                    </a:lnTo>
                    <a:lnTo>
                      <a:pt x="243" y="135"/>
                    </a:lnTo>
                    <a:lnTo>
                      <a:pt x="238" y="138"/>
                    </a:lnTo>
                    <a:lnTo>
                      <a:pt x="238" y="142"/>
                    </a:lnTo>
                    <a:lnTo>
                      <a:pt x="235" y="138"/>
                    </a:lnTo>
                    <a:lnTo>
                      <a:pt x="227" y="142"/>
                    </a:lnTo>
                    <a:lnTo>
                      <a:pt x="227" y="144"/>
                    </a:lnTo>
                    <a:lnTo>
                      <a:pt x="226" y="142"/>
                    </a:lnTo>
                    <a:lnTo>
                      <a:pt x="224" y="144"/>
                    </a:lnTo>
                    <a:lnTo>
                      <a:pt x="220" y="144"/>
                    </a:lnTo>
                    <a:lnTo>
                      <a:pt x="217" y="147"/>
                    </a:lnTo>
                    <a:lnTo>
                      <a:pt x="215" y="147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13" y="151"/>
                    </a:lnTo>
                    <a:lnTo>
                      <a:pt x="211" y="147"/>
                    </a:lnTo>
                    <a:lnTo>
                      <a:pt x="209" y="147"/>
                    </a:lnTo>
                    <a:lnTo>
                      <a:pt x="209" y="151"/>
                    </a:lnTo>
                    <a:lnTo>
                      <a:pt x="206" y="154"/>
                    </a:lnTo>
                    <a:lnTo>
                      <a:pt x="208" y="161"/>
                    </a:lnTo>
                    <a:lnTo>
                      <a:pt x="206" y="161"/>
                    </a:lnTo>
                    <a:lnTo>
                      <a:pt x="206" y="160"/>
                    </a:lnTo>
                    <a:lnTo>
                      <a:pt x="204" y="156"/>
                    </a:lnTo>
                    <a:lnTo>
                      <a:pt x="204" y="154"/>
                    </a:lnTo>
                    <a:lnTo>
                      <a:pt x="202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195" y="154"/>
                    </a:lnTo>
                    <a:lnTo>
                      <a:pt x="195" y="152"/>
                    </a:lnTo>
                    <a:lnTo>
                      <a:pt x="195" y="151"/>
                    </a:lnTo>
                    <a:lnTo>
                      <a:pt x="193" y="149"/>
                    </a:lnTo>
                    <a:lnTo>
                      <a:pt x="193" y="154"/>
                    </a:lnTo>
                    <a:lnTo>
                      <a:pt x="188" y="152"/>
                    </a:lnTo>
                    <a:lnTo>
                      <a:pt x="190" y="154"/>
                    </a:lnTo>
                    <a:lnTo>
                      <a:pt x="192" y="154"/>
                    </a:lnTo>
                    <a:lnTo>
                      <a:pt x="193" y="156"/>
                    </a:lnTo>
                    <a:lnTo>
                      <a:pt x="193" y="158"/>
                    </a:lnTo>
                    <a:lnTo>
                      <a:pt x="195" y="160"/>
                    </a:lnTo>
                    <a:lnTo>
                      <a:pt x="195" y="158"/>
                    </a:lnTo>
                    <a:lnTo>
                      <a:pt x="199" y="158"/>
                    </a:lnTo>
                    <a:lnTo>
                      <a:pt x="200" y="160"/>
                    </a:lnTo>
                    <a:lnTo>
                      <a:pt x="200" y="163"/>
                    </a:lnTo>
                    <a:lnTo>
                      <a:pt x="202" y="161"/>
                    </a:lnTo>
                    <a:lnTo>
                      <a:pt x="204" y="163"/>
                    </a:lnTo>
                    <a:lnTo>
                      <a:pt x="202" y="165"/>
                    </a:lnTo>
                    <a:lnTo>
                      <a:pt x="206" y="165"/>
                    </a:lnTo>
                    <a:lnTo>
                      <a:pt x="208" y="167"/>
                    </a:lnTo>
                    <a:lnTo>
                      <a:pt x="209" y="174"/>
                    </a:lnTo>
                    <a:lnTo>
                      <a:pt x="209" y="172"/>
                    </a:lnTo>
                    <a:lnTo>
                      <a:pt x="215" y="174"/>
                    </a:lnTo>
                    <a:lnTo>
                      <a:pt x="215" y="172"/>
                    </a:lnTo>
                    <a:lnTo>
                      <a:pt x="218" y="174"/>
                    </a:lnTo>
                    <a:lnTo>
                      <a:pt x="222" y="170"/>
                    </a:lnTo>
                    <a:lnTo>
                      <a:pt x="224" y="170"/>
                    </a:lnTo>
                    <a:lnTo>
                      <a:pt x="224" y="172"/>
                    </a:lnTo>
                    <a:lnTo>
                      <a:pt x="226" y="170"/>
                    </a:lnTo>
                    <a:lnTo>
                      <a:pt x="231" y="169"/>
                    </a:lnTo>
                    <a:lnTo>
                      <a:pt x="235" y="170"/>
                    </a:lnTo>
                    <a:lnTo>
                      <a:pt x="233" y="172"/>
                    </a:lnTo>
                    <a:lnTo>
                      <a:pt x="233" y="174"/>
                    </a:lnTo>
                    <a:lnTo>
                      <a:pt x="231" y="179"/>
                    </a:lnTo>
                    <a:lnTo>
                      <a:pt x="226" y="179"/>
                    </a:lnTo>
                    <a:lnTo>
                      <a:pt x="217" y="178"/>
                    </a:lnTo>
                    <a:lnTo>
                      <a:pt x="208" y="185"/>
                    </a:lnTo>
                    <a:lnTo>
                      <a:pt x="204" y="185"/>
                    </a:lnTo>
                    <a:lnTo>
                      <a:pt x="200" y="185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9" y="188"/>
                    </a:lnTo>
                    <a:lnTo>
                      <a:pt x="199" y="190"/>
                    </a:lnTo>
                    <a:lnTo>
                      <a:pt x="197" y="192"/>
                    </a:lnTo>
                    <a:lnTo>
                      <a:pt x="195" y="192"/>
                    </a:lnTo>
                    <a:lnTo>
                      <a:pt x="192" y="194"/>
                    </a:lnTo>
                    <a:lnTo>
                      <a:pt x="188" y="194"/>
                    </a:lnTo>
                    <a:lnTo>
                      <a:pt x="186" y="194"/>
                    </a:lnTo>
                    <a:lnTo>
                      <a:pt x="183" y="190"/>
                    </a:lnTo>
                    <a:lnTo>
                      <a:pt x="184" y="188"/>
                    </a:lnTo>
                    <a:lnTo>
                      <a:pt x="184" y="179"/>
                    </a:lnTo>
                    <a:lnTo>
                      <a:pt x="183" y="178"/>
                    </a:lnTo>
                    <a:lnTo>
                      <a:pt x="181" y="176"/>
                    </a:lnTo>
                    <a:lnTo>
                      <a:pt x="179" y="176"/>
                    </a:lnTo>
                    <a:lnTo>
                      <a:pt x="174" y="172"/>
                    </a:lnTo>
                    <a:lnTo>
                      <a:pt x="168" y="172"/>
                    </a:lnTo>
                    <a:lnTo>
                      <a:pt x="168" y="170"/>
                    </a:lnTo>
                    <a:lnTo>
                      <a:pt x="170" y="169"/>
                    </a:lnTo>
                    <a:lnTo>
                      <a:pt x="172" y="169"/>
                    </a:lnTo>
                    <a:lnTo>
                      <a:pt x="179" y="161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4" y="154"/>
                    </a:lnTo>
                    <a:lnTo>
                      <a:pt x="183" y="156"/>
                    </a:lnTo>
                    <a:lnTo>
                      <a:pt x="181" y="154"/>
                    </a:lnTo>
                    <a:lnTo>
                      <a:pt x="181" y="152"/>
                    </a:lnTo>
                    <a:lnTo>
                      <a:pt x="177" y="154"/>
                    </a:lnTo>
                    <a:lnTo>
                      <a:pt x="168" y="156"/>
                    </a:lnTo>
                    <a:lnTo>
                      <a:pt x="165" y="154"/>
                    </a:lnTo>
                    <a:lnTo>
                      <a:pt x="163" y="152"/>
                    </a:lnTo>
                    <a:lnTo>
                      <a:pt x="161" y="152"/>
                    </a:lnTo>
                    <a:lnTo>
                      <a:pt x="158" y="152"/>
                    </a:lnTo>
                    <a:lnTo>
                      <a:pt x="158" y="151"/>
                    </a:lnTo>
                    <a:lnTo>
                      <a:pt x="161" y="149"/>
                    </a:lnTo>
                    <a:lnTo>
                      <a:pt x="159" y="147"/>
                    </a:lnTo>
                    <a:lnTo>
                      <a:pt x="156" y="147"/>
                    </a:lnTo>
                    <a:lnTo>
                      <a:pt x="154" y="147"/>
                    </a:lnTo>
                    <a:lnTo>
                      <a:pt x="156" y="145"/>
                    </a:lnTo>
                    <a:lnTo>
                      <a:pt x="163" y="147"/>
                    </a:lnTo>
                    <a:lnTo>
                      <a:pt x="165" y="145"/>
                    </a:lnTo>
                    <a:lnTo>
                      <a:pt x="163" y="145"/>
                    </a:lnTo>
                    <a:lnTo>
                      <a:pt x="161" y="145"/>
                    </a:lnTo>
                    <a:lnTo>
                      <a:pt x="158" y="138"/>
                    </a:lnTo>
                    <a:lnTo>
                      <a:pt x="158" y="142"/>
                    </a:lnTo>
                    <a:lnTo>
                      <a:pt x="152" y="144"/>
                    </a:lnTo>
                    <a:lnTo>
                      <a:pt x="154" y="140"/>
                    </a:lnTo>
                    <a:lnTo>
                      <a:pt x="149" y="144"/>
                    </a:lnTo>
                    <a:lnTo>
                      <a:pt x="140" y="145"/>
                    </a:lnTo>
                    <a:lnTo>
                      <a:pt x="140" y="149"/>
                    </a:lnTo>
                    <a:lnTo>
                      <a:pt x="136" y="152"/>
                    </a:lnTo>
                    <a:lnTo>
                      <a:pt x="134" y="152"/>
                    </a:lnTo>
                    <a:lnTo>
                      <a:pt x="134" y="151"/>
                    </a:lnTo>
                    <a:lnTo>
                      <a:pt x="131" y="151"/>
                    </a:lnTo>
                    <a:lnTo>
                      <a:pt x="131" y="149"/>
                    </a:lnTo>
                    <a:lnTo>
                      <a:pt x="131" y="151"/>
                    </a:lnTo>
                    <a:lnTo>
                      <a:pt x="132" y="152"/>
                    </a:lnTo>
                    <a:lnTo>
                      <a:pt x="134" y="156"/>
                    </a:lnTo>
                    <a:lnTo>
                      <a:pt x="131" y="161"/>
                    </a:lnTo>
                    <a:lnTo>
                      <a:pt x="127" y="161"/>
                    </a:lnTo>
                    <a:lnTo>
                      <a:pt x="125" y="163"/>
                    </a:lnTo>
                    <a:lnTo>
                      <a:pt x="124" y="163"/>
                    </a:lnTo>
                    <a:lnTo>
                      <a:pt x="124" y="165"/>
                    </a:lnTo>
                    <a:lnTo>
                      <a:pt x="122" y="165"/>
                    </a:lnTo>
                    <a:lnTo>
                      <a:pt x="122" y="161"/>
                    </a:lnTo>
                    <a:lnTo>
                      <a:pt x="122" y="170"/>
                    </a:lnTo>
                    <a:lnTo>
                      <a:pt x="122" y="172"/>
                    </a:lnTo>
                    <a:lnTo>
                      <a:pt x="120" y="170"/>
                    </a:lnTo>
                    <a:lnTo>
                      <a:pt x="116" y="170"/>
                    </a:lnTo>
                    <a:lnTo>
                      <a:pt x="111" y="172"/>
                    </a:lnTo>
                    <a:lnTo>
                      <a:pt x="107" y="174"/>
                    </a:lnTo>
                    <a:lnTo>
                      <a:pt x="104" y="174"/>
                    </a:lnTo>
                    <a:lnTo>
                      <a:pt x="100" y="170"/>
                    </a:lnTo>
                    <a:lnTo>
                      <a:pt x="98" y="170"/>
                    </a:lnTo>
                    <a:lnTo>
                      <a:pt x="98" y="169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4" y="163"/>
                    </a:lnTo>
                    <a:lnTo>
                      <a:pt x="106" y="161"/>
                    </a:lnTo>
                    <a:lnTo>
                      <a:pt x="106" y="160"/>
                    </a:lnTo>
                    <a:lnTo>
                      <a:pt x="107" y="158"/>
                    </a:lnTo>
                    <a:lnTo>
                      <a:pt x="109" y="156"/>
                    </a:lnTo>
                    <a:lnTo>
                      <a:pt x="111" y="149"/>
                    </a:lnTo>
                    <a:lnTo>
                      <a:pt x="111" y="147"/>
                    </a:lnTo>
                    <a:lnTo>
                      <a:pt x="113" y="145"/>
                    </a:lnTo>
                    <a:lnTo>
                      <a:pt x="115" y="147"/>
                    </a:lnTo>
                    <a:lnTo>
                      <a:pt x="116" y="147"/>
                    </a:lnTo>
                    <a:lnTo>
                      <a:pt x="124" y="149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25" y="144"/>
                    </a:lnTo>
                    <a:lnTo>
                      <a:pt x="127" y="140"/>
                    </a:lnTo>
                    <a:lnTo>
                      <a:pt x="125" y="138"/>
                    </a:lnTo>
                    <a:lnTo>
                      <a:pt x="125" y="136"/>
                    </a:lnTo>
                    <a:lnTo>
                      <a:pt x="120" y="135"/>
                    </a:lnTo>
                    <a:lnTo>
                      <a:pt x="118" y="129"/>
                    </a:lnTo>
                    <a:lnTo>
                      <a:pt x="118" y="127"/>
                    </a:lnTo>
                    <a:lnTo>
                      <a:pt x="118" y="126"/>
                    </a:lnTo>
                    <a:lnTo>
                      <a:pt x="116" y="124"/>
                    </a:lnTo>
                    <a:lnTo>
                      <a:pt x="115" y="122"/>
                    </a:lnTo>
                    <a:lnTo>
                      <a:pt x="113" y="120"/>
                    </a:lnTo>
                    <a:lnTo>
                      <a:pt x="115" y="111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7" y="106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8" y="106"/>
                    </a:lnTo>
                    <a:lnTo>
                      <a:pt x="90" y="101"/>
                    </a:lnTo>
                    <a:lnTo>
                      <a:pt x="86" y="99"/>
                    </a:lnTo>
                    <a:lnTo>
                      <a:pt x="79" y="101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2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9" name="Freeform 5748"/>
              <p:cNvSpPr>
                <a:spLocks/>
              </p:cNvSpPr>
              <p:nvPr/>
            </p:nvSpPr>
            <p:spPr bwMode="auto">
              <a:xfrm>
                <a:off x="3057" y="1716"/>
                <a:ext cx="290" cy="194"/>
              </a:xfrm>
              <a:custGeom>
                <a:avLst/>
                <a:gdLst>
                  <a:gd name="T0" fmla="*/ 39 w 290"/>
                  <a:gd name="T1" fmla="*/ 111 h 194"/>
                  <a:gd name="T2" fmla="*/ 5 w 290"/>
                  <a:gd name="T3" fmla="*/ 84 h 194"/>
                  <a:gd name="T4" fmla="*/ 30 w 290"/>
                  <a:gd name="T5" fmla="*/ 47 h 194"/>
                  <a:gd name="T6" fmla="*/ 27 w 290"/>
                  <a:gd name="T7" fmla="*/ 20 h 194"/>
                  <a:gd name="T8" fmla="*/ 52 w 290"/>
                  <a:gd name="T9" fmla="*/ 13 h 194"/>
                  <a:gd name="T10" fmla="*/ 81 w 290"/>
                  <a:gd name="T11" fmla="*/ 20 h 194"/>
                  <a:gd name="T12" fmla="*/ 93 w 290"/>
                  <a:gd name="T13" fmla="*/ 24 h 194"/>
                  <a:gd name="T14" fmla="*/ 106 w 290"/>
                  <a:gd name="T15" fmla="*/ 25 h 194"/>
                  <a:gd name="T16" fmla="*/ 120 w 290"/>
                  <a:gd name="T17" fmla="*/ 27 h 194"/>
                  <a:gd name="T18" fmla="*/ 138 w 290"/>
                  <a:gd name="T19" fmla="*/ 22 h 194"/>
                  <a:gd name="T20" fmla="*/ 149 w 290"/>
                  <a:gd name="T21" fmla="*/ 8 h 194"/>
                  <a:gd name="T22" fmla="*/ 163 w 290"/>
                  <a:gd name="T23" fmla="*/ 8 h 194"/>
                  <a:gd name="T24" fmla="*/ 184 w 290"/>
                  <a:gd name="T25" fmla="*/ 2 h 194"/>
                  <a:gd name="T26" fmla="*/ 199 w 290"/>
                  <a:gd name="T27" fmla="*/ 16 h 194"/>
                  <a:gd name="T28" fmla="*/ 209 w 290"/>
                  <a:gd name="T29" fmla="*/ 29 h 194"/>
                  <a:gd name="T30" fmla="*/ 218 w 290"/>
                  <a:gd name="T31" fmla="*/ 50 h 194"/>
                  <a:gd name="T32" fmla="*/ 235 w 290"/>
                  <a:gd name="T33" fmla="*/ 54 h 194"/>
                  <a:gd name="T34" fmla="*/ 261 w 290"/>
                  <a:gd name="T35" fmla="*/ 59 h 194"/>
                  <a:gd name="T36" fmla="*/ 279 w 290"/>
                  <a:gd name="T37" fmla="*/ 67 h 194"/>
                  <a:gd name="T38" fmla="*/ 288 w 290"/>
                  <a:gd name="T39" fmla="*/ 84 h 194"/>
                  <a:gd name="T40" fmla="*/ 283 w 290"/>
                  <a:gd name="T41" fmla="*/ 93 h 194"/>
                  <a:gd name="T42" fmla="*/ 283 w 290"/>
                  <a:gd name="T43" fmla="*/ 115 h 194"/>
                  <a:gd name="T44" fmla="*/ 265 w 290"/>
                  <a:gd name="T45" fmla="*/ 118 h 194"/>
                  <a:gd name="T46" fmla="*/ 243 w 290"/>
                  <a:gd name="T47" fmla="*/ 135 h 194"/>
                  <a:gd name="T48" fmla="*/ 226 w 290"/>
                  <a:gd name="T49" fmla="*/ 142 h 194"/>
                  <a:gd name="T50" fmla="*/ 209 w 290"/>
                  <a:gd name="T51" fmla="*/ 154 h 194"/>
                  <a:gd name="T52" fmla="*/ 209 w 290"/>
                  <a:gd name="T53" fmla="*/ 151 h 194"/>
                  <a:gd name="T54" fmla="*/ 204 w 290"/>
                  <a:gd name="T55" fmla="*/ 156 h 194"/>
                  <a:gd name="T56" fmla="*/ 200 w 290"/>
                  <a:gd name="T57" fmla="*/ 154 h 194"/>
                  <a:gd name="T58" fmla="*/ 193 w 290"/>
                  <a:gd name="T59" fmla="*/ 154 h 194"/>
                  <a:gd name="T60" fmla="*/ 193 w 290"/>
                  <a:gd name="T61" fmla="*/ 158 h 194"/>
                  <a:gd name="T62" fmla="*/ 200 w 290"/>
                  <a:gd name="T63" fmla="*/ 160 h 194"/>
                  <a:gd name="T64" fmla="*/ 206 w 290"/>
                  <a:gd name="T65" fmla="*/ 165 h 194"/>
                  <a:gd name="T66" fmla="*/ 218 w 290"/>
                  <a:gd name="T67" fmla="*/ 174 h 194"/>
                  <a:gd name="T68" fmla="*/ 235 w 290"/>
                  <a:gd name="T69" fmla="*/ 170 h 194"/>
                  <a:gd name="T70" fmla="*/ 217 w 290"/>
                  <a:gd name="T71" fmla="*/ 178 h 194"/>
                  <a:gd name="T72" fmla="*/ 199 w 290"/>
                  <a:gd name="T73" fmla="*/ 188 h 194"/>
                  <a:gd name="T74" fmla="*/ 186 w 290"/>
                  <a:gd name="T75" fmla="*/ 194 h 194"/>
                  <a:gd name="T76" fmla="*/ 179 w 290"/>
                  <a:gd name="T77" fmla="*/ 176 h 194"/>
                  <a:gd name="T78" fmla="*/ 179 w 290"/>
                  <a:gd name="T79" fmla="*/ 161 h 194"/>
                  <a:gd name="T80" fmla="*/ 183 w 290"/>
                  <a:gd name="T81" fmla="*/ 156 h 194"/>
                  <a:gd name="T82" fmla="*/ 165 w 290"/>
                  <a:gd name="T83" fmla="*/ 154 h 194"/>
                  <a:gd name="T84" fmla="*/ 159 w 290"/>
                  <a:gd name="T85" fmla="*/ 147 h 194"/>
                  <a:gd name="T86" fmla="*/ 163 w 290"/>
                  <a:gd name="T87" fmla="*/ 145 h 194"/>
                  <a:gd name="T88" fmla="*/ 149 w 290"/>
                  <a:gd name="T89" fmla="*/ 144 h 194"/>
                  <a:gd name="T90" fmla="*/ 131 w 290"/>
                  <a:gd name="T91" fmla="*/ 151 h 194"/>
                  <a:gd name="T92" fmla="*/ 127 w 290"/>
                  <a:gd name="T93" fmla="*/ 161 h 194"/>
                  <a:gd name="T94" fmla="*/ 122 w 290"/>
                  <a:gd name="T95" fmla="*/ 161 h 194"/>
                  <a:gd name="T96" fmla="*/ 107 w 290"/>
                  <a:gd name="T97" fmla="*/ 174 h 194"/>
                  <a:gd name="T98" fmla="*/ 102 w 290"/>
                  <a:gd name="T99" fmla="*/ 167 h 194"/>
                  <a:gd name="T100" fmla="*/ 109 w 290"/>
                  <a:gd name="T101" fmla="*/ 156 h 194"/>
                  <a:gd name="T102" fmla="*/ 124 w 290"/>
                  <a:gd name="T103" fmla="*/ 149 h 194"/>
                  <a:gd name="T104" fmla="*/ 125 w 290"/>
                  <a:gd name="T105" fmla="*/ 136 h 194"/>
                  <a:gd name="T106" fmla="*/ 115 w 290"/>
                  <a:gd name="T107" fmla="*/ 122 h 194"/>
                  <a:gd name="T108" fmla="*/ 104 w 290"/>
                  <a:gd name="T109" fmla="*/ 106 h 194"/>
                  <a:gd name="T110" fmla="*/ 75 w 290"/>
                  <a:gd name="T111" fmla="*/ 101 h 1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0"/>
                  <a:gd name="T169" fmla="*/ 0 h 194"/>
                  <a:gd name="T170" fmla="*/ 290 w 290"/>
                  <a:gd name="T171" fmla="*/ 194 h 1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0" h="194">
                    <a:moveTo>
                      <a:pt x="72" y="104"/>
                    </a:moveTo>
                    <a:lnTo>
                      <a:pt x="70" y="104"/>
                    </a:lnTo>
                    <a:lnTo>
                      <a:pt x="61" y="110"/>
                    </a:lnTo>
                    <a:lnTo>
                      <a:pt x="50" y="111"/>
                    </a:lnTo>
                    <a:lnTo>
                      <a:pt x="45" y="115"/>
                    </a:lnTo>
                    <a:lnTo>
                      <a:pt x="39" y="111"/>
                    </a:lnTo>
                    <a:lnTo>
                      <a:pt x="13" y="111"/>
                    </a:lnTo>
                    <a:lnTo>
                      <a:pt x="11" y="111"/>
                    </a:lnTo>
                    <a:lnTo>
                      <a:pt x="9" y="108"/>
                    </a:lnTo>
                    <a:lnTo>
                      <a:pt x="0" y="101"/>
                    </a:lnTo>
                    <a:lnTo>
                      <a:pt x="5" y="84"/>
                    </a:lnTo>
                    <a:lnTo>
                      <a:pt x="9" y="84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18" y="59"/>
                    </a:lnTo>
                    <a:lnTo>
                      <a:pt x="30" y="50"/>
                    </a:lnTo>
                    <a:lnTo>
                      <a:pt x="30" y="47"/>
                    </a:lnTo>
                    <a:lnTo>
                      <a:pt x="29" y="42"/>
                    </a:lnTo>
                    <a:lnTo>
                      <a:pt x="30" y="40"/>
                    </a:lnTo>
                    <a:lnTo>
                      <a:pt x="27" y="34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6" y="15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9" y="11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3" y="16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82" y="22"/>
                    </a:lnTo>
                    <a:lnTo>
                      <a:pt x="86" y="22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4"/>
                    </a:lnTo>
                    <a:lnTo>
                      <a:pt x="95" y="24"/>
                    </a:lnTo>
                    <a:lnTo>
                      <a:pt x="97" y="22"/>
                    </a:lnTo>
                    <a:lnTo>
                      <a:pt x="98" y="24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6" y="25"/>
                    </a:lnTo>
                    <a:lnTo>
                      <a:pt x="107" y="27"/>
                    </a:lnTo>
                    <a:lnTo>
                      <a:pt x="113" y="22"/>
                    </a:lnTo>
                    <a:lnTo>
                      <a:pt x="116" y="24"/>
                    </a:lnTo>
                    <a:lnTo>
                      <a:pt x="116" y="27"/>
                    </a:lnTo>
                    <a:lnTo>
                      <a:pt x="118" y="29"/>
                    </a:lnTo>
                    <a:lnTo>
                      <a:pt x="120" y="27"/>
                    </a:lnTo>
                    <a:lnTo>
                      <a:pt x="131" y="25"/>
                    </a:lnTo>
                    <a:lnTo>
                      <a:pt x="132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27"/>
                    </a:lnTo>
                    <a:lnTo>
                      <a:pt x="138" y="22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38" y="15"/>
                    </a:lnTo>
                    <a:lnTo>
                      <a:pt x="143" y="9"/>
                    </a:lnTo>
                    <a:lnTo>
                      <a:pt x="147" y="8"/>
                    </a:lnTo>
                    <a:lnTo>
                      <a:pt x="149" y="8"/>
                    </a:lnTo>
                    <a:lnTo>
                      <a:pt x="15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8" y="8"/>
                    </a:lnTo>
                    <a:lnTo>
                      <a:pt x="161" y="9"/>
                    </a:lnTo>
                    <a:lnTo>
                      <a:pt x="163" y="8"/>
                    </a:lnTo>
                    <a:lnTo>
                      <a:pt x="165" y="6"/>
                    </a:lnTo>
                    <a:lnTo>
                      <a:pt x="165" y="4"/>
                    </a:lnTo>
                    <a:lnTo>
                      <a:pt x="166" y="2"/>
                    </a:lnTo>
                    <a:lnTo>
                      <a:pt x="174" y="2"/>
                    </a:lnTo>
                    <a:lnTo>
                      <a:pt x="179" y="2"/>
                    </a:lnTo>
                    <a:lnTo>
                      <a:pt x="184" y="2"/>
                    </a:lnTo>
                    <a:lnTo>
                      <a:pt x="188" y="0"/>
                    </a:lnTo>
                    <a:lnTo>
                      <a:pt x="192" y="4"/>
                    </a:lnTo>
                    <a:lnTo>
                      <a:pt x="193" y="6"/>
                    </a:lnTo>
                    <a:lnTo>
                      <a:pt x="193" y="9"/>
                    </a:lnTo>
                    <a:lnTo>
                      <a:pt x="199" y="15"/>
                    </a:lnTo>
                    <a:lnTo>
                      <a:pt x="199" y="16"/>
                    </a:lnTo>
                    <a:lnTo>
                      <a:pt x="195" y="18"/>
                    </a:lnTo>
                    <a:lnTo>
                      <a:pt x="193" y="18"/>
                    </a:lnTo>
                    <a:lnTo>
                      <a:pt x="195" y="27"/>
                    </a:lnTo>
                    <a:lnTo>
                      <a:pt x="204" y="31"/>
                    </a:lnTo>
                    <a:lnTo>
                      <a:pt x="208" y="29"/>
                    </a:lnTo>
                    <a:lnTo>
                      <a:pt x="209" y="29"/>
                    </a:lnTo>
                    <a:lnTo>
                      <a:pt x="209" y="33"/>
                    </a:lnTo>
                    <a:lnTo>
                      <a:pt x="213" y="36"/>
                    </a:lnTo>
                    <a:lnTo>
                      <a:pt x="215" y="43"/>
                    </a:lnTo>
                    <a:lnTo>
                      <a:pt x="215" y="45"/>
                    </a:lnTo>
                    <a:lnTo>
                      <a:pt x="215" y="49"/>
                    </a:lnTo>
                    <a:lnTo>
                      <a:pt x="218" y="50"/>
                    </a:lnTo>
                    <a:lnTo>
                      <a:pt x="222" y="50"/>
                    </a:lnTo>
                    <a:lnTo>
                      <a:pt x="224" y="49"/>
                    </a:lnTo>
                    <a:lnTo>
                      <a:pt x="226" y="50"/>
                    </a:lnTo>
                    <a:lnTo>
                      <a:pt x="229" y="52"/>
                    </a:lnTo>
                    <a:lnTo>
                      <a:pt x="231" y="52"/>
                    </a:lnTo>
                    <a:lnTo>
                      <a:pt x="235" y="54"/>
                    </a:lnTo>
                    <a:lnTo>
                      <a:pt x="245" y="49"/>
                    </a:lnTo>
                    <a:lnTo>
                      <a:pt x="247" y="50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59"/>
                    </a:lnTo>
                    <a:lnTo>
                      <a:pt x="261" y="59"/>
                    </a:lnTo>
                    <a:lnTo>
                      <a:pt x="263" y="61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74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3" y="70"/>
                    </a:lnTo>
                    <a:lnTo>
                      <a:pt x="288" y="70"/>
                    </a:lnTo>
                    <a:lnTo>
                      <a:pt x="290" y="72"/>
                    </a:lnTo>
                    <a:lnTo>
                      <a:pt x="288" y="72"/>
                    </a:lnTo>
                    <a:lnTo>
                      <a:pt x="290" y="79"/>
                    </a:lnTo>
                    <a:lnTo>
                      <a:pt x="288" y="84"/>
                    </a:lnTo>
                    <a:lnTo>
                      <a:pt x="283" y="84"/>
                    </a:lnTo>
                    <a:lnTo>
                      <a:pt x="285" y="86"/>
                    </a:lnTo>
                    <a:lnTo>
                      <a:pt x="286" y="88"/>
                    </a:lnTo>
                    <a:lnTo>
                      <a:pt x="288" y="90"/>
                    </a:lnTo>
                    <a:lnTo>
                      <a:pt x="285" y="90"/>
                    </a:lnTo>
                    <a:lnTo>
                      <a:pt x="283" y="93"/>
                    </a:lnTo>
                    <a:lnTo>
                      <a:pt x="283" y="95"/>
                    </a:lnTo>
                    <a:lnTo>
                      <a:pt x="285" y="97"/>
                    </a:lnTo>
                    <a:lnTo>
                      <a:pt x="285" y="99"/>
                    </a:lnTo>
                    <a:lnTo>
                      <a:pt x="285" y="101"/>
                    </a:lnTo>
                    <a:lnTo>
                      <a:pt x="286" y="102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77" y="113"/>
                    </a:lnTo>
                    <a:lnTo>
                      <a:pt x="274" y="115"/>
                    </a:lnTo>
                    <a:lnTo>
                      <a:pt x="270" y="111"/>
                    </a:lnTo>
                    <a:lnTo>
                      <a:pt x="269" y="113"/>
                    </a:lnTo>
                    <a:lnTo>
                      <a:pt x="265" y="118"/>
                    </a:lnTo>
                    <a:lnTo>
                      <a:pt x="261" y="120"/>
                    </a:lnTo>
                    <a:lnTo>
                      <a:pt x="260" y="124"/>
                    </a:lnTo>
                    <a:lnTo>
                      <a:pt x="260" y="131"/>
                    </a:lnTo>
                    <a:lnTo>
                      <a:pt x="249" y="133"/>
                    </a:lnTo>
                    <a:lnTo>
                      <a:pt x="245" y="135"/>
                    </a:lnTo>
                    <a:lnTo>
                      <a:pt x="243" y="135"/>
                    </a:lnTo>
                    <a:lnTo>
                      <a:pt x="238" y="138"/>
                    </a:lnTo>
                    <a:lnTo>
                      <a:pt x="238" y="142"/>
                    </a:lnTo>
                    <a:lnTo>
                      <a:pt x="235" y="138"/>
                    </a:lnTo>
                    <a:lnTo>
                      <a:pt x="227" y="142"/>
                    </a:lnTo>
                    <a:lnTo>
                      <a:pt x="227" y="144"/>
                    </a:lnTo>
                    <a:lnTo>
                      <a:pt x="226" y="142"/>
                    </a:lnTo>
                    <a:lnTo>
                      <a:pt x="224" y="144"/>
                    </a:lnTo>
                    <a:lnTo>
                      <a:pt x="220" y="144"/>
                    </a:lnTo>
                    <a:lnTo>
                      <a:pt x="217" y="147"/>
                    </a:lnTo>
                    <a:lnTo>
                      <a:pt x="215" y="147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13" y="151"/>
                    </a:lnTo>
                    <a:lnTo>
                      <a:pt x="211" y="147"/>
                    </a:lnTo>
                    <a:lnTo>
                      <a:pt x="209" y="147"/>
                    </a:lnTo>
                    <a:lnTo>
                      <a:pt x="209" y="151"/>
                    </a:lnTo>
                    <a:lnTo>
                      <a:pt x="206" y="154"/>
                    </a:lnTo>
                    <a:lnTo>
                      <a:pt x="208" y="161"/>
                    </a:lnTo>
                    <a:lnTo>
                      <a:pt x="206" y="161"/>
                    </a:lnTo>
                    <a:lnTo>
                      <a:pt x="206" y="160"/>
                    </a:lnTo>
                    <a:lnTo>
                      <a:pt x="204" y="156"/>
                    </a:lnTo>
                    <a:lnTo>
                      <a:pt x="204" y="154"/>
                    </a:lnTo>
                    <a:lnTo>
                      <a:pt x="202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195" y="154"/>
                    </a:lnTo>
                    <a:lnTo>
                      <a:pt x="195" y="152"/>
                    </a:lnTo>
                    <a:lnTo>
                      <a:pt x="195" y="151"/>
                    </a:lnTo>
                    <a:lnTo>
                      <a:pt x="193" y="149"/>
                    </a:lnTo>
                    <a:lnTo>
                      <a:pt x="193" y="154"/>
                    </a:lnTo>
                    <a:lnTo>
                      <a:pt x="188" y="152"/>
                    </a:lnTo>
                    <a:lnTo>
                      <a:pt x="190" y="154"/>
                    </a:lnTo>
                    <a:lnTo>
                      <a:pt x="192" y="154"/>
                    </a:lnTo>
                    <a:lnTo>
                      <a:pt x="193" y="156"/>
                    </a:lnTo>
                    <a:lnTo>
                      <a:pt x="193" y="158"/>
                    </a:lnTo>
                    <a:lnTo>
                      <a:pt x="195" y="160"/>
                    </a:lnTo>
                    <a:lnTo>
                      <a:pt x="195" y="158"/>
                    </a:lnTo>
                    <a:lnTo>
                      <a:pt x="199" y="158"/>
                    </a:lnTo>
                    <a:lnTo>
                      <a:pt x="200" y="160"/>
                    </a:lnTo>
                    <a:lnTo>
                      <a:pt x="200" y="163"/>
                    </a:lnTo>
                    <a:lnTo>
                      <a:pt x="202" y="161"/>
                    </a:lnTo>
                    <a:lnTo>
                      <a:pt x="204" y="163"/>
                    </a:lnTo>
                    <a:lnTo>
                      <a:pt x="202" y="165"/>
                    </a:lnTo>
                    <a:lnTo>
                      <a:pt x="206" y="165"/>
                    </a:lnTo>
                    <a:lnTo>
                      <a:pt x="208" y="167"/>
                    </a:lnTo>
                    <a:lnTo>
                      <a:pt x="209" y="174"/>
                    </a:lnTo>
                    <a:lnTo>
                      <a:pt x="209" y="172"/>
                    </a:lnTo>
                    <a:lnTo>
                      <a:pt x="215" y="174"/>
                    </a:lnTo>
                    <a:lnTo>
                      <a:pt x="215" y="172"/>
                    </a:lnTo>
                    <a:lnTo>
                      <a:pt x="218" y="174"/>
                    </a:lnTo>
                    <a:lnTo>
                      <a:pt x="222" y="170"/>
                    </a:lnTo>
                    <a:lnTo>
                      <a:pt x="224" y="170"/>
                    </a:lnTo>
                    <a:lnTo>
                      <a:pt x="224" y="172"/>
                    </a:lnTo>
                    <a:lnTo>
                      <a:pt x="226" y="170"/>
                    </a:lnTo>
                    <a:lnTo>
                      <a:pt x="231" y="169"/>
                    </a:lnTo>
                    <a:lnTo>
                      <a:pt x="235" y="170"/>
                    </a:lnTo>
                    <a:lnTo>
                      <a:pt x="233" y="172"/>
                    </a:lnTo>
                    <a:lnTo>
                      <a:pt x="233" y="174"/>
                    </a:lnTo>
                    <a:lnTo>
                      <a:pt x="231" y="179"/>
                    </a:lnTo>
                    <a:lnTo>
                      <a:pt x="226" y="179"/>
                    </a:lnTo>
                    <a:lnTo>
                      <a:pt x="217" y="178"/>
                    </a:lnTo>
                    <a:lnTo>
                      <a:pt x="208" y="185"/>
                    </a:lnTo>
                    <a:lnTo>
                      <a:pt x="204" y="185"/>
                    </a:lnTo>
                    <a:lnTo>
                      <a:pt x="200" y="185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9" y="188"/>
                    </a:lnTo>
                    <a:lnTo>
                      <a:pt x="199" y="190"/>
                    </a:lnTo>
                    <a:lnTo>
                      <a:pt x="197" y="192"/>
                    </a:lnTo>
                    <a:lnTo>
                      <a:pt x="195" y="192"/>
                    </a:lnTo>
                    <a:lnTo>
                      <a:pt x="192" y="194"/>
                    </a:lnTo>
                    <a:lnTo>
                      <a:pt x="188" y="194"/>
                    </a:lnTo>
                    <a:lnTo>
                      <a:pt x="186" y="194"/>
                    </a:lnTo>
                    <a:lnTo>
                      <a:pt x="183" y="190"/>
                    </a:lnTo>
                    <a:lnTo>
                      <a:pt x="184" y="188"/>
                    </a:lnTo>
                    <a:lnTo>
                      <a:pt x="184" y="179"/>
                    </a:lnTo>
                    <a:lnTo>
                      <a:pt x="183" y="178"/>
                    </a:lnTo>
                    <a:lnTo>
                      <a:pt x="181" y="176"/>
                    </a:lnTo>
                    <a:lnTo>
                      <a:pt x="179" y="176"/>
                    </a:lnTo>
                    <a:lnTo>
                      <a:pt x="174" y="172"/>
                    </a:lnTo>
                    <a:lnTo>
                      <a:pt x="168" y="172"/>
                    </a:lnTo>
                    <a:lnTo>
                      <a:pt x="168" y="170"/>
                    </a:lnTo>
                    <a:lnTo>
                      <a:pt x="170" y="169"/>
                    </a:lnTo>
                    <a:lnTo>
                      <a:pt x="172" y="169"/>
                    </a:lnTo>
                    <a:lnTo>
                      <a:pt x="179" y="161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4" y="154"/>
                    </a:lnTo>
                    <a:lnTo>
                      <a:pt x="183" y="156"/>
                    </a:lnTo>
                    <a:lnTo>
                      <a:pt x="181" y="154"/>
                    </a:lnTo>
                    <a:lnTo>
                      <a:pt x="181" y="152"/>
                    </a:lnTo>
                    <a:lnTo>
                      <a:pt x="177" y="154"/>
                    </a:lnTo>
                    <a:lnTo>
                      <a:pt x="168" y="156"/>
                    </a:lnTo>
                    <a:lnTo>
                      <a:pt x="165" y="154"/>
                    </a:lnTo>
                    <a:lnTo>
                      <a:pt x="163" y="152"/>
                    </a:lnTo>
                    <a:lnTo>
                      <a:pt x="161" y="152"/>
                    </a:lnTo>
                    <a:lnTo>
                      <a:pt x="158" y="152"/>
                    </a:lnTo>
                    <a:lnTo>
                      <a:pt x="158" y="151"/>
                    </a:lnTo>
                    <a:lnTo>
                      <a:pt x="161" y="149"/>
                    </a:lnTo>
                    <a:lnTo>
                      <a:pt x="159" y="147"/>
                    </a:lnTo>
                    <a:lnTo>
                      <a:pt x="156" y="147"/>
                    </a:lnTo>
                    <a:lnTo>
                      <a:pt x="154" y="147"/>
                    </a:lnTo>
                    <a:lnTo>
                      <a:pt x="156" y="145"/>
                    </a:lnTo>
                    <a:lnTo>
                      <a:pt x="163" y="147"/>
                    </a:lnTo>
                    <a:lnTo>
                      <a:pt x="165" y="145"/>
                    </a:lnTo>
                    <a:lnTo>
                      <a:pt x="163" y="145"/>
                    </a:lnTo>
                    <a:lnTo>
                      <a:pt x="161" y="145"/>
                    </a:lnTo>
                    <a:lnTo>
                      <a:pt x="158" y="138"/>
                    </a:lnTo>
                    <a:lnTo>
                      <a:pt x="158" y="142"/>
                    </a:lnTo>
                    <a:lnTo>
                      <a:pt x="152" y="144"/>
                    </a:lnTo>
                    <a:lnTo>
                      <a:pt x="154" y="140"/>
                    </a:lnTo>
                    <a:lnTo>
                      <a:pt x="149" y="144"/>
                    </a:lnTo>
                    <a:lnTo>
                      <a:pt x="140" y="145"/>
                    </a:lnTo>
                    <a:lnTo>
                      <a:pt x="140" y="149"/>
                    </a:lnTo>
                    <a:lnTo>
                      <a:pt x="136" y="152"/>
                    </a:lnTo>
                    <a:lnTo>
                      <a:pt x="134" y="152"/>
                    </a:lnTo>
                    <a:lnTo>
                      <a:pt x="134" y="151"/>
                    </a:lnTo>
                    <a:lnTo>
                      <a:pt x="131" y="151"/>
                    </a:lnTo>
                    <a:lnTo>
                      <a:pt x="131" y="149"/>
                    </a:lnTo>
                    <a:lnTo>
                      <a:pt x="131" y="151"/>
                    </a:lnTo>
                    <a:lnTo>
                      <a:pt x="132" y="152"/>
                    </a:lnTo>
                    <a:lnTo>
                      <a:pt x="134" y="156"/>
                    </a:lnTo>
                    <a:lnTo>
                      <a:pt x="131" y="161"/>
                    </a:lnTo>
                    <a:lnTo>
                      <a:pt x="127" y="161"/>
                    </a:lnTo>
                    <a:lnTo>
                      <a:pt x="125" y="163"/>
                    </a:lnTo>
                    <a:lnTo>
                      <a:pt x="124" y="163"/>
                    </a:lnTo>
                    <a:lnTo>
                      <a:pt x="124" y="165"/>
                    </a:lnTo>
                    <a:lnTo>
                      <a:pt x="122" y="165"/>
                    </a:lnTo>
                    <a:lnTo>
                      <a:pt x="122" y="161"/>
                    </a:lnTo>
                    <a:lnTo>
                      <a:pt x="122" y="170"/>
                    </a:lnTo>
                    <a:lnTo>
                      <a:pt x="122" y="172"/>
                    </a:lnTo>
                    <a:lnTo>
                      <a:pt x="120" y="170"/>
                    </a:lnTo>
                    <a:lnTo>
                      <a:pt x="116" y="170"/>
                    </a:lnTo>
                    <a:lnTo>
                      <a:pt x="111" y="172"/>
                    </a:lnTo>
                    <a:lnTo>
                      <a:pt x="107" y="174"/>
                    </a:lnTo>
                    <a:lnTo>
                      <a:pt x="104" y="174"/>
                    </a:lnTo>
                    <a:lnTo>
                      <a:pt x="100" y="170"/>
                    </a:lnTo>
                    <a:lnTo>
                      <a:pt x="98" y="170"/>
                    </a:lnTo>
                    <a:lnTo>
                      <a:pt x="98" y="169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4" y="163"/>
                    </a:lnTo>
                    <a:lnTo>
                      <a:pt x="106" y="161"/>
                    </a:lnTo>
                    <a:lnTo>
                      <a:pt x="106" y="160"/>
                    </a:lnTo>
                    <a:lnTo>
                      <a:pt x="107" y="158"/>
                    </a:lnTo>
                    <a:lnTo>
                      <a:pt x="109" y="156"/>
                    </a:lnTo>
                    <a:lnTo>
                      <a:pt x="111" y="149"/>
                    </a:lnTo>
                    <a:lnTo>
                      <a:pt x="111" y="147"/>
                    </a:lnTo>
                    <a:lnTo>
                      <a:pt x="113" y="145"/>
                    </a:lnTo>
                    <a:lnTo>
                      <a:pt x="115" y="147"/>
                    </a:lnTo>
                    <a:lnTo>
                      <a:pt x="116" y="147"/>
                    </a:lnTo>
                    <a:lnTo>
                      <a:pt x="124" y="149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25" y="144"/>
                    </a:lnTo>
                    <a:lnTo>
                      <a:pt x="127" y="140"/>
                    </a:lnTo>
                    <a:lnTo>
                      <a:pt x="125" y="138"/>
                    </a:lnTo>
                    <a:lnTo>
                      <a:pt x="125" y="136"/>
                    </a:lnTo>
                    <a:lnTo>
                      <a:pt x="120" y="135"/>
                    </a:lnTo>
                    <a:lnTo>
                      <a:pt x="118" y="129"/>
                    </a:lnTo>
                    <a:lnTo>
                      <a:pt x="118" y="127"/>
                    </a:lnTo>
                    <a:lnTo>
                      <a:pt x="118" y="126"/>
                    </a:lnTo>
                    <a:lnTo>
                      <a:pt x="116" y="124"/>
                    </a:lnTo>
                    <a:lnTo>
                      <a:pt x="115" y="122"/>
                    </a:lnTo>
                    <a:lnTo>
                      <a:pt x="113" y="120"/>
                    </a:lnTo>
                    <a:lnTo>
                      <a:pt x="115" y="111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7" y="106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8" y="106"/>
                    </a:lnTo>
                    <a:lnTo>
                      <a:pt x="90" y="101"/>
                    </a:lnTo>
                    <a:lnTo>
                      <a:pt x="86" y="99"/>
                    </a:lnTo>
                    <a:lnTo>
                      <a:pt x="79" y="101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2" y="10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0" name="Freeform 5749"/>
              <p:cNvSpPr>
                <a:spLocks/>
              </p:cNvSpPr>
              <p:nvPr/>
            </p:nvSpPr>
            <p:spPr bwMode="auto">
              <a:xfrm>
                <a:off x="3399" y="1976"/>
                <a:ext cx="50" cy="52"/>
              </a:xfrm>
              <a:custGeom>
                <a:avLst/>
                <a:gdLst>
                  <a:gd name="T0" fmla="*/ 23 w 50"/>
                  <a:gd name="T1" fmla="*/ 36 h 52"/>
                  <a:gd name="T2" fmla="*/ 18 w 50"/>
                  <a:gd name="T3" fmla="*/ 30 h 52"/>
                  <a:gd name="T4" fmla="*/ 16 w 50"/>
                  <a:gd name="T5" fmla="*/ 28 h 52"/>
                  <a:gd name="T6" fmla="*/ 14 w 50"/>
                  <a:gd name="T7" fmla="*/ 27 h 52"/>
                  <a:gd name="T8" fmla="*/ 7 w 50"/>
                  <a:gd name="T9" fmla="*/ 23 h 52"/>
                  <a:gd name="T10" fmla="*/ 5 w 50"/>
                  <a:gd name="T11" fmla="*/ 21 h 52"/>
                  <a:gd name="T12" fmla="*/ 3 w 50"/>
                  <a:gd name="T13" fmla="*/ 11 h 52"/>
                  <a:gd name="T14" fmla="*/ 2 w 50"/>
                  <a:gd name="T15" fmla="*/ 7 h 52"/>
                  <a:gd name="T16" fmla="*/ 0 w 50"/>
                  <a:gd name="T17" fmla="*/ 5 h 52"/>
                  <a:gd name="T18" fmla="*/ 5 w 50"/>
                  <a:gd name="T19" fmla="*/ 5 h 52"/>
                  <a:gd name="T20" fmla="*/ 7 w 50"/>
                  <a:gd name="T21" fmla="*/ 3 h 52"/>
                  <a:gd name="T22" fmla="*/ 12 w 50"/>
                  <a:gd name="T23" fmla="*/ 3 h 52"/>
                  <a:gd name="T24" fmla="*/ 14 w 50"/>
                  <a:gd name="T25" fmla="*/ 2 h 52"/>
                  <a:gd name="T26" fmla="*/ 20 w 50"/>
                  <a:gd name="T27" fmla="*/ 2 h 52"/>
                  <a:gd name="T28" fmla="*/ 25 w 50"/>
                  <a:gd name="T29" fmla="*/ 0 h 52"/>
                  <a:gd name="T30" fmla="*/ 29 w 50"/>
                  <a:gd name="T31" fmla="*/ 7 h 52"/>
                  <a:gd name="T32" fmla="*/ 30 w 50"/>
                  <a:gd name="T33" fmla="*/ 7 h 52"/>
                  <a:gd name="T34" fmla="*/ 32 w 50"/>
                  <a:gd name="T35" fmla="*/ 9 h 52"/>
                  <a:gd name="T36" fmla="*/ 34 w 50"/>
                  <a:gd name="T37" fmla="*/ 11 h 52"/>
                  <a:gd name="T38" fmla="*/ 32 w 50"/>
                  <a:gd name="T39" fmla="*/ 12 h 52"/>
                  <a:gd name="T40" fmla="*/ 32 w 50"/>
                  <a:gd name="T41" fmla="*/ 14 h 52"/>
                  <a:gd name="T42" fmla="*/ 32 w 50"/>
                  <a:gd name="T43" fmla="*/ 16 h 52"/>
                  <a:gd name="T44" fmla="*/ 36 w 50"/>
                  <a:gd name="T45" fmla="*/ 20 h 52"/>
                  <a:gd name="T46" fmla="*/ 39 w 50"/>
                  <a:gd name="T47" fmla="*/ 23 h 52"/>
                  <a:gd name="T48" fmla="*/ 39 w 50"/>
                  <a:gd name="T49" fmla="*/ 25 h 52"/>
                  <a:gd name="T50" fmla="*/ 39 w 50"/>
                  <a:gd name="T51" fmla="*/ 27 h 52"/>
                  <a:gd name="T52" fmla="*/ 37 w 50"/>
                  <a:gd name="T53" fmla="*/ 28 h 52"/>
                  <a:gd name="T54" fmla="*/ 37 w 50"/>
                  <a:gd name="T55" fmla="*/ 30 h 52"/>
                  <a:gd name="T56" fmla="*/ 41 w 50"/>
                  <a:gd name="T57" fmla="*/ 34 h 52"/>
                  <a:gd name="T58" fmla="*/ 45 w 50"/>
                  <a:gd name="T59" fmla="*/ 36 h 52"/>
                  <a:gd name="T60" fmla="*/ 46 w 50"/>
                  <a:gd name="T61" fmla="*/ 36 h 52"/>
                  <a:gd name="T62" fmla="*/ 48 w 50"/>
                  <a:gd name="T63" fmla="*/ 37 h 52"/>
                  <a:gd name="T64" fmla="*/ 48 w 50"/>
                  <a:gd name="T65" fmla="*/ 41 h 52"/>
                  <a:gd name="T66" fmla="*/ 50 w 50"/>
                  <a:gd name="T67" fmla="*/ 43 h 52"/>
                  <a:gd name="T68" fmla="*/ 48 w 50"/>
                  <a:gd name="T69" fmla="*/ 45 h 52"/>
                  <a:gd name="T70" fmla="*/ 46 w 50"/>
                  <a:gd name="T71" fmla="*/ 45 h 52"/>
                  <a:gd name="T72" fmla="*/ 50 w 50"/>
                  <a:gd name="T73" fmla="*/ 50 h 52"/>
                  <a:gd name="T74" fmla="*/ 50 w 50"/>
                  <a:gd name="T75" fmla="*/ 52 h 52"/>
                  <a:gd name="T76" fmla="*/ 41 w 50"/>
                  <a:gd name="T77" fmla="*/ 52 h 52"/>
                  <a:gd name="T78" fmla="*/ 41 w 50"/>
                  <a:gd name="T79" fmla="*/ 45 h 52"/>
                  <a:gd name="T80" fmla="*/ 37 w 50"/>
                  <a:gd name="T81" fmla="*/ 37 h 52"/>
                  <a:gd name="T82" fmla="*/ 36 w 50"/>
                  <a:gd name="T83" fmla="*/ 37 h 52"/>
                  <a:gd name="T84" fmla="*/ 34 w 50"/>
                  <a:gd name="T85" fmla="*/ 37 h 52"/>
                  <a:gd name="T86" fmla="*/ 30 w 50"/>
                  <a:gd name="T87" fmla="*/ 37 h 52"/>
                  <a:gd name="T88" fmla="*/ 29 w 50"/>
                  <a:gd name="T89" fmla="*/ 37 h 52"/>
                  <a:gd name="T90" fmla="*/ 27 w 50"/>
                  <a:gd name="T91" fmla="*/ 36 h 52"/>
                  <a:gd name="T92" fmla="*/ 25 w 50"/>
                  <a:gd name="T93" fmla="*/ 34 h 52"/>
                  <a:gd name="T94" fmla="*/ 23 w 50"/>
                  <a:gd name="T95" fmla="*/ 36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0"/>
                  <a:gd name="T145" fmla="*/ 0 h 52"/>
                  <a:gd name="T146" fmla="*/ 50 w 50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0" h="52">
                    <a:moveTo>
                      <a:pt x="23" y="36"/>
                    </a:moveTo>
                    <a:lnTo>
                      <a:pt x="18" y="30"/>
                    </a:lnTo>
                    <a:lnTo>
                      <a:pt x="16" y="28"/>
                    </a:lnTo>
                    <a:lnTo>
                      <a:pt x="14" y="27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3" y="11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6" y="20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41" y="34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8" y="37"/>
                    </a:lnTo>
                    <a:lnTo>
                      <a:pt x="48" y="41"/>
                    </a:lnTo>
                    <a:lnTo>
                      <a:pt x="50" y="43"/>
                    </a:lnTo>
                    <a:lnTo>
                      <a:pt x="48" y="45"/>
                    </a:lnTo>
                    <a:lnTo>
                      <a:pt x="46" y="45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1" y="52"/>
                    </a:lnTo>
                    <a:lnTo>
                      <a:pt x="41" y="45"/>
                    </a:lnTo>
                    <a:lnTo>
                      <a:pt x="37" y="37"/>
                    </a:lnTo>
                    <a:lnTo>
                      <a:pt x="36" y="37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7" y="36"/>
                    </a:lnTo>
                    <a:lnTo>
                      <a:pt x="25" y="34"/>
                    </a:lnTo>
                    <a:lnTo>
                      <a:pt x="23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1" name="Freeform 5750"/>
              <p:cNvSpPr>
                <a:spLocks/>
              </p:cNvSpPr>
              <p:nvPr/>
            </p:nvSpPr>
            <p:spPr bwMode="auto">
              <a:xfrm>
                <a:off x="3399" y="1976"/>
                <a:ext cx="50" cy="52"/>
              </a:xfrm>
              <a:custGeom>
                <a:avLst/>
                <a:gdLst>
                  <a:gd name="T0" fmla="*/ 23 w 50"/>
                  <a:gd name="T1" fmla="*/ 36 h 52"/>
                  <a:gd name="T2" fmla="*/ 18 w 50"/>
                  <a:gd name="T3" fmla="*/ 30 h 52"/>
                  <a:gd name="T4" fmla="*/ 16 w 50"/>
                  <a:gd name="T5" fmla="*/ 28 h 52"/>
                  <a:gd name="T6" fmla="*/ 14 w 50"/>
                  <a:gd name="T7" fmla="*/ 27 h 52"/>
                  <a:gd name="T8" fmla="*/ 7 w 50"/>
                  <a:gd name="T9" fmla="*/ 23 h 52"/>
                  <a:gd name="T10" fmla="*/ 5 w 50"/>
                  <a:gd name="T11" fmla="*/ 21 h 52"/>
                  <a:gd name="T12" fmla="*/ 3 w 50"/>
                  <a:gd name="T13" fmla="*/ 11 h 52"/>
                  <a:gd name="T14" fmla="*/ 2 w 50"/>
                  <a:gd name="T15" fmla="*/ 7 h 52"/>
                  <a:gd name="T16" fmla="*/ 0 w 50"/>
                  <a:gd name="T17" fmla="*/ 5 h 52"/>
                  <a:gd name="T18" fmla="*/ 5 w 50"/>
                  <a:gd name="T19" fmla="*/ 5 h 52"/>
                  <a:gd name="T20" fmla="*/ 7 w 50"/>
                  <a:gd name="T21" fmla="*/ 3 h 52"/>
                  <a:gd name="T22" fmla="*/ 12 w 50"/>
                  <a:gd name="T23" fmla="*/ 3 h 52"/>
                  <a:gd name="T24" fmla="*/ 14 w 50"/>
                  <a:gd name="T25" fmla="*/ 2 h 52"/>
                  <a:gd name="T26" fmla="*/ 20 w 50"/>
                  <a:gd name="T27" fmla="*/ 2 h 52"/>
                  <a:gd name="T28" fmla="*/ 25 w 50"/>
                  <a:gd name="T29" fmla="*/ 0 h 52"/>
                  <a:gd name="T30" fmla="*/ 29 w 50"/>
                  <a:gd name="T31" fmla="*/ 7 h 52"/>
                  <a:gd name="T32" fmla="*/ 30 w 50"/>
                  <a:gd name="T33" fmla="*/ 7 h 52"/>
                  <a:gd name="T34" fmla="*/ 32 w 50"/>
                  <a:gd name="T35" fmla="*/ 9 h 52"/>
                  <a:gd name="T36" fmla="*/ 34 w 50"/>
                  <a:gd name="T37" fmla="*/ 11 h 52"/>
                  <a:gd name="T38" fmla="*/ 32 w 50"/>
                  <a:gd name="T39" fmla="*/ 12 h 52"/>
                  <a:gd name="T40" fmla="*/ 32 w 50"/>
                  <a:gd name="T41" fmla="*/ 14 h 52"/>
                  <a:gd name="T42" fmla="*/ 32 w 50"/>
                  <a:gd name="T43" fmla="*/ 16 h 52"/>
                  <a:gd name="T44" fmla="*/ 36 w 50"/>
                  <a:gd name="T45" fmla="*/ 20 h 52"/>
                  <a:gd name="T46" fmla="*/ 39 w 50"/>
                  <a:gd name="T47" fmla="*/ 23 h 52"/>
                  <a:gd name="T48" fmla="*/ 39 w 50"/>
                  <a:gd name="T49" fmla="*/ 25 h 52"/>
                  <a:gd name="T50" fmla="*/ 39 w 50"/>
                  <a:gd name="T51" fmla="*/ 27 h 52"/>
                  <a:gd name="T52" fmla="*/ 37 w 50"/>
                  <a:gd name="T53" fmla="*/ 28 h 52"/>
                  <a:gd name="T54" fmla="*/ 37 w 50"/>
                  <a:gd name="T55" fmla="*/ 30 h 52"/>
                  <a:gd name="T56" fmla="*/ 41 w 50"/>
                  <a:gd name="T57" fmla="*/ 34 h 52"/>
                  <a:gd name="T58" fmla="*/ 45 w 50"/>
                  <a:gd name="T59" fmla="*/ 36 h 52"/>
                  <a:gd name="T60" fmla="*/ 46 w 50"/>
                  <a:gd name="T61" fmla="*/ 36 h 52"/>
                  <a:gd name="T62" fmla="*/ 48 w 50"/>
                  <a:gd name="T63" fmla="*/ 37 h 52"/>
                  <a:gd name="T64" fmla="*/ 48 w 50"/>
                  <a:gd name="T65" fmla="*/ 41 h 52"/>
                  <a:gd name="T66" fmla="*/ 50 w 50"/>
                  <a:gd name="T67" fmla="*/ 43 h 52"/>
                  <a:gd name="T68" fmla="*/ 48 w 50"/>
                  <a:gd name="T69" fmla="*/ 45 h 52"/>
                  <a:gd name="T70" fmla="*/ 46 w 50"/>
                  <a:gd name="T71" fmla="*/ 45 h 52"/>
                  <a:gd name="T72" fmla="*/ 50 w 50"/>
                  <a:gd name="T73" fmla="*/ 50 h 52"/>
                  <a:gd name="T74" fmla="*/ 50 w 50"/>
                  <a:gd name="T75" fmla="*/ 52 h 52"/>
                  <a:gd name="T76" fmla="*/ 41 w 50"/>
                  <a:gd name="T77" fmla="*/ 52 h 52"/>
                  <a:gd name="T78" fmla="*/ 41 w 50"/>
                  <a:gd name="T79" fmla="*/ 45 h 52"/>
                  <a:gd name="T80" fmla="*/ 37 w 50"/>
                  <a:gd name="T81" fmla="*/ 37 h 52"/>
                  <a:gd name="T82" fmla="*/ 36 w 50"/>
                  <a:gd name="T83" fmla="*/ 37 h 52"/>
                  <a:gd name="T84" fmla="*/ 34 w 50"/>
                  <a:gd name="T85" fmla="*/ 37 h 52"/>
                  <a:gd name="T86" fmla="*/ 30 w 50"/>
                  <a:gd name="T87" fmla="*/ 37 h 52"/>
                  <a:gd name="T88" fmla="*/ 29 w 50"/>
                  <a:gd name="T89" fmla="*/ 37 h 52"/>
                  <a:gd name="T90" fmla="*/ 27 w 50"/>
                  <a:gd name="T91" fmla="*/ 36 h 52"/>
                  <a:gd name="T92" fmla="*/ 25 w 50"/>
                  <a:gd name="T93" fmla="*/ 34 h 52"/>
                  <a:gd name="T94" fmla="*/ 23 w 50"/>
                  <a:gd name="T95" fmla="*/ 36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0"/>
                  <a:gd name="T145" fmla="*/ 0 h 52"/>
                  <a:gd name="T146" fmla="*/ 50 w 50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0" h="52">
                    <a:moveTo>
                      <a:pt x="23" y="36"/>
                    </a:moveTo>
                    <a:lnTo>
                      <a:pt x="18" y="30"/>
                    </a:lnTo>
                    <a:lnTo>
                      <a:pt x="16" y="28"/>
                    </a:lnTo>
                    <a:lnTo>
                      <a:pt x="14" y="27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3" y="11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6" y="20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41" y="34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8" y="37"/>
                    </a:lnTo>
                    <a:lnTo>
                      <a:pt x="48" y="41"/>
                    </a:lnTo>
                    <a:lnTo>
                      <a:pt x="50" y="43"/>
                    </a:lnTo>
                    <a:lnTo>
                      <a:pt x="48" y="45"/>
                    </a:lnTo>
                    <a:lnTo>
                      <a:pt x="46" y="45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1" y="52"/>
                    </a:lnTo>
                    <a:lnTo>
                      <a:pt x="41" y="45"/>
                    </a:lnTo>
                    <a:lnTo>
                      <a:pt x="37" y="37"/>
                    </a:lnTo>
                    <a:lnTo>
                      <a:pt x="36" y="37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7" y="36"/>
                    </a:lnTo>
                    <a:lnTo>
                      <a:pt x="25" y="34"/>
                    </a:lnTo>
                    <a:lnTo>
                      <a:pt x="23" y="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2" name="Freeform 5751"/>
              <p:cNvSpPr>
                <a:spLocks/>
              </p:cNvSpPr>
              <p:nvPr/>
            </p:nvSpPr>
            <p:spPr bwMode="auto">
              <a:xfrm>
                <a:off x="3601" y="1883"/>
                <a:ext cx="274" cy="179"/>
              </a:xfrm>
              <a:custGeom>
                <a:avLst/>
                <a:gdLst>
                  <a:gd name="T0" fmla="*/ 16 w 274"/>
                  <a:gd name="T1" fmla="*/ 95 h 179"/>
                  <a:gd name="T2" fmla="*/ 16 w 274"/>
                  <a:gd name="T3" fmla="*/ 87 h 179"/>
                  <a:gd name="T4" fmla="*/ 18 w 274"/>
                  <a:gd name="T5" fmla="*/ 79 h 179"/>
                  <a:gd name="T6" fmla="*/ 31 w 274"/>
                  <a:gd name="T7" fmla="*/ 73 h 179"/>
                  <a:gd name="T8" fmla="*/ 32 w 274"/>
                  <a:gd name="T9" fmla="*/ 68 h 179"/>
                  <a:gd name="T10" fmla="*/ 38 w 274"/>
                  <a:gd name="T11" fmla="*/ 68 h 179"/>
                  <a:gd name="T12" fmla="*/ 40 w 274"/>
                  <a:gd name="T13" fmla="*/ 64 h 179"/>
                  <a:gd name="T14" fmla="*/ 54 w 274"/>
                  <a:gd name="T15" fmla="*/ 71 h 179"/>
                  <a:gd name="T16" fmla="*/ 63 w 274"/>
                  <a:gd name="T17" fmla="*/ 73 h 179"/>
                  <a:gd name="T18" fmla="*/ 65 w 274"/>
                  <a:gd name="T19" fmla="*/ 80 h 179"/>
                  <a:gd name="T20" fmla="*/ 65 w 274"/>
                  <a:gd name="T21" fmla="*/ 86 h 179"/>
                  <a:gd name="T22" fmla="*/ 66 w 274"/>
                  <a:gd name="T23" fmla="*/ 93 h 179"/>
                  <a:gd name="T24" fmla="*/ 88 w 274"/>
                  <a:gd name="T25" fmla="*/ 96 h 179"/>
                  <a:gd name="T26" fmla="*/ 97 w 274"/>
                  <a:gd name="T27" fmla="*/ 98 h 179"/>
                  <a:gd name="T28" fmla="*/ 99 w 274"/>
                  <a:gd name="T29" fmla="*/ 109 h 179"/>
                  <a:gd name="T30" fmla="*/ 104 w 274"/>
                  <a:gd name="T31" fmla="*/ 118 h 179"/>
                  <a:gd name="T32" fmla="*/ 134 w 274"/>
                  <a:gd name="T33" fmla="*/ 143 h 179"/>
                  <a:gd name="T34" fmla="*/ 156 w 274"/>
                  <a:gd name="T35" fmla="*/ 157 h 179"/>
                  <a:gd name="T36" fmla="*/ 167 w 274"/>
                  <a:gd name="T37" fmla="*/ 161 h 179"/>
                  <a:gd name="T38" fmla="*/ 168 w 274"/>
                  <a:gd name="T39" fmla="*/ 177 h 179"/>
                  <a:gd name="T40" fmla="*/ 181 w 274"/>
                  <a:gd name="T41" fmla="*/ 179 h 179"/>
                  <a:gd name="T42" fmla="*/ 190 w 274"/>
                  <a:gd name="T43" fmla="*/ 177 h 179"/>
                  <a:gd name="T44" fmla="*/ 195 w 274"/>
                  <a:gd name="T45" fmla="*/ 163 h 179"/>
                  <a:gd name="T46" fmla="*/ 197 w 274"/>
                  <a:gd name="T47" fmla="*/ 157 h 179"/>
                  <a:gd name="T48" fmla="*/ 193 w 274"/>
                  <a:gd name="T49" fmla="*/ 148 h 179"/>
                  <a:gd name="T50" fmla="*/ 192 w 274"/>
                  <a:gd name="T51" fmla="*/ 141 h 179"/>
                  <a:gd name="T52" fmla="*/ 186 w 274"/>
                  <a:gd name="T53" fmla="*/ 139 h 179"/>
                  <a:gd name="T54" fmla="*/ 184 w 274"/>
                  <a:gd name="T55" fmla="*/ 132 h 179"/>
                  <a:gd name="T56" fmla="*/ 192 w 274"/>
                  <a:gd name="T57" fmla="*/ 130 h 179"/>
                  <a:gd name="T58" fmla="*/ 204 w 274"/>
                  <a:gd name="T59" fmla="*/ 123 h 179"/>
                  <a:gd name="T60" fmla="*/ 211 w 274"/>
                  <a:gd name="T61" fmla="*/ 120 h 179"/>
                  <a:gd name="T62" fmla="*/ 213 w 274"/>
                  <a:gd name="T63" fmla="*/ 113 h 179"/>
                  <a:gd name="T64" fmla="*/ 215 w 274"/>
                  <a:gd name="T65" fmla="*/ 107 h 179"/>
                  <a:gd name="T66" fmla="*/ 220 w 274"/>
                  <a:gd name="T67" fmla="*/ 107 h 179"/>
                  <a:gd name="T68" fmla="*/ 231 w 274"/>
                  <a:gd name="T69" fmla="*/ 98 h 179"/>
                  <a:gd name="T70" fmla="*/ 236 w 274"/>
                  <a:gd name="T71" fmla="*/ 104 h 179"/>
                  <a:gd name="T72" fmla="*/ 233 w 274"/>
                  <a:gd name="T73" fmla="*/ 109 h 179"/>
                  <a:gd name="T74" fmla="*/ 236 w 274"/>
                  <a:gd name="T75" fmla="*/ 116 h 179"/>
                  <a:gd name="T76" fmla="*/ 249 w 274"/>
                  <a:gd name="T77" fmla="*/ 118 h 179"/>
                  <a:gd name="T78" fmla="*/ 258 w 274"/>
                  <a:gd name="T79" fmla="*/ 113 h 179"/>
                  <a:gd name="T80" fmla="*/ 263 w 274"/>
                  <a:gd name="T81" fmla="*/ 109 h 179"/>
                  <a:gd name="T82" fmla="*/ 269 w 274"/>
                  <a:gd name="T83" fmla="*/ 107 h 179"/>
                  <a:gd name="T84" fmla="*/ 272 w 274"/>
                  <a:gd name="T85" fmla="*/ 102 h 179"/>
                  <a:gd name="T86" fmla="*/ 261 w 274"/>
                  <a:gd name="T87" fmla="*/ 98 h 179"/>
                  <a:gd name="T88" fmla="*/ 254 w 274"/>
                  <a:gd name="T89" fmla="*/ 93 h 179"/>
                  <a:gd name="T90" fmla="*/ 249 w 274"/>
                  <a:gd name="T91" fmla="*/ 95 h 179"/>
                  <a:gd name="T92" fmla="*/ 244 w 274"/>
                  <a:gd name="T93" fmla="*/ 98 h 179"/>
                  <a:gd name="T94" fmla="*/ 233 w 274"/>
                  <a:gd name="T95" fmla="*/ 91 h 179"/>
                  <a:gd name="T96" fmla="*/ 229 w 274"/>
                  <a:gd name="T97" fmla="*/ 87 h 179"/>
                  <a:gd name="T98" fmla="*/ 244 w 274"/>
                  <a:gd name="T99" fmla="*/ 73 h 179"/>
                  <a:gd name="T100" fmla="*/ 235 w 274"/>
                  <a:gd name="T101" fmla="*/ 77 h 179"/>
                  <a:gd name="T102" fmla="*/ 229 w 274"/>
                  <a:gd name="T103" fmla="*/ 82 h 179"/>
                  <a:gd name="T104" fmla="*/ 215 w 274"/>
                  <a:gd name="T105" fmla="*/ 91 h 179"/>
                  <a:gd name="T106" fmla="*/ 204 w 274"/>
                  <a:gd name="T107" fmla="*/ 100 h 179"/>
                  <a:gd name="T108" fmla="*/ 172 w 274"/>
                  <a:gd name="T109" fmla="*/ 82 h 179"/>
                  <a:gd name="T110" fmla="*/ 165 w 274"/>
                  <a:gd name="T111" fmla="*/ 71 h 179"/>
                  <a:gd name="T112" fmla="*/ 154 w 274"/>
                  <a:gd name="T113" fmla="*/ 50 h 179"/>
                  <a:gd name="T114" fmla="*/ 97 w 274"/>
                  <a:gd name="T115" fmla="*/ 46 h 1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74"/>
                  <a:gd name="T175" fmla="*/ 0 h 179"/>
                  <a:gd name="T176" fmla="*/ 274 w 274"/>
                  <a:gd name="T177" fmla="*/ 179 h 1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74" h="179">
                    <a:moveTo>
                      <a:pt x="0" y="14"/>
                    </a:moveTo>
                    <a:lnTo>
                      <a:pt x="0" y="93"/>
                    </a:lnTo>
                    <a:lnTo>
                      <a:pt x="16" y="95"/>
                    </a:lnTo>
                    <a:lnTo>
                      <a:pt x="18" y="95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4" y="82"/>
                    </a:lnTo>
                    <a:lnTo>
                      <a:pt x="16" y="80"/>
                    </a:lnTo>
                    <a:lnTo>
                      <a:pt x="18" y="79"/>
                    </a:lnTo>
                    <a:lnTo>
                      <a:pt x="22" y="75"/>
                    </a:lnTo>
                    <a:lnTo>
                      <a:pt x="29" y="75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1" y="70"/>
                    </a:lnTo>
                    <a:lnTo>
                      <a:pt x="32" y="68"/>
                    </a:lnTo>
                    <a:lnTo>
                      <a:pt x="38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54" y="71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63" y="73"/>
                    </a:lnTo>
                    <a:lnTo>
                      <a:pt x="65" y="75"/>
                    </a:lnTo>
                    <a:lnTo>
                      <a:pt x="63" y="79"/>
                    </a:lnTo>
                    <a:lnTo>
                      <a:pt x="65" y="80"/>
                    </a:lnTo>
                    <a:lnTo>
                      <a:pt x="68" y="82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6" y="87"/>
                    </a:lnTo>
                    <a:lnTo>
                      <a:pt x="65" y="91"/>
                    </a:lnTo>
                    <a:lnTo>
                      <a:pt x="66" y="93"/>
                    </a:lnTo>
                    <a:lnTo>
                      <a:pt x="70" y="95"/>
                    </a:lnTo>
                    <a:lnTo>
                      <a:pt x="84" y="96"/>
                    </a:lnTo>
                    <a:lnTo>
                      <a:pt x="88" y="96"/>
                    </a:lnTo>
                    <a:lnTo>
                      <a:pt x="88" y="95"/>
                    </a:lnTo>
                    <a:lnTo>
                      <a:pt x="90" y="93"/>
                    </a:lnTo>
                    <a:lnTo>
                      <a:pt x="97" y="98"/>
                    </a:lnTo>
                    <a:lnTo>
                      <a:pt x="97" y="102"/>
                    </a:lnTo>
                    <a:lnTo>
                      <a:pt x="97" y="105"/>
                    </a:lnTo>
                    <a:lnTo>
                      <a:pt x="99" y="109"/>
                    </a:lnTo>
                    <a:lnTo>
                      <a:pt x="102" y="111"/>
                    </a:lnTo>
                    <a:lnTo>
                      <a:pt x="104" y="116"/>
                    </a:lnTo>
                    <a:lnTo>
                      <a:pt x="104" y="118"/>
                    </a:lnTo>
                    <a:lnTo>
                      <a:pt x="108" y="125"/>
                    </a:lnTo>
                    <a:lnTo>
                      <a:pt x="129" y="141"/>
                    </a:lnTo>
                    <a:lnTo>
                      <a:pt x="134" y="143"/>
                    </a:lnTo>
                    <a:lnTo>
                      <a:pt x="152" y="157"/>
                    </a:lnTo>
                    <a:lnTo>
                      <a:pt x="154" y="157"/>
                    </a:lnTo>
                    <a:lnTo>
                      <a:pt x="156" y="157"/>
                    </a:lnTo>
                    <a:lnTo>
                      <a:pt x="159" y="155"/>
                    </a:lnTo>
                    <a:lnTo>
                      <a:pt x="165" y="159"/>
                    </a:lnTo>
                    <a:lnTo>
                      <a:pt x="167" y="161"/>
                    </a:lnTo>
                    <a:lnTo>
                      <a:pt x="170" y="163"/>
                    </a:lnTo>
                    <a:lnTo>
                      <a:pt x="168" y="168"/>
                    </a:lnTo>
                    <a:lnTo>
                      <a:pt x="168" y="177"/>
                    </a:lnTo>
                    <a:lnTo>
                      <a:pt x="177" y="175"/>
                    </a:lnTo>
                    <a:lnTo>
                      <a:pt x="179" y="177"/>
                    </a:lnTo>
                    <a:lnTo>
                      <a:pt x="181" y="179"/>
                    </a:lnTo>
                    <a:lnTo>
                      <a:pt x="184" y="177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88" y="173"/>
                    </a:lnTo>
                    <a:lnTo>
                      <a:pt x="193" y="164"/>
                    </a:lnTo>
                    <a:lnTo>
                      <a:pt x="195" y="163"/>
                    </a:lnTo>
                    <a:lnTo>
                      <a:pt x="197" y="161"/>
                    </a:lnTo>
                    <a:lnTo>
                      <a:pt x="199" y="159"/>
                    </a:lnTo>
                    <a:lnTo>
                      <a:pt x="197" y="157"/>
                    </a:lnTo>
                    <a:lnTo>
                      <a:pt x="195" y="155"/>
                    </a:lnTo>
                    <a:lnTo>
                      <a:pt x="195" y="154"/>
                    </a:lnTo>
                    <a:lnTo>
                      <a:pt x="193" y="148"/>
                    </a:lnTo>
                    <a:lnTo>
                      <a:pt x="195" y="145"/>
                    </a:lnTo>
                    <a:lnTo>
                      <a:pt x="193" y="143"/>
                    </a:lnTo>
                    <a:lnTo>
                      <a:pt x="192" y="141"/>
                    </a:lnTo>
                    <a:lnTo>
                      <a:pt x="190" y="141"/>
                    </a:lnTo>
                    <a:lnTo>
                      <a:pt x="186" y="141"/>
                    </a:lnTo>
                    <a:lnTo>
                      <a:pt x="186" y="139"/>
                    </a:lnTo>
                    <a:lnTo>
                      <a:pt x="183" y="136"/>
                    </a:lnTo>
                    <a:lnTo>
                      <a:pt x="184" y="134"/>
                    </a:lnTo>
                    <a:lnTo>
                      <a:pt x="184" y="132"/>
                    </a:lnTo>
                    <a:lnTo>
                      <a:pt x="184" y="130"/>
                    </a:lnTo>
                    <a:lnTo>
                      <a:pt x="190" y="129"/>
                    </a:lnTo>
                    <a:lnTo>
                      <a:pt x="192" y="130"/>
                    </a:lnTo>
                    <a:lnTo>
                      <a:pt x="199" y="130"/>
                    </a:lnTo>
                    <a:lnTo>
                      <a:pt x="201" y="129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6" y="120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3" y="114"/>
                    </a:lnTo>
                    <a:lnTo>
                      <a:pt x="213" y="113"/>
                    </a:lnTo>
                    <a:lnTo>
                      <a:pt x="213" y="111"/>
                    </a:lnTo>
                    <a:lnTo>
                      <a:pt x="215" y="109"/>
                    </a:lnTo>
                    <a:lnTo>
                      <a:pt x="215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20" y="107"/>
                    </a:lnTo>
                    <a:lnTo>
                      <a:pt x="229" y="102"/>
                    </a:lnTo>
                    <a:lnTo>
                      <a:pt x="231" y="100"/>
                    </a:lnTo>
                    <a:lnTo>
                      <a:pt x="231" y="98"/>
                    </a:lnTo>
                    <a:lnTo>
                      <a:pt x="235" y="98"/>
                    </a:lnTo>
                    <a:lnTo>
                      <a:pt x="235" y="102"/>
                    </a:lnTo>
                    <a:lnTo>
                      <a:pt x="236" y="104"/>
                    </a:lnTo>
                    <a:lnTo>
                      <a:pt x="236" y="105"/>
                    </a:lnTo>
                    <a:lnTo>
                      <a:pt x="235" y="107"/>
                    </a:lnTo>
                    <a:lnTo>
                      <a:pt x="233" y="109"/>
                    </a:lnTo>
                    <a:lnTo>
                      <a:pt x="231" y="111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8" y="116"/>
                    </a:lnTo>
                    <a:lnTo>
                      <a:pt x="245" y="116"/>
                    </a:lnTo>
                    <a:lnTo>
                      <a:pt x="249" y="118"/>
                    </a:lnTo>
                    <a:lnTo>
                      <a:pt x="254" y="116"/>
                    </a:lnTo>
                    <a:lnTo>
                      <a:pt x="256" y="114"/>
                    </a:lnTo>
                    <a:lnTo>
                      <a:pt x="258" y="113"/>
                    </a:lnTo>
                    <a:lnTo>
                      <a:pt x="260" y="111"/>
                    </a:lnTo>
                    <a:lnTo>
                      <a:pt x="261" y="111"/>
                    </a:lnTo>
                    <a:lnTo>
                      <a:pt x="263" y="109"/>
                    </a:lnTo>
                    <a:lnTo>
                      <a:pt x="265" y="111"/>
                    </a:lnTo>
                    <a:lnTo>
                      <a:pt x="267" y="109"/>
                    </a:lnTo>
                    <a:lnTo>
                      <a:pt x="269" y="107"/>
                    </a:lnTo>
                    <a:lnTo>
                      <a:pt x="274" y="105"/>
                    </a:lnTo>
                    <a:lnTo>
                      <a:pt x="274" y="104"/>
                    </a:lnTo>
                    <a:lnTo>
                      <a:pt x="272" y="102"/>
                    </a:lnTo>
                    <a:lnTo>
                      <a:pt x="270" y="104"/>
                    </a:lnTo>
                    <a:lnTo>
                      <a:pt x="265" y="102"/>
                    </a:lnTo>
                    <a:lnTo>
                      <a:pt x="261" y="98"/>
                    </a:lnTo>
                    <a:lnTo>
                      <a:pt x="260" y="98"/>
                    </a:lnTo>
                    <a:lnTo>
                      <a:pt x="254" y="95"/>
                    </a:lnTo>
                    <a:lnTo>
                      <a:pt x="254" y="93"/>
                    </a:lnTo>
                    <a:lnTo>
                      <a:pt x="253" y="91"/>
                    </a:lnTo>
                    <a:lnTo>
                      <a:pt x="251" y="89"/>
                    </a:lnTo>
                    <a:lnTo>
                      <a:pt x="249" y="95"/>
                    </a:lnTo>
                    <a:lnTo>
                      <a:pt x="247" y="95"/>
                    </a:lnTo>
                    <a:lnTo>
                      <a:pt x="247" y="98"/>
                    </a:lnTo>
                    <a:lnTo>
                      <a:pt x="244" y="98"/>
                    </a:lnTo>
                    <a:lnTo>
                      <a:pt x="238" y="95"/>
                    </a:lnTo>
                    <a:lnTo>
                      <a:pt x="235" y="91"/>
                    </a:lnTo>
                    <a:lnTo>
                      <a:pt x="233" y="91"/>
                    </a:lnTo>
                    <a:lnTo>
                      <a:pt x="231" y="91"/>
                    </a:lnTo>
                    <a:lnTo>
                      <a:pt x="229" y="89"/>
                    </a:lnTo>
                    <a:lnTo>
                      <a:pt x="229" y="87"/>
                    </a:lnTo>
                    <a:lnTo>
                      <a:pt x="240" y="77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38" y="71"/>
                    </a:lnTo>
                    <a:lnTo>
                      <a:pt x="238" y="73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1" y="77"/>
                    </a:lnTo>
                    <a:lnTo>
                      <a:pt x="229" y="82"/>
                    </a:lnTo>
                    <a:lnTo>
                      <a:pt x="226" y="84"/>
                    </a:lnTo>
                    <a:lnTo>
                      <a:pt x="215" y="87"/>
                    </a:lnTo>
                    <a:lnTo>
                      <a:pt x="215" y="91"/>
                    </a:lnTo>
                    <a:lnTo>
                      <a:pt x="210" y="93"/>
                    </a:lnTo>
                    <a:lnTo>
                      <a:pt x="208" y="96"/>
                    </a:lnTo>
                    <a:lnTo>
                      <a:pt x="204" y="100"/>
                    </a:lnTo>
                    <a:lnTo>
                      <a:pt x="192" y="95"/>
                    </a:lnTo>
                    <a:lnTo>
                      <a:pt x="174" y="96"/>
                    </a:lnTo>
                    <a:lnTo>
                      <a:pt x="172" y="82"/>
                    </a:lnTo>
                    <a:lnTo>
                      <a:pt x="161" y="80"/>
                    </a:lnTo>
                    <a:lnTo>
                      <a:pt x="161" y="71"/>
                    </a:lnTo>
                    <a:lnTo>
                      <a:pt x="165" y="71"/>
                    </a:lnTo>
                    <a:lnTo>
                      <a:pt x="163" y="59"/>
                    </a:lnTo>
                    <a:lnTo>
                      <a:pt x="159" y="59"/>
                    </a:lnTo>
                    <a:lnTo>
                      <a:pt x="154" y="50"/>
                    </a:lnTo>
                    <a:lnTo>
                      <a:pt x="143" y="41"/>
                    </a:lnTo>
                    <a:lnTo>
                      <a:pt x="140" y="43"/>
                    </a:lnTo>
                    <a:lnTo>
                      <a:pt x="97" y="46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3" name="Freeform 5752"/>
              <p:cNvSpPr>
                <a:spLocks/>
              </p:cNvSpPr>
              <p:nvPr/>
            </p:nvSpPr>
            <p:spPr bwMode="auto">
              <a:xfrm>
                <a:off x="3601" y="1883"/>
                <a:ext cx="274" cy="179"/>
              </a:xfrm>
              <a:custGeom>
                <a:avLst/>
                <a:gdLst>
                  <a:gd name="T0" fmla="*/ 16 w 274"/>
                  <a:gd name="T1" fmla="*/ 95 h 179"/>
                  <a:gd name="T2" fmla="*/ 16 w 274"/>
                  <a:gd name="T3" fmla="*/ 87 h 179"/>
                  <a:gd name="T4" fmla="*/ 18 w 274"/>
                  <a:gd name="T5" fmla="*/ 79 h 179"/>
                  <a:gd name="T6" fmla="*/ 31 w 274"/>
                  <a:gd name="T7" fmla="*/ 73 h 179"/>
                  <a:gd name="T8" fmla="*/ 32 w 274"/>
                  <a:gd name="T9" fmla="*/ 68 h 179"/>
                  <a:gd name="T10" fmla="*/ 38 w 274"/>
                  <a:gd name="T11" fmla="*/ 68 h 179"/>
                  <a:gd name="T12" fmla="*/ 40 w 274"/>
                  <a:gd name="T13" fmla="*/ 64 h 179"/>
                  <a:gd name="T14" fmla="*/ 54 w 274"/>
                  <a:gd name="T15" fmla="*/ 71 h 179"/>
                  <a:gd name="T16" fmla="*/ 63 w 274"/>
                  <a:gd name="T17" fmla="*/ 73 h 179"/>
                  <a:gd name="T18" fmla="*/ 65 w 274"/>
                  <a:gd name="T19" fmla="*/ 80 h 179"/>
                  <a:gd name="T20" fmla="*/ 65 w 274"/>
                  <a:gd name="T21" fmla="*/ 86 h 179"/>
                  <a:gd name="T22" fmla="*/ 66 w 274"/>
                  <a:gd name="T23" fmla="*/ 93 h 179"/>
                  <a:gd name="T24" fmla="*/ 88 w 274"/>
                  <a:gd name="T25" fmla="*/ 96 h 179"/>
                  <a:gd name="T26" fmla="*/ 97 w 274"/>
                  <a:gd name="T27" fmla="*/ 98 h 179"/>
                  <a:gd name="T28" fmla="*/ 99 w 274"/>
                  <a:gd name="T29" fmla="*/ 109 h 179"/>
                  <a:gd name="T30" fmla="*/ 104 w 274"/>
                  <a:gd name="T31" fmla="*/ 118 h 179"/>
                  <a:gd name="T32" fmla="*/ 134 w 274"/>
                  <a:gd name="T33" fmla="*/ 143 h 179"/>
                  <a:gd name="T34" fmla="*/ 156 w 274"/>
                  <a:gd name="T35" fmla="*/ 157 h 179"/>
                  <a:gd name="T36" fmla="*/ 167 w 274"/>
                  <a:gd name="T37" fmla="*/ 161 h 179"/>
                  <a:gd name="T38" fmla="*/ 168 w 274"/>
                  <a:gd name="T39" fmla="*/ 177 h 179"/>
                  <a:gd name="T40" fmla="*/ 181 w 274"/>
                  <a:gd name="T41" fmla="*/ 179 h 179"/>
                  <a:gd name="T42" fmla="*/ 190 w 274"/>
                  <a:gd name="T43" fmla="*/ 177 h 179"/>
                  <a:gd name="T44" fmla="*/ 195 w 274"/>
                  <a:gd name="T45" fmla="*/ 163 h 179"/>
                  <a:gd name="T46" fmla="*/ 197 w 274"/>
                  <a:gd name="T47" fmla="*/ 157 h 179"/>
                  <a:gd name="T48" fmla="*/ 193 w 274"/>
                  <a:gd name="T49" fmla="*/ 148 h 179"/>
                  <a:gd name="T50" fmla="*/ 192 w 274"/>
                  <a:gd name="T51" fmla="*/ 141 h 179"/>
                  <a:gd name="T52" fmla="*/ 186 w 274"/>
                  <a:gd name="T53" fmla="*/ 139 h 179"/>
                  <a:gd name="T54" fmla="*/ 184 w 274"/>
                  <a:gd name="T55" fmla="*/ 132 h 179"/>
                  <a:gd name="T56" fmla="*/ 192 w 274"/>
                  <a:gd name="T57" fmla="*/ 130 h 179"/>
                  <a:gd name="T58" fmla="*/ 204 w 274"/>
                  <a:gd name="T59" fmla="*/ 123 h 179"/>
                  <a:gd name="T60" fmla="*/ 211 w 274"/>
                  <a:gd name="T61" fmla="*/ 120 h 179"/>
                  <a:gd name="T62" fmla="*/ 213 w 274"/>
                  <a:gd name="T63" fmla="*/ 113 h 179"/>
                  <a:gd name="T64" fmla="*/ 215 w 274"/>
                  <a:gd name="T65" fmla="*/ 107 h 179"/>
                  <a:gd name="T66" fmla="*/ 220 w 274"/>
                  <a:gd name="T67" fmla="*/ 107 h 179"/>
                  <a:gd name="T68" fmla="*/ 231 w 274"/>
                  <a:gd name="T69" fmla="*/ 98 h 179"/>
                  <a:gd name="T70" fmla="*/ 236 w 274"/>
                  <a:gd name="T71" fmla="*/ 104 h 179"/>
                  <a:gd name="T72" fmla="*/ 233 w 274"/>
                  <a:gd name="T73" fmla="*/ 109 h 179"/>
                  <a:gd name="T74" fmla="*/ 236 w 274"/>
                  <a:gd name="T75" fmla="*/ 116 h 179"/>
                  <a:gd name="T76" fmla="*/ 249 w 274"/>
                  <a:gd name="T77" fmla="*/ 118 h 179"/>
                  <a:gd name="T78" fmla="*/ 258 w 274"/>
                  <a:gd name="T79" fmla="*/ 113 h 179"/>
                  <a:gd name="T80" fmla="*/ 263 w 274"/>
                  <a:gd name="T81" fmla="*/ 109 h 179"/>
                  <a:gd name="T82" fmla="*/ 269 w 274"/>
                  <a:gd name="T83" fmla="*/ 107 h 179"/>
                  <a:gd name="T84" fmla="*/ 272 w 274"/>
                  <a:gd name="T85" fmla="*/ 102 h 179"/>
                  <a:gd name="T86" fmla="*/ 261 w 274"/>
                  <a:gd name="T87" fmla="*/ 98 h 179"/>
                  <a:gd name="T88" fmla="*/ 254 w 274"/>
                  <a:gd name="T89" fmla="*/ 93 h 179"/>
                  <a:gd name="T90" fmla="*/ 249 w 274"/>
                  <a:gd name="T91" fmla="*/ 95 h 179"/>
                  <a:gd name="T92" fmla="*/ 244 w 274"/>
                  <a:gd name="T93" fmla="*/ 98 h 179"/>
                  <a:gd name="T94" fmla="*/ 233 w 274"/>
                  <a:gd name="T95" fmla="*/ 91 h 179"/>
                  <a:gd name="T96" fmla="*/ 229 w 274"/>
                  <a:gd name="T97" fmla="*/ 87 h 179"/>
                  <a:gd name="T98" fmla="*/ 244 w 274"/>
                  <a:gd name="T99" fmla="*/ 73 h 179"/>
                  <a:gd name="T100" fmla="*/ 235 w 274"/>
                  <a:gd name="T101" fmla="*/ 77 h 179"/>
                  <a:gd name="T102" fmla="*/ 229 w 274"/>
                  <a:gd name="T103" fmla="*/ 82 h 179"/>
                  <a:gd name="T104" fmla="*/ 215 w 274"/>
                  <a:gd name="T105" fmla="*/ 91 h 179"/>
                  <a:gd name="T106" fmla="*/ 204 w 274"/>
                  <a:gd name="T107" fmla="*/ 100 h 179"/>
                  <a:gd name="T108" fmla="*/ 172 w 274"/>
                  <a:gd name="T109" fmla="*/ 82 h 179"/>
                  <a:gd name="T110" fmla="*/ 165 w 274"/>
                  <a:gd name="T111" fmla="*/ 71 h 179"/>
                  <a:gd name="T112" fmla="*/ 154 w 274"/>
                  <a:gd name="T113" fmla="*/ 50 h 179"/>
                  <a:gd name="T114" fmla="*/ 97 w 274"/>
                  <a:gd name="T115" fmla="*/ 46 h 1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74"/>
                  <a:gd name="T175" fmla="*/ 0 h 179"/>
                  <a:gd name="T176" fmla="*/ 274 w 274"/>
                  <a:gd name="T177" fmla="*/ 179 h 1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74" h="179">
                    <a:moveTo>
                      <a:pt x="0" y="14"/>
                    </a:moveTo>
                    <a:lnTo>
                      <a:pt x="0" y="93"/>
                    </a:lnTo>
                    <a:lnTo>
                      <a:pt x="16" y="95"/>
                    </a:lnTo>
                    <a:lnTo>
                      <a:pt x="18" y="95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4" y="82"/>
                    </a:lnTo>
                    <a:lnTo>
                      <a:pt x="16" y="80"/>
                    </a:lnTo>
                    <a:lnTo>
                      <a:pt x="18" y="79"/>
                    </a:lnTo>
                    <a:lnTo>
                      <a:pt x="22" y="75"/>
                    </a:lnTo>
                    <a:lnTo>
                      <a:pt x="29" y="75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1" y="70"/>
                    </a:lnTo>
                    <a:lnTo>
                      <a:pt x="32" y="68"/>
                    </a:lnTo>
                    <a:lnTo>
                      <a:pt x="38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54" y="71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63" y="73"/>
                    </a:lnTo>
                    <a:lnTo>
                      <a:pt x="65" y="75"/>
                    </a:lnTo>
                    <a:lnTo>
                      <a:pt x="63" y="79"/>
                    </a:lnTo>
                    <a:lnTo>
                      <a:pt x="65" y="80"/>
                    </a:lnTo>
                    <a:lnTo>
                      <a:pt x="68" y="82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6" y="87"/>
                    </a:lnTo>
                    <a:lnTo>
                      <a:pt x="65" y="91"/>
                    </a:lnTo>
                    <a:lnTo>
                      <a:pt x="66" y="93"/>
                    </a:lnTo>
                    <a:lnTo>
                      <a:pt x="70" y="95"/>
                    </a:lnTo>
                    <a:lnTo>
                      <a:pt x="84" y="96"/>
                    </a:lnTo>
                    <a:lnTo>
                      <a:pt x="88" y="96"/>
                    </a:lnTo>
                    <a:lnTo>
                      <a:pt x="88" y="95"/>
                    </a:lnTo>
                    <a:lnTo>
                      <a:pt x="90" y="93"/>
                    </a:lnTo>
                    <a:lnTo>
                      <a:pt x="97" y="98"/>
                    </a:lnTo>
                    <a:lnTo>
                      <a:pt x="97" y="102"/>
                    </a:lnTo>
                    <a:lnTo>
                      <a:pt x="97" y="105"/>
                    </a:lnTo>
                    <a:lnTo>
                      <a:pt x="99" y="109"/>
                    </a:lnTo>
                    <a:lnTo>
                      <a:pt x="102" y="111"/>
                    </a:lnTo>
                    <a:lnTo>
                      <a:pt x="104" y="116"/>
                    </a:lnTo>
                    <a:lnTo>
                      <a:pt x="104" y="118"/>
                    </a:lnTo>
                    <a:lnTo>
                      <a:pt x="108" y="125"/>
                    </a:lnTo>
                    <a:lnTo>
                      <a:pt x="129" y="141"/>
                    </a:lnTo>
                    <a:lnTo>
                      <a:pt x="134" y="143"/>
                    </a:lnTo>
                    <a:lnTo>
                      <a:pt x="152" y="157"/>
                    </a:lnTo>
                    <a:lnTo>
                      <a:pt x="154" y="157"/>
                    </a:lnTo>
                    <a:lnTo>
                      <a:pt x="156" y="157"/>
                    </a:lnTo>
                    <a:lnTo>
                      <a:pt x="159" y="155"/>
                    </a:lnTo>
                    <a:lnTo>
                      <a:pt x="165" y="159"/>
                    </a:lnTo>
                    <a:lnTo>
                      <a:pt x="167" y="161"/>
                    </a:lnTo>
                    <a:lnTo>
                      <a:pt x="170" y="163"/>
                    </a:lnTo>
                    <a:lnTo>
                      <a:pt x="168" y="168"/>
                    </a:lnTo>
                    <a:lnTo>
                      <a:pt x="168" y="177"/>
                    </a:lnTo>
                    <a:lnTo>
                      <a:pt x="177" y="175"/>
                    </a:lnTo>
                    <a:lnTo>
                      <a:pt x="179" y="177"/>
                    </a:lnTo>
                    <a:lnTo>
                      <a:pt x="181" y="179"/>
                    </a:lnTo>
                    <a:lnTo>
                      <a:pt x="184" y="177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88" y="173"/>
                    </a:lnTo>
                    <a:lnTo>
                      <a:pt x="193" y="164"/>
                    </a:lnTo>
                    <a:lnTo>
                      <a:pt x="195" y="163"/>
                    </a:lnTo>
                    <a:lnTo>
                      <a:pt x="197" y="161"/>
                    </a:lnTo>
                    <a:lnTo>
                      <a:pt x="199" y="159"/>
                    </a:lnTo>
                    <a:lnTo>
                      <a:pt x="197" y="157"/>
                    </a:lnTo>
                    <a:lnTo>
                      <a:pt x="195" y="155"/>
                    </a:lnTo>
                    <a:lnTo>
                      <a:pt x="195" y="154"/>
                    </a:lnTo>
                    <a:lnTo>
                      <a:pt x="193" y="148"/>
                    </a:lnTo>
                    <a:lnTo>
                      <a:pt x="195" y="145"/>
                    </a:lnTo>
                    <a:lnTo>
                      <a:pt x="193" y="143"/>
                    </a:lnTo>
                    <a:lnTo>
                      <a:pt x="192" y="141"/>
                    </a:lnTo>
                    <a:lnTo>
                      <a:pt x="190" y="141"/>
                    </a:lnTo>
                    <a:lnTo>
                      <a:pt x="186" y="141"/>
                    </a:lnTo>
                    <a:lnTo>
                      <a:pt x="186" y="139"/>
                    </a:lnTo>
                    <a:lnTo>
                      <a:pt x="183" y="136"/>
                    </a:lnTo>
                    <a:lnTo>
                      <a:pt x="184" y="134"/>
                    </a:lnTo>
                    <a:lnTo>
                      <a:pt x="184" y="132"/>
                    </a:lnTo>
                    <a:lnTo>
                      <a:pt x="184" y="130"/>
                    </a:lnTo>
                    <a:lnTo>
                      <a:pt x="190" y="129"/>
                    </a:lnTo>
                    <a:lnTo>
                      <a:pt x="192" y="130"/>
                    </a:lnTo>
                    <a:lnTo>
                      <a:pt x="199" y="130"/>
                    </a:lnTo>
                    <a:lnTo>
                      <a:pt x="201" y="129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6" y="120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3" y="114"/>
                    </a:lnTo>
                    <a:lnTo>
                      <a:pt x="213" y="113"/>
                    </a:lnTo>
                    <a:lnTo>
                      <a:pt x="213" y="111"/>
                    </a:lnTo>
                    <a:lnTo>
                      <a:pt x="215" y="109"/>
                    </a:lnTo>
                    <a:lnTo>
                      <a:pt x="215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20" y="107"/>
                    </a:lnTo>
                    <a:lnTo>
                      <a:pt x="229" y="102"/>
                    </a:lnTo>
                    <a:lnTo>
                      <a:pt x="231" y="100"/>
                    </a:lnTo>
                    <a:lnTo>
                      <a:pt x="231" y="98"/>
                    </a:lnTo>
                    <a:lnTo>
                      <a:pt x="235" y="98"/>
                    </a:lnTo>
                    <a:lnTo>
                      <a:pt x="235" y="102"/>
                    </a:lnTo>
                    <a:lnTo>
                      <a:pt x="236" y="104"/>
                    </a:lnTo>
                    <a:lnTo>
                      <a:pt x="236" y="105"/>
                    </a:lnTo>
                    <a:lnTo>
                      <a:pt x="235" y="107"/>
                    </a:lnTo>
                    <a:lnTo>
                      <a:pt x="233" y="109"/>
                    </a:lnTo>
                    <a:lnTo>
                      <a:pt x="231" y="111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8" y="116"/>
                    </a:lnTo>
                    <a:lnTo>
                      <a:pt x="245" y="116"/>
                    </a:lnTo>
                    <a:lnTo>
                      <a:pt x="249" y="118"/>
                    </a:lnTo>
                    <a:lnTo>
                      <a:pt x="254" y="116"/>
                    </a:lnTo>
                    <a:lnTo>
                      <a:pt x="256" y="114"/>
                    </a:lnTo>
                    <a:lnTo>
                      <a:pt x="258" y="113"/>
                    </a:lnTo>
                    <a:lnTo>
                      <a:pt x="260" y="111"/>
                    </a:lnTo>
                    <a:lnTo>
                      <a:pt x="261" y="111"/>
                    </a:lnTo>
                    <a:lnTo>
                      <a:pt x="263" y="109"/>
                    </a:lnTo>
                    <a:lnTo>
                      <a:pt x="265" y="111"/>
                    </a:lnTo>
                    <a:lnTo>
                      <a:pt x="267" y="109"/>
                    </a:lnTo>
                    <a:lnTo>
                      <a:pt x="269" y="107"/>
                    </a:lnTo>
                    <a:lnTo>
                      <a:pt x="274" y="105"/>
                    </a:lnTo>
                    <a:lnTo>
                      <a:pt x="274" y="104"/>
                    </a:lnTo>
                    <a:lnTo>
                      <a:pt x="272" y="102"/>
                    </a:lnTo>
                    <a:lnTo>
                      <a:pt x="270" y="104"/>
                    </a:lnTo>
                    <a:lnTo>
                      <a:pt x="265" y="102"/>
                    </a:lnTo>
                    <a:lnTo>
                      <a:pt x="261" y="98"/>
                    </a:lnTo>
                    <a:lnTo>
                      <a:pt x="260" y="98"/>
                    </a:lnTo>
                    <a:lnTo>
                      <a:pt x="254" y="95"/>
                    </a:lnTo>
                    <a:lnTo>
                      <a:pt x="254" y="93"/>
                    </a:lnTo>
                    <a:lnTo>
                      <a:pt x="253" y="91"/>
                    </a:lnTo>
                    <a:lnTo>
                      <a:pt x="251" y="89"/>
                    </a:lnTo>
                    <a:lnTo>
                      <a:pt x="249" y="95"/>
                    </a:lnTo>
                    <a:lnTo>
                      <a:pt x="247" y="95"/>
                    </a:lnTo>
                    <a:lnTo>
                      <a:pt x="247" y="98"/>
                    </a:lnTo>
                    <a:lnTo>
                      <a:pt x="244" y="98"/>
                    </a:lnTo>
                    <a:lnTo>
                      <a:pt x="238" y="95"/>
                    </a:lnTo>
                    <a:lnTo>
                      <a:pt x="235" y="91"/>
                    </a:lnTo>
                    <a:lnTo>
                      <a:pt x="233" y="91"/>
                    </a:lnTo>
                    <a:lnTo>
                      <a:pt x="231" y="91"/>
                    </a:lnTo>
                    <a:lnTo>
                      <a:pt x="229" y="89"/>
                    </a:lnTo>
                    <a:lnTo>
                      <a:pt x="229" y="87"/>
                    </a:lnTo>
                    <a:lnTo>
                      <a:pt x="240" y="77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38" y="71"/>
                    </a:lnTo>
                    <a:lnTo>
                      <a:pt x="238" y="73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1" y="77"/>
                    </a:lnTo>
                    <a:lnTo>
                      <a:pt x="229" y="82"/>
                    </a:lnTo>
                    <a:lnTo>
                      <a:pt x="226" y="84"/>
                    </a:lnTo>
                    <a:lnTo>
                      <a:pt x="215" y="87"/>
                    </a:lnTo>
                    <a:lnTo>
                      <a:pt x="215" y="91"/>
                    </a:lnTo>
                    <a:lnTo>
                      <a:pt x="210" y="93"/>
                    </a:lnTo>
                    <a:lnTo>
                      <a:pt x="208" y="96"/>
                    </a:lnTo>
                    <a:lnTo>
                      <a:pt x="204" y="100"/>
                    </a:lnTo>
                    <a:lnTo>
                      <a:pt x="192" y="95"/>
                    </a:lnTo>
                    <a:lnTo>
                      <a:pt x="174" y="96"/>
                    </a:lnTo>
                    <a:lnTo>
                      <a:pt x="172" y="82"/>
                    </a:lnTo>
                    <a:lnTo>
                      <a:pt x="161" y="80"/>
                    </a:lnTo>
                    <a:lnTo>
                      <a:pt x="161" y="71"/>
                    </a:lnTo>
                    <a:lnTo>
                      <a:pt x="165" y="71"/>
                    </a:lnTo>
                    <a:lnTo>
                      <a:pt x="163" y="59"/>
                    </a:lnTo>
                    <a:lnTo>
                      <a:pt x="159" y="59"/>
                    </a:lnTo>
                    <a:lnTo>
                      <a:pt x="154" y="50"/>
                    </a:lnTo>
                    <a:lnTo>
                      <a:pt x="143" y="41"/>
                    </a:lnTo>
                    <a:lnTo>
                      <a:pt x="140" y="43"/>
                    </a:lnTo>
                    <a:lnTo>
                      <a:pt x="97" y="46"/>
                    </a:lnTo>
                    <a:lnTo>
                      <a:pt x="41" y="0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4" name="Freeform 5753"/>
              <p:cNvSpPr>
                <a:spLocks/>
              </p:cNvSpPr>
              <p:nvPr/>
            </p:nvSpPr>
            <p:spPr bwMode="auto">
              <a:xfrm>
                <a:off x="3062" y="1915"/>
                <a:ext cx="101" cy="63"/>
              </a:xfrm>
              <a:custGeom>
                <a:avLst/>
                <a:gdLst>
                  <a:gd name="T0" fmla="*/ 9 w 101"/>
                  <a:gd name="T1" fmla="*/ 61 h 63"/>
                  <a:gd name="T2" fmla="*/ 8 w 101"/>
                  <a:gd name="T3" fmla="*/ 47 h 63"/>
                  <a:gd name="T4" fmla="*/ 0 w 101"/>
                  <a:gd name="T5" fmla="*/ 41 h 63"/>
                  <a:gd name="T6" fmla="*/ 0 w 101"/>
                  <a:gd name="T7" fmla="*/ 34 h 63"/>
                  <a:gd name="T8" fmla="*/ 4 w 101"/>
                  <a:gd name="T9" fmla="*/ 27 h 63"/>
                  <a:gd name="T10" fmla="*/ 8 w 101"/>
                  <a:gd name="T11" fmla="*/ 23 h 63"/>
                  <a:gd name="T12" fmla="*/ 0 w 101"/>
                  <a:gd name="T13" fmla="*/ 14 h 63"/>
                  <a:gd name="T14" fmla="*/ 0 w 101"/>
                  <a:gd name="T15" fmla="*/ 2 h 63"/>
                  <a:gd name="T16" fmla="*/ 6 w 101"/>
                  <a:gd name="T17" fmla="*/ 0 h 63"/>
                  <a:gd name="T18" fmla="*/ 9 w 101"/>
                  <a:gd name="T19" fmla="*/ 2 h 63"/>
                  <a:gd name="T20" fmla="*/ 8 w 101"/>
                  <a:gd name="T21" fmla="*/ 5 h 63"/>
                  <a:gd name="T22" fmla="*/ 11 w 101"/>
                  <a:gd name="T23" fmla="*/ 9 h 63"/>
                  <a:gd name="T24" fmla="*/ 49 w 101"/>
                  <a:gd name="T25" fmla="*/ 11 h 63"/>
                  <a:gd name="T26" fmla="*/ 74 w 101"/>
                  <a:gd name="T27" fmla="*/ 2 h 63"/>
                  <a:gd name="T28" fmla="*/ 79 w 101"/>
                  <a:gd name="T29" fmla="*/ 2 h 63"/>
                  <a:gd name="T30" fmla="*/ 81 w 101"/>
                  <a:gd name="T31" fmla="*/ 4 h 63"/>
                  <a:gd name="T32" fmla="*/ 90 w 101"/>
                  <a:gd name="T33" fmla="*/ 5 h 63"/>
                  <a:gd name="T34" fmla="*/ 95 w 101"/>
                  <a:gd name="T35" fmla="*/ 9 h 63"/>
                  <a:gd name="T36" fmla="*/ 101 w 101"/>
                  <a:gd name="T37" fmla="*/ 9 h 63"/>
                  <a:gd name="T38" fmla="*/ 101 w 101"/>
                  <a:gd name="T39" fmla="*/ 14 h 63"/>
                  <a:gd name="T40" fmla="*/ 99 w 101"/>
                  <a:gd name="T41" fmla="*/ 18 h 63"/>
                  <a:gd name="T42" fmla="*/ 93 w 101"/>
                  <a:gd name="T43" fmla="*/ 18 h 63"/>
                  <a:gd name="T44" fmla="*/ 90 w 101"/>
                  <a:gd name="T45" fmla="*/ 23 h 63"/>
                  <a:gd name="T46" fmla="*/ 88 w 101"/>
                  <a:gd name="T47" fmla="*/ 30 h 63"/>
                  <a:gd name="T48" fmla="*/ 86 w 101"/>
                  <a:gd name="T49" fmla="*/ 32 h 63"/>
                  <a:gd name="T50" fmla="*/ 86 w 101"/>
                  <a:gd name="T51" fmla="*/ 34 h 63"/>
                  <a:gd name="T52" fmla="*/ 83 w 101"/>
                  <a:gd name="T53" fmla="*/ 36 h 63"/>
                  <a:gd name="T54" fmla="*/ 83 w 101"/>
                  <a:gd name="T55" fmla="*/ 38 h 63"/>
                  <a:gd name="T56" fmla="*/ 85 w 101"/>
                  <a:gd name="T57" fmla="*/ 38 h 63"/>
                  <a:gd name="T58" fmla="*/ 90 w 101"/>
                  <a:gd name="T59" fmla="*/ 48 h 63"/>
                  <a:gd name="T60" fmla="*/ 90 w 101"/>
                  <a:gd name="T61" fmla="*/ 50 h 63"/>
                  <a:gd name="T62" fmla="*/ 88 w 101"/>
                  <a:gd name="T63" fmla="*/ 48 h 63"/>
                  <a:gd name="T64" fmla="*/ 81 w 101"/>
                  <a:gd name="T65" fmla="*/ 50 h 63"/>
                  <a:gd name="T66" fmla="*/ 76 w 101"/>
                  <a:gd name="T67" fmla="*/ 47 h 63"/>
                  <a:gd name="T68" fmla="*/ 67 w 101"/>
                  <a:gd name="T69" fmla="*/ 50 h 63"/>
                  <a:gd name="T70" fmla="*/ 63 w 101"/>
                  <a:gd name="T71" fmla="*/ 52 h 63"/>
                  <a:gd name="T72" fmla="*/ 59 w 101"/>
                  <a:gd name="T73" fmla="*/ 52 h 63"/>
                  <a:gd name="T74" fmla="*/ 59 w 101"/>
                  <a:gd name="T75" fmla="*/ 59 h 63"/>
                  <a:gd name="T76" fmla="*/ 56 w 101"/>
                  <a:gd name="T77" fmla="*/ 63 h 63"/>
                  <a:gd name="T78" fmla="*/ 51 w 101"/>
                  <a:gd name="T79" fmla="*/ 63 h 63"/>
                  <a:gd name="T80" fmla="*/ 40 w 101"/>
                  <a:gd name="T81" fmla="*/ 59 h 63"/>
                  <a:gd name="T82" fmla="*/ 36 w 101"/>
                  <a:gd name="T83" fmla="*/ 57 h 63"/>
                  <a:gd name="T84" fmla="*/ 9 w 101"/>
                  <a:gd name="T85" fmla="*/ 61 h 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1"/>
                  <a:gd name="T130" fmla="*/ 0 h 63"/>
                  <a:gd name="T131" fmla="*/ 101 w 101"/>
                  <a:gd name="T132" fmla="*/ 63 h 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1" h="63">
                    <a:moveTo>
                      <a:pt x="9" y="61"/>
                    </a:moveTo>
                    <a:lnTo>
                      <a:pt x="8" y="47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3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11" y="9"/>
                    </a:lnTo>
                    <a:lnTo>
                      <a:pt x="49" y="11"/>
                    </a:lnTo>
                    <a:lnTo>
                      <a:pt x="74" y="2"/>
                    </a:lnTo>
                    <a:lnTo>
                      <a:pt x="79" y="2"/>
                    </a:lnTo>
                    <a:lnTo>
                      <a:pt x="81" y="4"/>
                    </a:lnTo>
                    <a:lnTo>
                      <a:pt x="90" y="5"/>
                    </a:lnTo>
                    <a:lnTo>
                      <a:pt x="95" y="9"/>
                    </a:lnTo>
                    <a:lnTo>
                      <a:pt x="101" y="9"/>
                    </a:lnTo>
                    <a:lnTo>
                      <a:pt x="101" y="14"/>
                    </a:lnTo>
                    <a:lnTo>
                      <a:pt x="99" y="18"/>
                    </a:lnTo>
                    <a:lnTo>
                      <a:pt x="93" y="18"/>
                    </a:lnTo>
                    <a:lnTo>
                      <a:pt x="90" y="23"/>
                    </a:lnTo>
                    <a:lnTo>
                      <a:pt x="88" y="30"/>
                    </a:lnTo>
                    <a:lnTo>
                      <a:pt x="86" y="32"/>
                    </a:lnTo>
                    <a:lnTo>
                      <a:pt x="86" y="34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5" y="38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1" y="50"/>
                    </a:lnTo>
                    <a:lnTo>
                      <a:pt x="76" y="47"/>
                    </a:lnTo>
                    <a:lnTo>
                      <a:pt x="67" y="50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59"/>
                    </a:lnTo>
                    <a:lnTo>
                      <a:pt x="56" y="63"/>
                    </a:lnTo>
                    <a:lnTo>
                      <a:pt x="51" y="63"/>
                    </a:lnTo>
                    <a:lnTo>
                      <a:pt x="40" y="59"/>
                    </a:lnTo>
                    <a:lnTo>
                      <a:pt x="36" y="57"/>
                    </a:lnTo>
                    <a:lnTo>
                      <a:pt x="9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5" name="Freeform 5754"/>
              <p:cNvSpPr>
                <a:spLocks/>
              </p:cNvSpPr>
              <p:nvPr/>
            </p:nvSpPr>
            <p:spPr bwMode="auto">
              <a:xfrm>
                <a:off x="3062" y="1915"/>
                <a:ext cx="101" cy="63"/>
              </a:xfrm>
              <a:custGeom>
                <a:avLst/>
                <a:gdLst>
                  <a:gd name="T0" fmla="*/ 9 w 101"/>
                  <a:gd name="T1" fmla="*/ 61 h 63"/>
                  <a:gd name="T2" fmla="*/ 8 w 101"/>
                  <a:gd name="T3" fmla="*/ 47 h 63"/>
                  <a:gd name="T4" fmla="*/ 0 w 101"/>
                  <a:gd name="T5" fmla="*/ 41 h 63"/>
                  <a:gd name="T6" fmla="*/ 0 w 101"/>
                  <a:gd name="T7" fmla="*/ 34 h 63"/>
                  <a:gd name="T8" fmla="*/ 4 w 101"/>
                  <a:gd name="T9" fmla="*/ 27 h 63"/>
                  <a:gd name="T10" fmla="*/ 8 w 101"/>
                  <a:gd name="T11" fmla="*/ 23 h 63"/>
                  <a:gd name="T12" fmla="*/ 0 w 101"/>
                  <a:gd name="T13" fmla="*/ 14 h 63"/>
                  <a:gd name="T14" fmla="*/ 0 w 101"/>
                  <a:gd name="T15" fmla="*/ 2 h 63"/>
                  <a:gd name="T16" fmla="*/ 6 w 101"/>
                  <a:gd name="T17" fmla="*/ 0 h 63"/>
                  <a:gd name="T18" fmla="*/ 9 w 101"/>
                  <a:gd name="T19" fmla="*/ 2 h 63"/>
                  <a:gd name="T20" fmla="*/ 8 w 101"/>
                  <a:gd name="T21" fmla="*/ 5 h 63"/>
                  <a:gd name="T22" fmla="*/ 11 w 101"/>
                  <a:gd name="T23" fmla="*/ 9 h 63"/>
                  <a:gd name="T24" fmla="*/ 49 w 101"/>
                  <a:gd name="T25" fmla="*/ 11 h 63"/>
                  <a:gd name="T26" fmla="*/ 74 w 101"/>
                  <a:gd name="T27" fmla="*/ 2 h 63"/>
                  <a:gd name="T28" fmla="*/ 79 w 101"/>
                  <a:gd name="T29" fmla="*/ 2 h 63"/>
                  <a:gd name="T30" fmla="*/ 81 w 101"/>
                  <a:gd name="T31" fmla="*/ 4 h 63"/>
                  <a:gd name="T32" fmla="*/ 90 w 101"/>
                  <a:gd name="T33" fmla="*/ 5 h 63"/>
                  <a:gd name="T34" fmla="*/ 95 w 101"/>
                  <a:gd name="T35" fmla="*/ 9 h 63"/>
                  <a:gd name="T36" fmla="*/ 101 w 101"/>
                  <a:gd name="T37" fmla="*/ 9 h 63"/>
                  <a:gd name="T38" fmla="*/ 101 w 101"/>
                  <a:gd name="T39" fmla="*/ 14 h 63"/>
                  <a:gd name="T40" fmla="*/ 99 w 101"/>
                  <a:gd name="T41" fmla="*/ 18 h 63"/>
                  <a:gd name="T42" fmla="*/ 93 w 101"/>
                  <a:gd name="T43" fmla="*/ 18 h 63"/>
                  <a:gd name="T44" fmla="*/ 90 w 101"/>
                  <a:gd name="T45" fmla="*/ 23 h 63"/>
                  <a:gd name="T46" fmla="*/ 88 w 101"/>
                  <a:gd name="T47" fmla="*/ 30 h 63"/>
                  <a:gd name="T48" fmla="*/ 86 w 101"/>
                  <a:gd name="T49" fmla="*/ 32 h 63"/>
                  <a:gd name="T50" fmla="*/ 86 w 101"/>
                  <a:gd name="T51" fmla="*/ 34 h 63"/>
                  <a:gd name="T52" fmla="*/ 83 w 101"/>
                  <a:gd name="T53" fmla="*/ 36 h 63"/>
                  <a:gd name="T54" fmla="*/ 83 w 101"/>
                  <a:gd name="T55" fmla="*/ 38 h 63"/>
                  <a:gd name="T56" fmla="*/ 85 w 101"/>
                  <a:gd name="T57" fmla="*/ 38 h 63"/>
                  <a:gd name="T58" fmla="*/ 90 w 101"/>
                  <a:gd name="T59" fmla="*/ 48 h 63"/>
                  <a:gd name="T60" fmla="*/ 90 w 101"/>
                  <a:gd name="T61" fmla="*/ 50 h 63"/>
                  <a:gd name="T62" fmla="*/ 88 w 101"/>
                  <a:gd name="T63" fmla="*/ 48 h 63"/>
                  <a:gd name="T64" fmla="*/ 81 w 101"/>
                  <a:gd name="T65" fmla="*/ 50 h 63"/>
                  <a:gd name="T66" fmla="*/ 76 w 101"/>
                  <a:gd name="T67" fmla="*/ 47 h 63"/>
                  <a:gd name="T68" fmla="*/ 67 w 101"/>
                  <a:gd name="T69" fmla="*/ 50 h 63"/>
                  <a:gd name="T70" fmla="*/ 63 w 101"/>
                  <a:gd name="T71" fmla="*/ 52 h 63"/>
                  <a:gd name="T72" fmla="*/ 59 w 101"/>
                  <a:gd name="T73" fmla="*/ 52 h 63"/>
                  <a:gd name="T74" fmla="*/ 59 w 101"/>
                  <a:gd name="T75" fmla="*/ 59 h 63"/>
                  <a:gd name="T76" fmla="*/ 56 w 101"/>
                  <a:gd name="T77" fmla="*/ 63 h 63"/>
                  <a:gd name="T78" fmla="*/ 51 w 101"/>
                  <a:gd name="T79" fmla="*/ 63 h 63"/>
                  <a:gd name="T80" fmla="*/ 40 w 101"/>
                  <a:gd name="T81" fmla="*/ 59 h 63"/>
                  <a:gd name="T82" fmla="*/ 36 w 101"/>
                  <a:gd name="T83" fmla="*/ 57 h 63"/>
                  <a:gd name="T84" fmla="*/ 9 w 101"/>
                  <a:gd name="T85" fmla="*/ 61 h 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1"/>
                  <a:gd name="T130" fmla="*/ 0 h 63"/>
                  <a:gd name="T131" fmla="*/ 101 w 101"/>
                  <a:gd name="T132" fmla="*/ 63 h 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1" h="63">
                    <a:moveTo>
                      <a:pt x="9" y="61"/>
                    </a:moveTo>
                    <a:lnTo>
                      <a:pt x="8" y="47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3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11" y="9"/>
                    </a:lnTo>
                    <a:lnTo>
                      <a:pt x="49" y="11"/>
                    </a:lnTo>
                    <a:lnTo>
                      <a:pt x="74" y="2"/>
                    </a:lnTo>
                    <a:lnTo>
                      <a:pt x="79" y="2"/>
                    </a:lnTo>
                    <a:lnTo>
                      <a:pt x="81" y="4"/>
                    </a:lnTo>
                    <a:lnTo>
                      <a:pt x="90" y="5"/>
                    </a:lnTo>
                    <a:lnTo>
                      <a:pt x="95" y="9"/>
                    </a:lnTo>
                    <a:lnTo>
                      <a:pt x="101" y="9"/>
                    </a:lnTo>
                    <a:lnTo>
                      <a:pt x="101" y="14"/>
                    </a:lnTo>
                    <a:lnTo>
                      <a:pt x="99" y="18"/>
                    </a:lnTo>
                    <a:lnTo>
                      <a:pt x="93" y="18"/>
                    </a:lnTo>
                    <a:lnTo>
                      <a:pt x="90" y="23"/>
                    </a:lnTo>
                    <a:lnTo>
                      <a:pt x="88" y="30"/>
                    </a:lnTo>
                    <a:lnTo>
                      <a:pt x="86" y="32"/>
                    </a:lnTo>
                    <a:lnTo>
                      <a:pt x="86" y="34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5" y="38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1" y="50"/>
                    </a:lnTo>
                    <a:lnTo>
                      <a:pt x="76" y="47"/>
                    </a:lnTo>
                    <a:lnTo>
                      <a:pt x="67" y="50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59"/>
                    </a:lnTo>
                    <a:lnTo>
                      <a:pt x="56" y="63"/>
                    </a:lnTo>
                    <a:lnTo>
                      <a:pt x="51" y="63"/>
                    </a:lnTo>
                    <a:lnTo>
                      <a:pt x="40" y="59"/>
                    </a:lnTo>
                    <a:lnTo>
                      <a:pt x="36" y="57"/>
                    </a:lnTo>
                    <a:lnTo>
                      <a:pt x="9" y="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6" name="Freeform 5755"/>
              <p:cNvSpPr>
                <a:spLocks/>
              </p:cNvSpPr>
              <p:nvPr/>
            </p:nvSpPr>
            <p:spPr bwMode="auto">
              <a:xfrm>
                <a:off x="2919" y="1860"/>
                <a:ext cx="95" cy="82"/>
              </a:xfrm>
              <a:custGeom>
                <a:avLst/>
                <a:gdLst>
                  <a:gd name="T0" fmla="*/ 72 w 95"/>
                  <a:gd name="T1" fmla="*/ 19 h 82"/>
                  <a:gd name="T2" fmla="*/ 59 w 95"/>
                  <a:gd name="T3" fmla="*/ 10 h 82"/>
                  <a:gd name="T4" fmla="*/ 50 w 95"/>
                  <a:gd name="T5" fmla="*/ 3 h 82"/>
                  <a:gd name="T6" fmla="*/ 47 w 95"/>
                  <a:gd name="T7" fmla="*/ 0 h 82"/>
                  <a:gd name="T8" fmla="*/ 43 w 95"/>
                  <a:gd name="T9" fmla="*/ 3 h 82"/>
                  <a:gd name="T10" fmla="*/ 43 w 95"/>
                  <a:gd name="T11" fmla="*/ 5 h 82"/>
                  <a:gd name="T12" fmla="*/ 40 w 95"/>
                  <a:gd name="T13" fmla="*/ 7 h 82"/>
                  <a:gd name="T14" fmla="*/ 32 w 95"/>
                  <a:gd name="T15" fmla="*/ 12 h 82"/>
                  <a:gd name="T16" fmla="*/ 34 w 95"/>
                  <a:gd name="T17" fmla="*/ 19 h 82"/>
                  <a:gd name="T18" fmla="*/ 29 w 95"/>
                  <a:gd name="T19" fmla="*/ 23 h 82"/>
                  <a:gd name="T20" fmla="*/ 27 w 95"/>
                  <a:gd name="T21" fmla="*/ 30 h 82"/>
                  <a:gd name="T22" fmla="*/ 23 w 95"/>
                  <a:gd name="T23" fmla="*/ 28 h 82"/>
                  <a:gd name="T24" fmla="*/ 22 w 95"/>
                  <a:gd name="T25" fmla="*/ 28 h 82"/>
                  <a:gd name="T26" fmla="*/ 16 w 95"/>
                  <a:gd name="T27" fmla="*/ 23 h 82"/>
                  <a:gd name="T28" fmla="*/ 7 w 95"/>
                  <a:gd name="T29" fmla="*/ 26 h 82"/>
                  <a:gd name="T30" fmla="*/ 0 w 95"/>
                  <a:gd name="T31" fmla="*/ 26 h 82"/>
                  <a:gd name="T32" fmla="*/ 7 w 95"/>
                  <a:gd name="T33" fmla="*/ 41 h 82"/>
                  <a:gd name="T34" fmla="*/ 16 w 95"/>
                  <a:gd name="T35" fmla="*/ 30 h 82"/>
                  <a:gd name="T36" fmla="*/ 22 w 95"/>
                  <a:gd name="T37" fmla="*/ 35 h 82"/>
                  <a:gd name="T38" fmla="*/ 25 w 95"/>
                  <a:gd name="T39" fmla="*/ 46 h 82"/>
                  <a:gd name="T40" fmla="*/ 27 w 95"/>
                  <a:gd name="T41" fmla="*/ 53 h 82"/>
                  <a:gd name="T42" fmla="*/ 38 w 95"/>
                  <a:gd name="T43" fmla="*/ 66 h 82"/>
                  <a:gd name="T44" fmla="*/ 65 w 95"/>
                  <a:gd name="T45" fmla="*/ 82 h 82"/>
                  <a:gd name="T46" fmla="*/ 59 w 95"/>
                  <a:gd name="T47" fmla="*/ 69 h 82"/>
                  <a:gd name="T48" fmla="*/ 50 w 95"/>
                  <a:gd name="T49" fmla="*/ 62 h 82"/>
                  <a:gd name="T50" fmla="*/ 47 w 95"/>
                  <a:gd name="T51" fmla="*/ 57 h 82"/>
                  <a:gd name="T52" fmla="*/ 43 w 95"/>
                  <a:gd name="T53" fmla="*/ 50 h 82"/>
                  <a:gd name="T54" fmla="*/ 41 w 95"/>
                  <a:gd name="T55" fmla="*/ 46 h 82"/>
                  <a:gd name="T56" fmla="*/ 38 w 95"/>
                  <a:gd name="T57" fmla="*/ 41 h 82"/>
                  <a:gd name="T58" fmla="*/ 36 w 95"/>
                  <a:gd name="T59" fmla="*/ 37 h 82"/>
                  <a:gd name="T60" fmla="*/ 38 w 95"/>
                  <a:gd name="T61" fmla="*/ 28 h 82"/>
                  <a:gd name="T62" fmla="*/ 45 w 95"/>
                  <a:gd name="T63" fmla="*/ 34 h 82"/>
                  <a:gd name="T64" fmla="*/ 54 w 95"/>
                  <a:gd name="T65" fmla="*/ 30 h 82"/>
                  <a:gd name="T66" fmla="*/ 59 w 95"/>
                  <a:gd name="T67" fmla="*/ 32 h 82"/>
                  <a:gd name="T68" fmla="*/ 63 w 95"/>
                  <a:gd name="T69" fmla="*/ 32 h 82"/>
                  <a:gd name="T70" fmla="*/ 68 w 95"/>
                  <a:gd name="T71" fmla="*/ 32 h 82"/>
                  <a:gd name="T72" fmla="*/ 72 w 95"/>
                  <a:gd name="T73" fmla="*/ 32 h 82"/>
                  <a:gd name="T74" fmla="*/ 75 w 95"/>
                  <a:gd name="T75" fmla="*/ 34 h 82"/>
                  <a:gd name="T76" fmla="*/ 81 w 95"/>
                  <a:gd name="T77" fmla="*/ 34 h 82"/>
                  <a:gd name="T78" fmla="*/ 83 w 95"/>
                  <a:gd name="T79" fmla="*/ 34 h 82"/>
                  <a:gd name="T80" fmla="*/ 84 w 95"/>
                  <a:gd name="T81" fmla="*/ 37 h 82"/>
                  <a:gd name="T82" fmla="*/ 90 w 95"/>
                  <a:gd name="T83" fmla="*/ 37 h 82"/>
                  <a:gd name="T84" fmla="*/ 90 w 95"/>
                  <a:gd name="T85" fmla="*/ 32 h 82"/>
                  <a:gd name="T86" fmla="*/ 91 w 95"/>
                  <a:gd name="T87" fmla="*/ 30 h 82"/>
                  <a:gd name="T88" fmla="*/ 95 w 95"/>
                  <a:gd name="T89" fmla="*/ 28 h 82"/>
                  <a:gd name="T90" fmla="*/ 91 w 95"/>
                  <a:gd name="T91" fmla="*/ 28 h 82"/>
                  <a:gd name="T92" fmla="*/ 88 w 95"/>
                  <a:gd name="T93" fmla="*/ 26 h 82"/>
                  <a:gd name="T94" fmla="*/ 88 w 95"/>
                  <a:gd name="T95" fmla="*/ 25 h 82"/>
                  <a:gd name="T96" fmla="*/ 90 w 95"/>
                  <a:gd name="T97" fmla="*/ 23 h 82"/>
                  <a:gd name="T98" fmla="*/ 88 w 95"/>
                  <a:gd name="T99" fmla="*/ 23 h 82"/>
                  <a:gd name="T100" fmla="*/ 86 w 95"/>
                  <a:gd name="T101" fmla="*/ 21 h 82"/>
                  <a:gd name="T102" fmla="*/ 86 w 95"/>
                  <a:gd name="T103" fmla="*/ 19 h 82"/>
                  <a:gd name="T104" fmla="*/ 84 w 95"/>
                  <a:gd name="T105" fmla="*/ 16 h 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5"/>
                  <a:gd name="T160" fmla="*/ 0 h 82"/>
                  <a:gd name="T161" fmla="*/ 95 w 95"/>
                  <a:gd name="T162" fmla="*/ 82 h 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5" h="82">
                    <a:moveTo>
                      <a:pt x="84" y="16"/>
                    </a:moveTo>
                    <a:lnTo>
                      <a:pt x="81" y="17"/>
                    </a:lnTo>
                    <a:lnTo>
                      <a:pt x="72" y="19"/>
                    </a:lnTo>
                    <a:lnTo>
                      <a:pt x="66" y="16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6" y="8"/>
                    </a:lnTo>
                    <a:lnTo>
                      <a:pt x="52" y="3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9" y="3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0" y="7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6" y="23"/>
                    </a:lnTo>
                    <a:lnTo>
                      <a:pt x="15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6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13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7"/>
                    </a:lnTo>
                    <a:lnTo>
                      <a:pt x="23" y="42"/>
                    </a:lnTo>
                    <a:lnTo>
                      <a:pt x="25" y="46"/>
                    </a:lnTo>
                    <a:lnTo>
                      <a:pt x="31" y="51"/>
                    </a:lnTo>
                    <a:lnTo>
                      <a:pt x="29" y="53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31" y="59"/>
                    </a:lnTo>
                    <a:lnTo>
                      <a:pt x="38" y="66"/>
                    </a:lnTo>
                    <a:lnTo>
                      <a:pt x="40" y="69"/>
                    </a:lnTo>
                    <a:lnTo>
                      <a:pt x="49" y="69"/>
                    </a:lnTo>
                    <a:lnTo>
                      <a:pt x="65" y="82"/>
                    </a:lnTo>
                    <a:lnTo>
                      <a:pt x="66" y="80"/>
                    </a:lnTo>
                    <a:lnTo>
                      <a:pt x="61" y="73"/>
                    </a:lnTo>
                    <a:lnTo>
                      <a:pt x="59" y="69"/>
                    </a:lnTo>
                    <a:lnTo>
                      <a:pt x="59" y="68"/>
                    </a:lnTo>
                    <a:lnTo>
                      <a:pt x="57" y="68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3" y="51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1" y="46"/>
                    </a:lnTo>
                    <a:lnTo>
                      <a:pt x="41" y="44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39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1" y="30"/>
                    </a:lnTo>
                    <a:lnTo>
                      <a:pt x="45" y="34"/>
                    </a:lnTo>
                    <a:lnTo>
                      <a:pt x="49" y="30"/>
                    </a:lnTo>
                    <a:lnTo>
                      <a:pt x="54" y="30"/>
                    </a:lnTo>
                    <a:lnTo>
                      <a:pt x="56" y="28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1" y="30"/>
                    </a:lnTo>
                    <a:lnTo>
                      <a:pt x="63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79" y="32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4" y="35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8" y="39"/>
                    </a:lnTo>
                    <a:lnTo>
                      <a:pt x="90" y="37"/>
                    </a:lnTo>
                    <a:lnTo>
                      <a:pt x="91" y="35"/>
                    </a:lnTo>
                    <a:lnTo>
                      <a:pt x="90" y="35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1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4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7" name="Freeform 5756"/>
              <p:cNvSpPr>
                <a:spLocks/>
              </p:cNvSpPr>
              <p:nvPr/>
            </p:nvSpPr>
            <p:spPr bwMode="auto">
              <a:xfrm>
                <a:off x="2919" y="1860"/>
                <a:ext cx="95" cy="82"/>
              </a:xfrm>
              <a:custGeom>
                <a:avLst/>
                <a:gdLst>
                  <a:gd name="T0" fmla="*/ 72 w 95"/>
                  <a:gd name="T1" fmla="*/ 19 h 82"/>
                  <a:gd name="T2" fmla="*/ 59 w 95"/>
                  <a:gd name="T3" fmla="*/ 10 h 82"/>
                  <a:gd name="T4" fmla="*/ 50 w 95"/>
                  <a:gd name="T5" fmla="*/ 3 h 82"/>
                  <a:gd name="T6" fmla="*/ 47 w 95"/>
                  <a:gd name="T7" fmla="*/ 0 h 82"/>
                  <a:gd name="T8" fmla="*/ 43 w 95"/>
                  <a:gd name="T9" fmla="*/ 3 h 82"/>
                  <a:gd name="T10" fmla="*/ 43 w 95"/>
                  <a:gd name="T11" fmla="*/ 5 h 82"/>
                  <a:gd name="T12" fmla="*/ 40 w 95"/>
                  <a:gd name="T13" fmla="*/ 7 h 82"/>
                  <a:gd name="T14" fmla="*/ 32 w 95"/>
                  <a:gd name="T15" fmla="*/ 12 h 82"/>
                  <a:gd name="T16" fmla="*/ 34 w 95"/>
                  <a:gd name="T17" fmla="*/ 19 h 82"/>
                  <a:gd name="T18" fmla="*/ 29 w 95"/>
                  <a:gd name="T19" fmla="*/ 23 h 82"/>
                  <a:gd name="T20" fmla="*/ 27 w 95"/>
                  <a:gd name="T21" fmla="*/ 30 h 82"/>
                  <a:gd name="T22" fmla="*/ 23 w 95"/>
                  <a:gd name="T23" fmla="*/ 28 h 82"/>
                  <a:gd name="T24" fmla="*/ 22 w 95"/>
                  <a:gd name="T25" fmla="*/ 28 h 82"/>
                  <a:gd name="T26" fmla="*/ 16 w 95"/>
                  <a:gd name="T27" fmla="*/ 23 h 82"/>
                  <a:gd name="T28" fmla="*/ 7 w 95"/>
                  <a:gd name="T29" fmla="*/ 26 h 82"/>
                  <a:gd name="T30" fmla="*/ 0 w 95"/>
                  <a:gd name="T31" fmla="*/ 26 h 82"/>
                  <a:gd name="T32" fmla="*/ 7 w 95"/>
                  <a:gd name="T33" fmla="*/ 41 h 82"/>
                  <a:gd name="T34" fmla="*/ 16 w 95"/>
                  <a:gd name="T35" fmla="*/ 30 h 82"/>
                  <a:gd name="T36" fmla="*/ 22 w 95"/>
                  <a:gd name="T37" fmla="*/ 35 h 82"/>
                  <a:gd name="T38" fmla="*/ 25 w 95"/>
                  <a:gd name="T39" fmla="*/ 46 h 82"/>
                  <a:gd name="T40" fmla="*/ 27 w 95"/>
                  <a:gd name="T41" fmla="*/ 53 h 82"/>
                  <a:gd name="T42" fmla="*/ 38 w 95"/>
                  <a:gd name="T43" fmla="*/ 66 h 82"/>
                  <a:gd name="T44" fmla="*/ 65 w 95"/>
                  <a:gd name="T45" fmla="*/ 82 h 82"/>
                  <a:gd name="T46" fmla="*/ 59 w 95"/>
                  <a:gd name="T47" fmla="*/ 69 h 82"/>
                  <a:gd name="T48" fmla="*/ 50 w 95"/>
                  <a:gd name="T49" fmla="*/ 62 h 82"/>
                  <a:gd name="T50" fmla="*/ 47 w 95"/>
                  <a:gd name="T51" fmla="*/ 57 h 82"/>
                  <a:gd name="T52" fmla="*/ 43 w 95"/>
                  <a:gd name="T53" fmla="*/ 50 h 82"/>
                  <a:gd name="T54" fmla="*/ 41 w 95"/>
                  <a:gd name="T55" fmla="*/ 46 h 82"/>
                  <a:gd name="T56" fmla="*/ 38 w 95"/>
                  <a:gd name="T57" fmla="*/ 41 h 82"/>
                  <a:gd name="T58" fmla="*/ 36 w 95"/>
                  <a:gd name="T59" fmla="*/ 37 h 82"/>
                  <a:gd name="T60" fmla="*/ 38 w 95"/>
                  <a:gd name="T61" fmla="*/ 28 h 82"/>
                  <a:gd name="T62" fmla="*/ 45 w 95"/>
                  <a:gd name="T63" fmla="*/ 34 h 82"/>
                  <a:gd name="T64" fmla="*/ 54 w 95"/>
                  <a:gd name="T65" fmla="*/ 30 h 82"/>
                  <a:gd name="T66" fmla="*/ 59 w 95"/>
                  <a:gd name="T67" fmla="*/ 32 h 82"/>
                  <a:gd name="T68" fmla="*/ 63 w 95"/>
                  <a:gd name="T69" fmla="*/ 32 h 82"/>
                  <a:gd name="T70" fmla="*/ 68 w 95"/>
                  <a:gd name="T71" fmla="*/ 32 h 82"/>
                  <a:gd name="T72" fmla="*/ 72 w 95"/>
                  <a:gd name="T73" fmla="*/ 32 h 82"/>
                  <a:gd name="T74" fmla="*/ 75 w 95"/>
                  <a:gd name="T75" fmla="*/ 34 h 82"/>
                  <a:gd name="T76" fmla="*/ 81 w 95"/>
                  <a:gd name="T77" fmla="*/ 34 h 82"/>
                  <a:gd name="T78" fmla="*/ 83 w 95"/>
                  <a:gd name="T79" fmla="*/ 34 h 82"/>
                  <a:gd name="T80" fmla="*/ 84 w 95"/>
                  <a:gd name="T81" fmla="*/ 37 h 82"/>
                  <a:gd name="T82" fmla="*/ 90 w 95"/>
                  <a:gd name="T83" fmla="*/ 37 h 82"/>
                  <a:gd name="T84" fmla="*/ 90 w 95"/>
                  <a:gd name="T85" fmla="*/ 32 h 82"/>
                  <a:gd name="T86" fmla="*/ 91 w 95"/>
                  <a:gd name="T87" fmla="*/ 30 h 82"/>
                  <a:gd name="T88" fmla="*/ 95 w 95"/>
                  <a:gd name="T89" fmla="*/ 28 h 82"/>
                  <a:gd name="T90" fmla="*/ 91 w 95"/>
                  <a:gd name="T91" fmla="*/ 28 h 82"/>
                  <a:gd name="T92" fmla="*/ 88 w 95"/>
                  <a:gd name="T93" fmla="*/ 26 h 82"/>
                  <a:gd name="T94" fmla="*/ 88 w 95"/>
                  <a:gd name="T95" fmla="*/ 25 h 82"/>
                  <a:gd name="T96" fmla="*/ 90 w 95"/>
                  <a:gd name="T97" fmla="*/ 23 h 82"/>
                  <a:gd name="T98" fmla="*/ 88 w 95"/>
                  <a:gd name="T99" fmla="*/ 23 h 82"/>
                  <a:gd name="T100" fmla="*/ 86 w 95"/>
                  <a:gd name="T101" fmla="*/ 21 h 82"/>
                  <a:gd name="T102" fmla="*/ 86 w 95"/>
                  <a:gd name="T103" fmla="*/ 19 h 82"/>
                  <a:gd name="T104" fmla="*/ 84 w 95"/>
                  <a:gd name="T105" fmla="*/ 16 h 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5"/>
                  <a:gd name="T160" fmla="*/ 0 h 82"/>
                  <a:gd name="T161" fmla="*/ 95 w 95"/>
                  <a:gd name="T162" fmla="*/ 82 h 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5" h="82">
                    <a:moveTo>
                      <a:pt x="84" y="16"/>
                    </a:moveTo>
                    <a:lnTo>
                      <a:pt x="81" y="17"/>
                    </a:lnTo>
                    <a:lnTo>
                      <a:pt x="72" y="19"/>
                    </a:lnTo>
                    <a:lnTo>
                      <a:pt x="66" y="16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6" y="8"/>
                    </a:lnTo>
                    <a:lnTo>
                      <a:pt x="52" y="3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9" y="3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0" y="7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6" y="23"/>
                    </a:lnTo>
                    <a:lnTo>
                      <a:pt x="15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6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13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7"/>
                    </a:lnTo>
                    <a:lnTo>
                      <a:pt x="23" y="42"/>
                    </a:lnTo>
                    <a:lnTo>
                      <a:pt x="25" y="46"/>
                    </a:lnTo>
                    <a:lnTo>
                      <a:pt x="31" y="51"/>
                    </a:lnTo>
                    <a:lnTo>
                      <a:pt x="29" y="53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31" y="59"/>
                    </a:lnTo>
                    <a:lnTo>
                      <a:pt x="38" y="66"/>
                    </a:lnTo>
                    <a:lnTo>
                      <a:pt x="40" y="69"/>
                    </a:lnTo>
                    <a:lnTo>
                      <a:pt x="49" y="69"/>
                    </a:lnTo>
                    <a:lnTo>
                      <a:pt x="65" y="82"/>
                    </a:lnTo>
                    <a:lnTo>
                      <a:pt x="66" y="80"/>
                    </a:lnTo>
                    <a:lnTo>
                      <a:pt x="61" y="73"/>
                    </a:lnTo>
                    <a:lnTo>
                      <a:pt x="59" y="69"/>
                    </a:lnTo>
                    <a:lnTo>
                      <a:pt x="59" y="68"/>
                    </a:lnTo>
                    <a:lnTo>
                      <a:pt x="57" y="68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3" y="51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1" y="46"/>
                    </a:lnTo>
                    <a:lnTo>
                      <a:pt x="41" y="44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39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1" y="30"/>
                    </a:lnTo>
                    <a:lnTo>
                      <a:pt x="45" y="34"/>
                    </a:lnTo>
                    <a:lnTo>
                      <a:pt x="49" y="30"/>
                    </a:lnTo>
                    <a:lnTo>
                      <a:pt x="54" y="30"/>
                    </a:lnTo>
                    <a:lnTo>
                      <a:pt x="56" y="28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1" y="30"/>
                    </a:lnTo>
                    <a:lnTo>
                      <a:pt x="63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79" y="32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4" y="35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8" y="39"/>
                    </a:lnTo>
                    <a:lnTo>
                      <a:pt x="90" y="37"/>
                    </a:lnTo>
                    <a:lnTo>
                      <a:pt x="91" y="35"/>
                    </a:lnTo>
                    <a:lnTo>
                      <a:pt x="90" y="35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1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4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8" name="Freeform 5757"/>
              <p:cNvSpPr>
                <a:spLocks/>
              </p:cNvSpPr>
              <p:nvPr/>
            </p:nvSpPr>
            <p:spPr bwMode="auto">
              <a:xfrm>
                <a:off x="3012" y="1949"/>
                <a:ext cx="29" cy="63"/>
              </a:xfrm>
              <a:custGeom>
                <a:avLst/>
                <a:gdLst>
                  <a:gd name="T0" fmla="*/ 15 w 29"/>
                  <a:gd name="T1" fmla="*/ 63 h 63"/>
                  <a:gd name="T2" fmla="*/ 11 w 29"/>
                  <a:gd name="T3" fmla="*/ 61 h 63"/>
                  <a:gd name="T4" fmla="*/ 11 w 29"/>
                  <a:gd name="T5" fmla="*/ 59 h 63"/>
                  <a:gd name="T6" fmla="*/ 9 w 29"/>
                  <a:gd name="T7" fmla="*/ 55 h 63"/>
                  <a:gd name="T8" fmla="*/ 4 w 29"/>
                  <a:gd name="T9" fmla="*/ 54 h 63"/>
                  <a:gd name="T10" fmla="*/ 0 w 29"/>
                  <a:gd name="T11" fmla="*/ 47 h 63"/>
                  <a:gd name="T12" fmla="*/ 2 w 29"/>
                  <a:gd name="T13" fmla="*/ 47 h 63"/>
                  <a:gd name="T14" fmla="*/ 0 w 29"/>
                  <a:gd name="T15" fmla="*/ 41 h 63"/>
                  <a:gd name="T16" fmla="*/ 2 w 29"/>
                  <a:gd name="T17" fmla="*/ 38 h 63"/>
                  <a:gd name="T18" fmla="*/ 2 w 29"/>
                  <a:gd name="T19" fmla="*/ 36 h 63"/>
                  <a:gd name="T20" fmla="*/ 2 w 29"/>
                  <a:gd name="T21" fmla="*/ 34 h 63"/>
                  <a:gd name="T22" fmla="*/ 4 w 29"/>
                  <a:gd name="T23" fmla="*/ 30 h 63"/>
                  <a:gd name="T24" fmla="*/ 2 w 29"/>
                  <a:gd name="T25" fmla="*/ 27 h 63"/>
                  <a:gd name="T26" fmla="*/ 4 w 29"/>
                  <a:gd name="T27" fmla="*/ 18 h 63"/>
                  <a:gd name="T28" fmla="*/ 4 w 29"/>
                  <a:gd name="T29" fmla="*/ 16 h 63"/>
                  <a:gd name="T30" fmla="*/ 0 w 29"/>
                  <a:gd name="T31" fmla="*/ 16 h 63"/>
                  <a:gd name="T32" fmla="*/ 2 w 29"/>
                  <a:gd name="T33" fmla="*/ 13 h 63"/>
                  <a:gd name="T34" fmla="*/ 2 w 29"/>
                  <a:gd name="T35" fmla="*/ 9 h 63"/>
                  <a:gd name="T36" fmla="*/ 2 w 29"/>
                  <a:gd name="T37" fmla="*/ 4 h 63"/>
                  <a:gd name="T38" fmla="*/ 6 w 29"/>
                  <a:gd name="T39" fmla="*/ 2 h 63"/>
                  <a:gd name="T40" fmla="*/ 7 w 29"/>
                  <a:gd name="T41" fmla="*/ 0 h 63"/>
                  <a:gd name="T42" fmla="*/ 9 w 29"/>
                  <a:gd name="T43" fmla="*/ 2 h 63"/>
                  <a:gd name="T44" fmla="*/ 13 w 29"/>
                  <a:gd name="T45" fmla="*/ 2 h 63"/>
                  <a:gd name="T46" fmla="*/ 15 w 29"/>
                  <a:gd name="T47" fmla="*/ 5 h 63"/>
                  <a:gd name="T48" fmla="*/ 18 w 29"/>
                  <a:gd name="T49" fmla="*/ 7 h 63"/>
                  <a:gd name="T50" fmla="*/ 22 w 29"/>
                  <a:gd name="T51" fmla="*/ 13 h 63"/>
                  <a:gd name="T52" fmla="*/ 20 w 29"/>
                  <a:gd name="T53" fmla="*/ 27 h 63"/>
                  <a:gd name="T54" fmla="*/ 24 w 29"/>
                  <a:gd name="T55" fmla="*/ 32 h 63"/>
                  <a:gd name="T56" fmla="*/ 27 w 29"/>
                  <a:gd name="T57" fmla="*/ 38 h 63"/>
                  <a:gd name="T58" fmla="*/ 29 w 29"/>
                  <a:gd name="T59" fmla="*/ 45 h 63"/>
                  <a:gd name="T60" fmla="*/ 25 w 29"/>
                  <a:gd name="T61" fmla="*/ 48 h 63"/>
                  <a:gd name="T62" fmla="*/ 22 w 29"/>
                  <a:gd name="T63" fmla="*/ 54 h 63"/>
                  <a:gd name="T64" fmla="*/ 20 w 29"/>
                  <a:gd name="T65" fmla="*/ 55 h 63"/>
                  <a:gd name="T66" fmla="*/ 18 w 29"/>
                  <a:gd name="T67" fmla="*/ 59 h 63"/>
                  <a:gd name="T68" fmla="*/ 16 w 29"/>
                  <a:gd name="T69" fmla="*/ 61 h 63"/>
                  <a:gd name="T70" fmla="*/ 15 w 29"/>
                  <a:gd name="T71" fmla="*/ 63 h 63"/>
                  <a:gd name="T72" fmla="*/ 15 w 29"/>
                  <a:gd name="T73" fmla="*/ 63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"/>
                  <a:gd name="T112" fmla="*/ 0 h 63"/>
                  <a:gd name="T113" fmla="*/ 29 w 29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" h="63">
                    <a:moveTo>
                      <a:pt x="15" y="63"/>
                    </a:moveTo>
                    <a:lnTo>
                      <a:pt x="11" y="61"/>
                    </a:lnTo>
                    <a:lnTo>
                      <a:pt x="11" y="59"/>
                    </a:lnTo>
                    <a:lnTo>
                      <a:pt x="9" y="55"/>
                    </a:lnTo>
                    <a:lnTo>
                      <a:pt x="4" y="54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0" y="41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5"/>
                    </a:lnTo>
                    <a:lnTo>
                      <a:pt x="18" y="7"/>
                    </a:lnTo>
                    <a:lnTo>
                      <a:pt x="22" y="13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7" y="38"/>
                    </a:lnTo>
                    <a:lnTo>
                      <a:pt x="29" y="45"/>
                    </a:lnTo>
                    <a:lnTo>
                      <a:pt x="25" y="48"/>
                    </a:lnTo>
                    <a:lnTo>
                      <a:pt x="22" y="54"/>
                    </a:lnTo>
                    <a:lnTo>
                      <a:pt x="20" y="55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5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9" name="Freeform 5758"/>
              <p:cNvSpPr>
                <a:spLocks/>
              </p:cNvSpPr>
              <p:nvPr/>
            </p:nvSpPr>
            <p:spPr bwMode="auto">
              <a:xfrm>
                <a:off x="3012" y="1949"/>
                <a:ext cx="29" cy="63"/>
              </a:xfrm>
              <a:custGeom>
                <a:avLst/>
                <a:gdLst>
                  <a:gd name="T0" fmla="*/ 15 w 29"/>
                  <a:gd name="T1" fmla="*/ 63 h 63"/>
                  <a:gd name="T2" fmla="*/ 11 w 29"/>
                  <a:gd name="T3" fmla="*/ 61 h 63"/>
                  <a:gd name="T4" fmla="*/ 11 w 29"/>
                  <a:gd name="T5" fmla="*/ 59 h 63"/>
                  <a:gd name="T6" fmla="*/ 9 w 29"/>
                  <a:gd name="T7" fmla="*/ 55 h 63"/>
                  <a:gd name="T8" fmla="*/ 4 w 29"/>
                  <a:gd name="T9" fmla="*/ 54 h 63"/>
                  <a:gd name="T10" fmla="*/ 0 w 29"/>
                  <a:gd name="T11" fmla="*/ 47 h 63"/>
                  <a:gd name="T12" fmla="*/ 2 w 29"/>
                  <a:gd name="T13" fmla="*/ 47 h 63"/>
                  <a:gd name="T14" fmla="*/ 0 w 29"/>
                  <a:gd name="T15" fmla="*/ 41 h 63"/>
                  <a:gd name="T16" fmla="*/ 2 w 29"/>
                  <a:gd name="T17" fmla="*/ 38 h 63"/>
                  <a:gd name="T18" fmla="*/ 2 w 29"/>
                  <a:gd name="T19" fmla="*/ 36 h 63"/>
                  <a:gd name="T20" fmla="*/ 2 w 29"/>
                  <a:gd name="T21" fmla="*/ 34 h 63"/>
                  <a:gd name="T22" fmla="*/ 4 w 29"/>
                  <a:gd name="T23" fmla="*/ 30 h 63"/>
                  <a:gd name="T24" fmla="*/ 2 w 29"/>
                  <a:gd name="T25" fmla="*/ 27 h 63"/>
                  <a:gd name="T26" fmla="*/ 4 w 29"/>
                  <a:gd name="T27" fmla="*/ 18 h 63"/>
                  <a:gd name="T28" fmla="*/ 4 w 29"/>
                  <a:gd name="T29" fmla="*/ 16 h 63"/>
                  <a:gd name="T30" fmla="*/ 0 w 29"/>
                  <a:gd name="T31" fmla="*/ 16 h 63"/>
                  <a:gd name="T32" fmla="*/ 2 w 29"/>
                  <a:gd name="T33" fmla="*/ 13 h 63"/>
                  <a:gd name="T34" fmla="*/ 2 w 29"/>
                  <a:gd name="T35" fmla="*/ 9 h 63"/>
                  <a:gd name="T36" fmla="*/ 2 w 29"/>
                  <a:gd name="T37" fmla="*/ 4 h 63"/>
                  <a:gd name="T38" fmla="*/ 6 w 29"/>
                  <a:gd name="T39" fmla="*/ 2 h 63"/>
                  <a:gd name="T40" fmla="*/ 7 w 29"/>
                  <a:gd name="T41" fmla="*/ 0 h 63"/>
                  <a:gd name="T42" fmla="*/ 9 w 29"/>
                  <a:gd name="T43" fmla="*/ 2 h 63"/>
                  <a:gd name="T44" fmla="*/ 13 w 29"/>
                  <a:gd name="T45" fmla="*/ 2 h 63"/>
                  <a:gd name="T46" fmla="*/ 15 w 29"/>
                  <a:gd name="T47" fmla="*/ 5 h 63"/>
                  <a:gd name="T48" fmla="*/ 18 w 29"/>
                  <a:gd name="T49" fmla="*/ 7 h 63"/>
                  <a:gd name="T50" fmla="*/ 22 w 29"/>
                  <a:gd name="T51" fmla="*/ 13 h 63"/>
                  <a:gd name="T52" fmla="*/ 20 w 29"/>
                  <a:gd name="T53" fmla="*/ 27 h 63"/>
                  <a:gd name="T54" fmla="*/ 24 w 29"/>
                  <a:gd name="T55" fmla="*/ 32 h 63"/>
                  <a:gd name="T56" fmla="*/ 27 w 29"/>
                  <a:gd name="T57" fmla="*/ 38 h 63"/>
                  <a:gd name="T58" fmla="*/ 29 w 29"/>
                  <a:gd name="T59" fmla="*/ 45 h 63"/>
                  <a:gd name="T60" fmla="*/ 25 w 29"/>
                  <a:gd name="T61" fmla="*/ 48 h 63"/>
                  <a:gd name="T62" fmla="*/ 22 w 29"/>
                  <a:gd name="T63" fmla="*/ 54 h 63"/>
                  <a:gd name="T64" fmla="*/ 20 w 29"/>
                  <a:gd name="T65" fmla="*/ 55 h 63"/>
                  <a:gd name="T66" fmla="*/ 18 w 29"/>
                  <a:gd name="T67" fmla="*/ 59 h 63"/>
                  <a:gd name="T68" fmla="*/ 16 w 29"/>
                  <a:gd name="T69" fmla="*/ 61 h 63"/>
                  <a:gd name="T70" fmla="*/ 15 w 29"/>
                  <a:gd name="T71" fmla="*/ 63 h 63"/>
                  <a:gd name="T72" fmla="*/ 15 w 29"/>
                  <a:gd name="T73" fmla="*/ 63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"/>
                  <a:gd name="T112" fmla="*/ 0 h 63"/>
                  <a:gd name="T113" fmla="*/ 29 w 29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" h="63">
                    <a:moveTo>
                      <a:pt x="15" y="63"/>
                    </a:moveTo>
                    <a:lnTo>
                      <a:pt x="11" y="61"/>
                    </a:lnTo>
                    <a:lnTo>
                      <a:pt x="11" y="59"/>
                    </a:lnTo>
                    <a:lnTo>
                      <a:pt x="9" y="55"/>
                    </a:lnTo>
                    <a:lnTo>
                      <a:pt x="4" y="54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0" y="41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5"/>
                    </a:lnTo>
                    <a:lnTo>
                      <a:pt x="18" y="7"/>
                    </a:lnTo>
                    <a:lnTo>
                      <a:pt x="22" y="13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7" y="38"/>
                    </a:lnTo>
                    <a:lnTo>
                      <a:pt x="29" y="45"/>
                    </a:lnTo>
                    <a:lnTo>
                      <a:pt x="25" y="48"/>
                    </a:lnTo>
                    <a:lnTo>
                      <a:pt x="22" y="54"/>
                    </a:lnTo>
                    <a:lnTo>
                      <a:pt x="20" y="55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5" y="6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0" name="Freeform 5759"/>
              <p:cNvSpPr>
                <a:spLocks/>
              </p:cNvSpPr>
              <p:nvPr/>
            </p:nvSpPr>
            <p:spPr bwMode="auto">
              <a:xfrm>
                <a:off x="3073" y="1613"/>
                <a:ext cx="156" cy="132"/>
              </a:xfrm>
              <a:custGeom>
                <a:avLst/>
                <a:gdLst>
                  <a:gd name="T0" fmla="*/ 2 w 156"/>
                  <a:gd name="T1" fmla="*/ 109 h 132"/>
                  <a:gd name="T2" fmla="*/ 9 w 156"/>
                  <a:gd name="T3" fmla="*/ 100 h 132"/>
                  <a:gd name="T4" fmla="*/ 11 w 156"/>
                  <a:gd name="T5" fmla="*/ 62 h 132"/>
                  <a:gd name="T6" fmla="*/ 22 w 156"/>
                  <a:gd name="T7" fmla="*/ 60 h 132"/>
                  <a:gd name="T8" fmla="*/ 29 w 156"/>
                  <a:gd name="T9" fmla="*/ 60 h 132"/>
                  <a:gd name="T10" fmla="*/ 32 w 156"/>
                  <a:gd name="T11" fmla="*/ 55 h 132"/>
                  <a:gd name="T12" fmla="*/ 38 w 156"/>
                  <a:gd name="T13" fmla="*/ 53 h 132"/>
                  <a:gd name="T14" fmla="*/ 43 w 156"/>
                  <a:gd name="T15" fmla="*/ 55 h 132"/>
                  <a:gd name="T16" fmla="*/ 41 w 156"/>
                  <a:gd name="T17" fmla="*/ 46 h 132"/>
                  <a:gd name="T18" fmla="*/ 47 w 156"/>
                  <a:gd name="T19" fmla="*/ 32 h 132"/>
                  <a:gd name="T20" fmla="*/ 56 w 156"/>
                  <a:gd name="T21" fmla="*/ 28 h 132"/>
                  <a:gd name="T22" fmla="*/ 54 w 156"/>
                  <a:gd name="T23" fmla="*/ 23 h 132"/>
                  <a:gd name="T24" fmla="*/ 57 w 156"/>
                  <a:gd name="T25" fmla="*/ 16 h 132"/>
                  <a:gd name="T26" fmla="*/ 63 w 156"/>
                  <a:gd name="T27" fmla="*/ 14 h 132"/>
                  <a:gd name="T28" fmla="*/ 70 w 156"/>
                  <a:gd name="T29" fmla="*/ 12 h 132"/>
                  <a:gd name="T30" fmla="*/ 75 w 156"/>
                  <a:gd name="T31" fmla="*/ 5 h 132"/>
                  <a:gd name="T32" fmla="*/ 84 w 156"/>
                  <a:gd name="T33" fmla="*/ 1 h 132"/>
                  <a:gd name="T34" fmla="*/ 93 w 156"/>
                  <a:gd name="T35" fmla="*/ 5 h 132"/>
                  <a:gd name="T36" fmla="*/ 104 w 156"/>
                  <a:gd name="T37" fmla="*/ 7 h 132"/>
                  <a:gd name="T38" fmla="*/ 109 w 156"/>
                  <a:gd name="T39" fmla="*/ 10 h 132"/>
                  <a:gd name="T40" fmla="*/ 120 w 156"/>
                  <a:gd name="T41" fmla="*/ 10 h 132"/>
                  <a:gd name="T42" fmla="*/ 127 w 156"/>
                  <a:gd name="T43" fmla="*/ 19 h 132"/>
                  <a:gd name="T44" fmla="*/ 127 w 156"/>
                  <a:gd name="T45" fmla="*/ 25 h 132"/>
                  <a:gd name="T46" fmla="*/ 125 w 156"/>
                  <a:gd name="T47" fmla="*/ 34 h 132"/>
                  <a:gd name="T48" fmla="*/ 129 w 156"/>
                  <a:gd name="T49" fmla="*/ 41 h 132"/>
                  <a:gd name="T50" fmla="*/ 140 w 156"/>
                  <a:gd name="T51" fmla="*/ 59 h 132"/>
                  <a:gd name="T52" fmla="*/ 142 w 156"/>
                  <a:gd name="T53" fmla="*/ 66 h 132"/>
                  <a:gd name="T54" fmla="*/ 152 w 156"/>
                  <a:gd name="T55" fmla="*/ 68 h 132"/>
                  <a:gd name="T56" fmla="*/ 156 w 156"/>
                  <a:gd name="T57" fmla="*/ 71 h 132"/>
                  <a:gd name="T58" fmla="*/ 143 w 156"/>
                  <a:gd name="T59" fmla="*/ 82 h 132"/>
                  <a:gd name="T60" fmla="*/ 134 w 156"/>
                  <a:gd name="T61" fmla="*/ 80 h 132"/>
                  <a:gd name="T62" fmla="*/ 133 w 156"/>
                  <a:gd name="T63" fmla="*/ 85 h 132"/>
                  <a:gd name="T64" fmla="*/ 136 w 156"/>
                  <a:gd name="T65" fmla="*/ 93 h 132"/>
                  <a:gd name="T66" fmla="*/ 138 w 156"/>
                  <a:gd name="T67" fmla="*/ 98 h 132"/>
                  <a:gd name="T68" fmla="*/ 142 w 156"/>
                  <a:gd name="T69" fmla="*/ 109 h 132"/>
                  <a:gd name="T70" fmla="*/ 131 w 156"/>
                  <a:gd name="T71" fmla="*/ 111 h 132"/>
                  <a:gd name="T72" fmla="*/ 122 w 156"/>
                  <a:gd name="T73" fmla="*/ 119 h 132"/>
                  <a:gd name="T74" fmla="*/ 122 w 156"/>
                  <a:gd name="T75" fmla="*/ 130 h 132"/>
                  <a:gd name="T76" fmla="*/ 116 w 156"/>
                  <a:gd name="T77" fmla="*/ 130 h 132"/>
                  <a:gd name="T78" fmla="*/ 102 w 156"/>
                  <a:gd name="T79" fmla="*/ 132 h 132"/>
                  <a:gd name="T80" fmla="*/ 97 w 156"/>
                  <a:gd name="T81" fmla="*/ 125 h 132"/>
                  <a:gd name="T82" fmla="*/ 88 w 156"/>
                  <a:gd name="T83" fmla="*/ 127 h 132"/>
                  <a:gd name="T84" fmla="*/ 81 w 156"/>
                  <a:gd name="T85" fmla="*/ 125 h 132"/>
                  <a:gd name="T86" fmla="*/ 75 w 156"/>
                  <a:gd name="T87" fmla="*/ 128 h 132"/>
                  <a:gd name="T88" fmla="*/ 70 w 156"/>
                  <a:gd name="T89" fmla="*/ 125 h 132"/>
                  <a:gd name="T90" fmla="*/ 63 w 156"/>
                  <a:gd name="T91" fmla="*/ 121 h 132"/>
                  <a:gd name="T92" fmla="*/ 48 w 156"/>
                  <a:gd name="T93" fmla="*/ 118 h 132"/>
                  <a:gd name="T94" fmla="*/ 34 w 156"/>
                  <a:gd name="T95" fmla="*/ 114 h 132"/>
                  <a:gd name="T96" fmla="*/ 16 w 156"/>
                  <a:gd name="T97" fmla="*/ 121 h 132"/>
                  <a:gd name="T98" fmla="*/ 7 w 156"/>
                  <a:gd name="T99" fmla="*/ 123 h 13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6"/>
                  <a:gd name="T151" fmla="*/ 0 h 132"/>
                  <a:gd name="T152" fmla="*/ 156 w 156"/>
                  <a:gd name="T153" fmla="*/ 132 h 13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6" h="132">
                    <a:moveTo>
                      <a:pt x="6" y="125"/>
                    </a:moveTo>
                    <a:lnTo>
                      <a:pt x="7" y="112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4" y="102"/>
                    </a:lnTo>
                    <a:lnTo>
                      <a:pt x="9" y="100"/>
                    </a:lnTo>
                    <a:lnTo>
                      <a:pt x="11" y="94"/>
                    </a:lnTo>
                    <a:lnTo>
                      <a:pt x="6" y="62"/>
                    </a:lnTo>
                    <a:lnTo>
                      <a:pt x="11" y="62"/>
                    </a:lnTo>
                    <a:lnTo>
                      <a:pt x="14" y="62"/>
                    </a:lnTo>
                    <a:lnTo>
                      <a:pt x="20" y="62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5" y="60"/>
                    </a:lnTo>
                    <a:lnTo>
                      <a:pt x="29" y="60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36" y="51"/>
                    </a:lnTo>
                    <a:lnTo>
                      <a:pt x="38" y="53"/>
                    </a:lnTo>
                    <a:lnTo>
                      <a:pt x="40" y="55"/>
                    </a:lnTo>
                    <a:lnTo>
                      <a:pt x="41" y="57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0" y="50"/>
                    </a:lnTo>
                    <a:lnTo>
                      <a:pt x="41" y="46"/>
                    </a:lnTo>
                    <a:lnTo>
                      <a:pt x="43" y="43"/>
                    </a:lnTo>
                    <a:lnTo>
                      <a:pt x="45" y="34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4" y="23"/>
                    </a:lnTo>
                    <a:lnTo>
                      <a:pt x="54" y="17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3" y="5"/>
                    </a:lnTo>
                    <a:lnTo>
                      <a:pt x="97" y="3"/>
                    </a:lnTo>
                    <a:lnTo>
                      <a:pt x="100" y="5"/>
                    </a:lnTo>
                    <a:lnTo>
                      <a:pt x="104" y="7"/>
                    </a:lnTo>
                    <a:lnTo>
                      <a:pt x="102" y="12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4" y="16"/>
                    </a:lnTo>
                    <a:lnTo>
                      <a:pt x="127" y="16"/>
                    </a:lnTo>
                    <a:lnTo>
                      <a:pt x="127" y="19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9" y="28"/>
                    </a:lnTo>
                    <a:lnTo>
                      <a:pt x="127" y="32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5" y="39"/>
                    </a:lnTo>
                    <a:lnTo>
                      <a:pt x="129" y="41"/>
                    </a:lnTo>
                    <a:lnTo>
                      <a:pt x="134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2" y="60"/>
                    </a:lnTo>
                    <a:lnTo>
                      <a:pt x="140" y="64"/>
                    </a:lnTo>
                    <a:lnTo>
                      <a:pt x="142" y="66"/>
                    </a:lnTo>
                    <a:lnTo>
                      <a:pt x="149" y="64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6" y="71"/>
                    </a:lnTo>
                    <a:lnTo>
                      <a:pt x="156" y="75"/>
                    </a:lnTo>
                    <a:lnTo>
                      <a:pt x="147" y="84"/>
                    </a:lnTo>
                    <a:lnTo>
                      <a:pt x="143" y="82"/>
                    </a:lnTo>
                    <a:lnTo>
                      <a:pt x="140" y="80"/>
                    </a:lnTo>
                    <a:lnTo>
                      <a:pt x="136" y="78"/>
                    </a:lnTo>
                    <a:lnTo>
                      <a:pt x="134" y="80"/>
                    </a:lnTo>
                    <a:lnTo>
                      <a:pt x="134" y="82"/>
                    </a:lnTo>
                    <a:lnTo>
                      <a:pt x="133" y="84"/>
                    </a:lnTo>
                    <a:lnTo>
                      <a:pt x="133" y="85"/>
                    </a:lnTo>
                    <a:lnTo>
                      <a:pt x="136" y="89"/>
                    </a:lnTo>
                    <a:lnTo>
                      <a:pt x="136" y="91"/>
                    </a:lnTo>
                    <a:lnTo>
                      <a:pt x="136" y="93"/>
                    </a:lnTo>
                    <a:lnTo>
                      <a:pt x="136" y="94"/>
                    </a:lnTo>
                    <a:lnTo>
                      <a:pt x="136" y="98"/>
                    </a:lnTo>
                    <a:lnTo>
                      <a:pt x="138" y="98"/>
                    </a:lnTo>
                    <a:lnTo>
                      <a:pt x="140" y="100"/>
                    </a:lnTo>
                    <a:lnTo>
                      <a:pt x="140" y="103"/>
                    </a:lnTo>
                    <a:lnTo>
                      <a:pt x="142" y="109"/>
                    </a:lnTo>
                    <a:lnTo>
                      <a:pt x="134" y="109"/>
                    </a:lnTo>
                    <a:lnTo>
                      <a:pt x="133" y="111"/>
                    </a:lnTo>
                    <a:lnTo>
                      <a:pt x="131" y="111"/>
                    </a:lnTo>
                    <a:lnTo>
                      <a:pt x="127" y="112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22" y="121"/>
                    </a:lnTo>
                    <a:lnTo>
                      <a:pt x="122" y="125"/>
                    </a:lnTo>
                    <a:lnTo>
                      <a:pt x="122" y="130"/>
                    </a:lnTo>
                    <a:lnTo>
                      <a:pt x="120" y="132"/>
                    </a:lnTo>
                    <a:lnTo>
                      <a:pt x="118" y="132"/>
                    </a:lnTo>
                    <a:lnTo>
                      <a:pt x="116" y="130"/>
                    </a:lnTo>
                    <a:lnTo>
                      <a:pt x="115" y="128"/>
                    </a:lnTo>
                    <a:lnTo>
                      <a:pt x="104" y="130"/>
                    </a:lnTo>
                    <a:lnTo>
                      <a:pt x="102" y="132"/>
                    </a:lnTo>
                    <a:lnTo>
                      <a:pt x="100" y="130"/>
                    </a:lnTo>
                    <a:lnTo>
                      <a:pt x="100" y="127"/>
                    </a:lnTo>
                    <a:lnTo>
                      <a:pt x="97" y="125"/>
                    </a:lnTo>
                    <a:lnTo>
                      <a:pt x="91" y="130"/>
                    </a:lnTo>
                    <a:lnTo>
                      <a:pt x="90" y="128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2" y="127"/>
                    </a:lnTo>
                    <a:lnTo>
                      <a:pt x="81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2" y="128"/>
                    </a:lnTo>
                    <a:lnTo>
                      <a:pt x="70" y="125"/>
                    </a:lnTo>
                    <a:lnTo>
                      <a:pt x="66" y="125"/>
                    </a:lnTo>
                    <a:lnTo>
                      <a:pt x="65" y="123"/>
                    </a:lnTo>
                    <a:lnTo>
                      <a:pt x="63" y="121"/>
                    </a:lnTo>
                    <a:lnTo>
                      <a:pt x="57" y="119"/>
                    </a:lnTo>
                    <a:lnTo>
                      <a:pt x="54" y="119"/>
                    </a:lnTo>
                    <a:lnTo>
                      <a:pt x="48" y="118"/>
                    </a:lnTo>
                    <a:lnTo>
                      <a:pt x="43" y="114"/>
                    </a:lnTo>
                    <a:lnTo>
                      <a:pt x="36" y="116"/>
                    </a:lnTo>
                    <a:lnTo>
                      <a:pt x="34" y="114"/>
                    </a:lnTo>
                    <a:lnTo>
                      <a:pt x="20" y="118"/>
                    </a:lnTo>
                    <a:lnTo>
                      <a:pt x="18" y="119"/>
                    </a:lnTo>
                    <a:lnTo>
                      <a:pt x="16" y="121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6" y="1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1" name="Freeform 5760"/>
              <p:cNvSpPr>
                <a:spLocks/>
              </p:cNvSpPr>
              <p:nvPr/>
            </p:nvSpPr>
            <p:spPr bwMode="auto">
              <a:xfrm>
                <a:off x="3073" y="1613"/>
                <a:ext cx="156" cy="132"/>
              </a:xfrm>
              <a:custGeom>
                <a:avLst/>
                <a:gdLst>
                  <a:gd name="T0" fmla="*/ 2 w 156"/>
                  <a:gd name="T1" fmla="*/ 109 h 132"/>
                  <a:gd name="T2" fmla="*/ 9 w 156"/>
                  <a:gd name="T3" fmla="*/ 100 h 132"/>
                  <a:gd name="T4" fmla="*/ 11 w 156"/>
                  <a:gd name="T5" fmla="*/ 62 h 132"/>
                  <a:gd name="T6" fmla="*/ 22 w 156"/>
                  <a:gd name="T7" fmla="*/ 60 h 132"/>
                  <a:gd name="T8" fmla="*/ 29 w 156"/>
                  <a:gd name="T9" fmla="*/ 60 h 132"/>
                  <a:gd name="T10" fmla="*/ 32 w 156"/>
                  <a:gd name="T11" fmla="*/ 55 h 132"/>
                  <a:gd name="T12" fmla="*/ 38 w 156"/>
                  <a:gd name="T13" fmla="*/ 53 h 132"/>
                  <a:gd name="T14" fmla="*/ 43 w 156"/>
                  <a:gd name="T15" fmla="*/ 55 h 132"/>
                  <a:gd name="T16" fmla="*/ 41 w 156"/>
                  <a:gd name="T17" fmla="*/ 46 h 132"/>
                  <a:gd name="T18" fmla="*/ 47 w 156"/>
                  <a:gd name="T19" fmla="*/ 32 h 132"/>
                  <a:gd name="T20" fmla="*/ 56 w 156"/>
                  <a:gd name="T21" fmla="*/ 28 h 132"/>
                  <a:gd name="T22" fmla="*/ 54 w 156"/>
                  <a:gd name="T23" fmla="*/ 23 h 132"/>
                  <a:gd name="T24" fmla="*/ 57 w 156"/>
                  <a:gd name="T25" fmla="*/ 16 h 132"/>
                  <a:gd name="T26" fmla="*/ 63 w 156"/>
                  <a:gd name="T27" fmla="*/ 14 h 132"/>
                  <a:gd name="T28" fmla="*/ 70 w 156"/>
                  <a:gd name="T29" fmla="*/ 12 h 132"/>
                  <a:gd name="T30" fmla="*/ 75 w 156"/>
                  <a:gd name="T31" fmla="*/ 5 h 132"/>
                  <a:gd name="T32" fmla="*/ 84 w 156"/>
                  <a:gd name="T33" fmla="*/ 1 h 132"/>
                  <a:gd name="T34" fmla="*/ 93 w 156"/>
                  <a:gd name="T35" fmla="*/ 5 h 132"/>
                  <a:gd name="T36" fmla="*/ 104 w 156"/>
                  <a:gd name="T37" fmla="*/ 7 h 132"/>
                  <a:gd name="T38" fmla="*/ 109 w 156"/>
                  <a:gd name="T39" fmla="*/ 10 h 132"/>
                  <a:gd name="T40" fmla="*/ 120 w 156"/>
                  <a:gd name="T41" fmla="*/ 10 h 132"/>
                  <a:gd name="T42" fmla="*/ 127 w 156"/>
                  <a:gd name="T43" fmla="*/ 19 h 132"/>
                  <a:gd name="T44" fmla="*/ 127 w 156"/>
                  <a:gd name="T45" fmla="*/ 25 h 132"/>
                  <a:gd name="T46" fmla="*/ 125 w 156"/>
                  <a:gd name="T47" fmla="*/ 34 h 132"/>
                  <a:gd name="T48" fmla="*/ 129 w 156"/>
                  <a:gd name="T49" fmla="*/ 41 h 132"/>
                  <a:gd name="T50" fmla="*/ 140 w 156"/>
                  <a:gd name="T51" fmla="*/ 59 h 132"/>
                  <a:gd name="T52" fmla="*/ 142 w 156"/>
                  <a:gd name="T53" fmla="*/ 66 h 132"/>
                  <a:gd name="T54" fmla="*/ 152 w 156"/>
                  <a:gd name="T55" fmla="*/ 68 h 132"/>
                  <a:gd name="T56" fmla="*/ 156 w 156"/>
                  <a:gd name="T57" fmla="*/ 71 h 132"/>
                  <a:gd name="T58" fmla="*/ 143 w 156"/>
                  <a:gd name="T59" fmla="*/ 82 h 132"/>
                  <a:gd name="T60" fmla="*/ 134 w 156"/>
                  <a:gd name="T61" fmla="*/ 80 h 132"/>
                  <a:gd name="T62" fmla="*/ 133 w 156"/>
                  <a:gd name="T63" fmla="*/ 85 h 132"/>
                  <a:gd name="T64" fmla="*/ 136 w 156"/>
                  <a:gd name="T65" fmla="*/ 93 h 132"/>
                  <a:gd name="T66" fmla="*/ 138 w 156"/>
                  <a:gd name="T67" fmla="*/ 98 h 132"/>
                  <a:gd name="T68" fmla="*/ 142 w 156"/>
                  <a:gd name="T69" fmla="*/ 109 h 132"/>
                  <a:gd name="T70" fmla="*/ 131 w 156"/>
                  <a:gd name="T71" fmla="*/ 111 h 132"/>
                  <a:gd name="T72" fmla="*/ 122 w 156"/>
                  <a:gd name="T73" fmla="*/ 119 h 132"/>
                  <a:gd name="T74" fmla="*/ 122 w 156"/>
                  <a:gd name="T75" fmla="*/ 130 h 132"/>
                  <a:gd name="T76" fmla="*/ 116 w 156"/>
                  <a:gd name="T77" fmla="*/ 130 h 132"/>
                  <a:gd name="T78" fmla="*/ 102 w 156"/>
                  <a:gd name="T79" fmla="*/ 132 h 132"/>
                  <a:gd name="T80" fmla="*/ 97 w 156"/>
                  <a:gd name="T81" fmla="*/ 125 h 132"/>
                  <a:gd name="T82" fmla="*/ 88 w 156"/>
                  <a:gd name="T83" fmla="*/ 127 h 132"/>
                  <a:gd name="T84" fmla="*/ 81 w 156"/>
                  <a:gd name="T85" fmla="*/ 125 h 132"/>
                  <a:gd name="T86" fmla="*/ 75 w 156"/>
                  <a:gd name="T87" fmla="*/ 128 h 132"/>
                  <a:gd name="T88" fmla="*/ 70 w 156"/>
                  <a:gd name="T89" fmla="*/ 125 h 132"/>
                  <a:gd name="T90" fmla="*/ 63 w 156"/>
                  <a:gd name="T91" fmla="*/ 121 h 132"/>
                  <a:gd name="T92" fmla="*/ 48 w 156"/>
                  <a:gd name="T93" fmla="*/ 118 h 132"/>
                  <a:gd name="T94" fmla="*/ 34 w 156"/>
                  <a:gd name="T95" fmla="*/ 114 h 132"/>
                  <a:gd name="T96" fmla="*/ 16 w 156"/>
                  <a:gd name="T97" fmla="*/ 121 h 132"/>
                  <a:gd name="T98" fmla="*/ 7 w 156"/>
                  <a:gd name="T99" fmla="*/ 123 h 13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6"/>
                  <a:gd name="T151" fmla="*/ 0 h 132"/>
                  <a:gd name="T152" fmla="*/ 156 w 156"/>
                  <a:gd name="T153" fmla="*/ 132 h 13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6" h="132">
                    <a:moveTo>
                      <a:pt x="6" y="125"/>
                    </a:moveTo>
                    <a:lnTo>
                      <a:pt x="7" y="112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4" y="102"/>
                    </a:lnTo>
                    <a:lnTo>
                      <a:pt x="9" y="100"/>
                    </a:lnTo>
                    <a:lnTo>
                      <a:pt x="11" y="94"/>
                    </a:lnTo>
                    <a:lnTo>
                      <a:pt x="6" y="62"/>
                    </a:lnTo>
                    <a:lnTo>
                      <a:pt x="11" y="62"/>
                    </a:lnTo>
                    <a:lnTo>
                      <a:pt x="14" y="62"/>
                    </a:lnTo>
                    <a:lnTo>
                      <a:pt x="20" y="62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5" y="60"/>
                    </a:lnTo>
                    <a:lnTo>
                      <a:pt x="29" y="60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36" y="51"/>
                    </a:lnTo>
                    <a:lnTo>
                      <a:pt x="38" y="53"/>
                    </a:lnTo>
                    <a:lnTo>
                      <a:pt x="40" y="55"/>
                    </a:lnTo>
                    <a:lnTo>
                      <a:pt x="41" y="57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0" y="50"/>
                    </a:lnTo>
                    <a:lnTo>
                      <a:pt x="41" y="46"/>
                    </a:lnTo>
                    <a:lnTo>
                      <a:pt x="43" y="43"/>
                    </a:lnTo>
                    <a:lnTo>
                      <a:pt x="45" y="34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4" y="23"/>
                    </a:lnTo>
                    <a:lnTo>
                      <a:pt x="54" y="17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3" y="5"/>
                    </a:lnTo>
                    <a:lnTo>
                      <a:pt x="97" y="3"/>
                    </a:lnTo>
                    <a:lnTo>
                      <a:pt x="100" y="5"/>
                    </a:lnTo>
                    <a:lnTo>
                      <a:pt x="104" y="7"/>
                    </a:lnTo>
                    <a:lnTo>
                      <a:pt x="102" y="12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4" y="16"/>
                    </a:lnTo>
                    <a:lnTo>
                      <a:pt x="127" y="16"/>
                    </a:lnTo>
                    <a:lnTo>
                      <a:pt x="127" y="19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9" y="28"/>
                    </a:lnTo>
                    <a:lnTo>
                      <a:pt x="127" y="32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5" y="39"/>
                    </a:lnTo>
                    <a:lnTo>
                      <a:pt x="129" y="41"/>
                    </a:lnTo>
                    <a:lnTo>
                      <a:pt x="134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2" y="60"/>
                    </a:lnTo>
                    <a:lnTo>
                      <a:pt x="140" y="64"/>
                    </a:lnTo>
                    <a:lnTo>
                      <a:pt x="142" y="66"/>
                    </a:lnTo>
                    <a:lnTo>
                      <a:pt x="149" y="64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6" y="71"/>
                    </a:lnTo>
                    <a:lnTo>
                      <a:pt x="156" y="75"/>
                    </a:lnTo>
                    <a:lnTo>
                      <a:pt x="147" y="84"/>
                    </a:lnTo>
                    <a:lnTo>
                      <a:pt x="143" y="82"/>
                    </a:lnTo>
                    <a:lnTo>
                      <a:pt x="140" y="80"/>
                    </a:lnTo>
                    <a:lnTo>
                      <a:pt x="136" y="78"/>
                    </a:lnTo>
                    <a:lnTo>
                      <a:pt x="134" y="80"/>
                    </a:lnTo>
                    <a:lnTo>
                      <a:pt x="134" y="82"/>
                    </a:lnTo>
                    <a:lnTo>
                      <a:pt x="133" y="84"/>
                    </a:lnTo>
                    <a:lnTo>
                      <a:pt x="133" y="85"/>
                    </a:lnTo>
                    <a:lnTo>
                      <a:pt x="136" y="89"/>
                    </a:lnTo>
                    <a:lnTo>
                      <a:pt x="136" y="91"/>
                    </a:lnTo>
                    <a:lnTo>
                      <a:pt x="136" y="93"/>
                    </a:lnTo>
                    <a:lnTo>
                      <a:pt x="136" y="94"/>
                    </a:lnTo>
                    <a:lnTo>
                      <a:pt x="136" y="98"/>
                    </a:lnTo>
                    <a:lnTo>
                      <a:pt x="138" y="98"/>
                    </a:lnTo>
                    <a:lnTo>
                      <a:pt x="140" y="100"/>
                    </a:lnTo>
                    <a:lnTo>
                      <a:pt x="140" y="103"/>
                    </a:lnTo>
                    <a:lnTo>
                      <a:pt x="142" y="109"/>
                    </a:lnTo>
                    <a:lnTo>
                      <a:pt x="134" y="109"/>
                    </a:lnTo>
                    <a:lnTo>
                      <a:pt x="133" y="111"/>
                    </a:lnTo>
                    <a:lnTo>
                      <a:pt x="131" y="111"/>
                    </a:lnTo>
                    <a:lnTo>
                      <a:pt x="127" y="112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22" y="121"/>
                    </a:lnTo>
                    <a:lnTo>
                      <a:pt x="122" y="125"/>
                    </a:lnTo>
                    <a:lnTo>
                      <a:pt x="122" y="130"/>
                    </a:lnTo>
                    <a:lnTo>
                      <a:pt x="120" y="132"/>
                    </a:lnTo>
                    <a:lnTo>
                      <a:pt x="118" y="132"/>
                    </a:lnTo>
                    <a:lnTo>
                      <a:pt x="116" y="130"/>
                    </a:lnTo>
                    <a:lnTo>
                      <a:pt x="115" y="128"/>
                    </a:lnTo>
                    <a:lnTo>
                      <a:pt x="104" y="130"/>
                    </a:lnTo>
                    <a:lnTo>
                      <a:pt x="102" y="132"/>
                    </a:lnTo>
                    <a:lnTo>
                      <a:pt x="100" y="130"/>
                    </a:lnTo>
                    <a:lnTo>
                      <a:pt x="100" y="127"/>
                    </a:lnTo>
                    <a:lnTo>
                      <a:pt x="97" y="125"/>
                    </a:lnTo>
                    <a:lnTo>
                      <a:pt x="91" y="130"/>
                    </a:lnTo>
                    <a:lnTo>
                      <a:pt x="90" y="128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2" y="127"/>
                    </a:lnTo>
                    <a:lnTo>
                      <a:pt x="81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2" y="128"/>
                    </a:lnTo>
                    <a:lnTo>
                      <a:pt x="70" y="125"/>
                    </a:lnTo>
                    <a:lnTo>
                      <a:pt x="66" y="125"/>
                    </a:lnTo>
                    <a:lnTo>
                      <a:pt x="65" y="123"/>
                    </a:lnTo>
                    <a:lnTo>
                      <a:pt x="63" y="121"/>
                    </a:lnTo>
                    <a:lnTo>
                      <a:pt x="57" y="119"/>
                    </a:lnTo>
                    <a:lnTo>
                      <a:pt x="54" y="119"/>
                    </a:lnTo>
                    <a:lnTo>
                      <a:pt x="48" y="118"/>
                    </a:lnTo>
                    <a:lnTo>
                      <a:pt x="43" y="114"/>
                    </a:lnTo>
                    <a:lnTo>
                      <a:pt x="36" y="116"/>
                    </a:lnTo>
                    <a:lnTo>
                      <a:pt x="34" y="114"/>
                    </a:lnTo>
                    <a:lnTo>
                      <a:pt x="20" y="118"/>
                    </a:lnTo>
                    <a:lnTo>
                      <a:pt x="18" y="119"/>
                    </a:lnTo>
                    <a:lnTo>
                      <a:pt x="16" y="121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6" y="1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2" name="Freeform 5761"/>
              <p:cNvSpPr>
                <a:spLocks/>
              </p:cNvSpPr>
              <p:nvPr/>
            </p:nvSpPr>
            <p:spPr bwMode="auto">
              <a:xfrm>
                <a:off x="3673" y="2037"/>
                <a:ext cx="231" cy="175"/>
              </a:xfrm>
              <a:custGeom>
                <a:avLst/>
                <a:gdLst>
                  <a:gd name="T0" fmla="*/ 18 w 231"/>
                  <a:gd name="T1" fmla="*/ 138 h 175"/>
                  <a:gd name="T2" fmla="*/ 2 w 231"/>
                  <a:gd name="T3" fmla="*/ 109 h 175"/>
                  <a:gd name="T4" fmla="*/ 7 w 231"/>
                  <a:gd name="T5" fmla="*/ 82 h 175"/>
                  <a:gd name="T6" fmla="*/ 16 w 231"/>
                  <a:gd name="T7" fmla="*/ 61 h 175"/>
                  <a:gd name="T8" fmla="*/ 28 w 231"/>
                  <a:gd name="T9" fmla="*/ 64 h 175"/>
                  <a:gd name="T10" fmla="*/ 41 w 231"/>
                  <a:gd name="T11" fmla="*/ 61 h 175"/>
                  <a:gd name="T12" fmla="*/ 43 w 231"/>
                  <a:gd name="T13" fmla="*/ 53 h 175"/>
                  <a:gd name="T14" fmla="*/ 57 w 231"/>
                  <a:gd name="T15" fmla="*/ 48 h 175"/>
                  <a:gd name="T16" fmla="*/ 66 w 231"/>
                  <a:gd name="T17" fmla="*/ 35 h 175"/>
                  <a:gd name="T18" fmla="*/ 70 w 231"/>
                  <a:gd name="T19" fmla="*/ 27 h 175"/>
                  <a:gd name="T20" fmla="*/ 80 w 231"/>
                  <a:gd name="T21" fmla="*/ 23 h 175"/>
                  <a:gd name="T22" fmla="*/ 93 w 231"/>
                  <a:gd name="T23" fmla="*/ 23 h 175"/>
                  <a:gd name="T24" fmla="*/ 116 w 231"/>
                  <a:gd name="T25" fmla="*/ 23 h 175"/>
                  <a:gd name="T26" fmla="*/ 132 w 231"/>
                  <a:gd name="T27" fmla="*/ 25 h 175"/>
                  <a:gd name="T28" fmla="*/ 138 w 231"/>
                  <a:gd name="T29" fmla="*/ 25 h 175"/>
                  <a:gd name="T30" fmla="*/ 143 w 231"/>
                  <a:gd name="T31" fmla="*/ 23 h 175"/>
                  <a:gd name="T32" fmla="*/ 150 w 231"/>
                  <a:gd name="T33" fmla="*/ 18 h 175"/>
                  <a:gd name="T34" fmla="*/ 157 w 231"/>
                  <a:gd name="T35" fmla="*/ 14 h 175"/>
                  <a:gd name="T36" fmla="*/ 163 w 231"/>
                  <a:gd name="T37" fmla="*/ 0 h 175"/>
                  <a:gd name="T38" fmla="*/ 173 w 231"/>
                  <a:gd name="T39" fmla="*/ 3 h 175"/>
                  <a:gd name="T40" fmla="*/ 175 w 231"/>
                  <a:gd name="T41" fmla="*/ 10 h 175"/>
                  <a:gd name="T42" fmla="*/ 177 w 231"/>
                  <a:gd name="T43" fmla="*/ 14 h 175"/>
                  <a:gd name="T44" fmla="*/ 175 w 231"/>
                  <a:gd name="T45" fmla="*/ 27 h 175"/>
                  <a:gd name="T46" fmla="*/ 197 w 231"/>
                  <a:gd name="T47" fmla="*/ 28 h 175"/>
                  <a:gd name="T48" fmla="*/ 202 w 231"/>
                  <a:gd name="T49" fmla="*/ 25 h 175"/>
                  <a:gd name="T50" fmla="*/ 211 w 231"/>
                  <a:gd name="T51" fmla="*/ 21 h 175"/>
                  <a:gd name="T52" fmla="*/ 216 w 231"/>
                  <a:gd name="T53" fmla="*/ 23 h 175"/>
                  <a:gd name="T54" fmla="*/ 227 w 231"/>
                  <a:gd name="T55" fmla="*/ 23 h 175"/>
                  <a:gd name="T56" fmla="*/ 231 w 231"/>
                  <a:gd name="T57" fmla="*/ 25 h 175"/>
                  <a:gd name="T58" fmla="*/ 225 w 231"/>
                  <a:gd name="T59" fmla="*/ 27 h 175"/>
                  <a:gd name="T60" fmla="*/ 222 w 231"/>
                  <a:gd name="T61" fmla="*/ 32 h 175"/>
                  <a:gd name="T62" fmla="*/ 213 w 231"/>
                  <a:gd name="T63" fmla="*/ 32 h 175"/>
                  <a:gd name="T64" fmla="*/ 188 w 231"/>
                  <a:gd name="T65" fmla="*/ 35 h 175"/>
                  <a:gd name="T66" fmla="*/ 182 w 231"/>
                  <a:gd name="T67" fmla="*/ 39 h 175"/>
                  <a:gd name="T68" fmla="*/ 179 w 231"/>
                  <a:gd name="T69" fmla="*/ 41 h 175"/>
                  <a:gd name="T70" fmla="*/ 173 w 231"/>
                  <a:gd name="T71" fmla="*/ 50 h 175"/>
                  <a:gd name="T72" fmla="*/ 179 w 231"/>
                  <a:gd name="T73" fmla="*/ 64 h 175"/>
                  <a:gd name="T74" fmla="*/ 170 w 231"/>
                  <a:gd name="T75" fmla="*/ 78 h 175"/>
                  <a:gd name="T76" fmla="*/ 170 w 231"/>
                  <a:gd name="T77" fmla="*/ 84 h 175"/>
                  <a:gd name="T78" fmla="*/ 152 w 231"/>
                  <a:gd name="T79" fmla="*/ 89 h 175"/>
                  <a:gd name="T80" fmla="*/ 157 w 231"/>
                  <a:gd name="T81" fmla="*/ 100 h 175"/>
                  <a:gd name="T82" fmla="*/ 143 w 231"/>
                  <a:gd name="T83" fmla="*/ 111 h 175"/>
                  <a:gd name="T84" fmla="*/ 141 w 231"/>
                  <a:gd name="T85" fmla="*/ 118 h 175"/>
                  <a:gd name="T86" fmla="*/ 132 w 231"/>
                  <a:gd name="T87" fmla="*/ 132 h 175"/>
                  <a:gd name="T88" fmla="*/ 129 w 231"/>
                  <a:gd name="T89" fmla="*/ 132 h 175"/>
                  <a:gd name="T90" fmla="*/ 120 w 231"/>
                  <a:gd name="T91" fmla="*/ 132 h 175"/>
                  <a:gd name="T92" fmla="*/ 116 w 231"/>
                  <a:gd name="T93" fmla="*/ 139 h 175"/>
                  <a:gd name="T94" fmla="*/ 102 w 231"/>
                  <a:gd name="T95" fmla="*/ 139 h 175"/>
                  <a:gd name="T96" fmla="*/ 93 w 231"/>
                  <a:gd name="T97" fmla="*/ 161 h 175"/>
                  <a:gd name="T98" fmla="*/ 73 w 231"/>
                  <a:gd name="T99" fmla="*/ 172 h 175"/>
                  <a:gd name="T100" fmla="*/ 57 w 231"/>
                  <a:gd name="T101" fmla="*/ 175 h 175"/>
                  <a:gd name="T102" fmla="*/ 7 w 231"/>
                  <a:gd name="T103" fmla="*/ 166 h 17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1"/>
                  <a:gd name="T157" fmla="*/ 0 h 175"/>
                  <a:gd name="T158" fmla="*/ 231 w 231"/>
                  <a:gd name="T159" fmla="*/ 175 h 17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1" h="175">
                    <a:moveTo>
                      <a:pt x="7" y="166"/>
                    </a:moveTo>
                    <a:lnTo>
                      <a:pt x="18" y="152"/>
                    </a:lnTo>
                    <a:lnTo>
                      <a:pt x="19" y="146"/>
                    </a:lnTo>
                    <a:lnTo>
                      <a:pt x="19" y="143"/>
                    </a:lnTo>
                    <a:lnTo>
                      <a:pt x="18" y="138"/>
                    </a:lnTo>
                    <a:lnTo>
                      <a:pt x="14" y="134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3" y="116"/>
                    </a:lnTo>
                    <a:lnTo>
                      <a:pt x="2" y="109"/>
                    </a:lnTo>
                    <a:lnTo>
                      <a:pt x="5" y="98"/>
                    </a:lnTo>
                    <a:lnTo>
                      <a:pt x="3" y="95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7" y="82"/>
                    </a:lnTo>
                    <a:lnTo>
                      <a:pt x="7" y="77"/>
                    </a:lnTo>
                    <a:lnTo>
                      <a:pt x="10" y="71"/>
                    </a:lnTo>
                    <a:lnTo>
                      <a:pt x="12" y="55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9" y="61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7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6" y="64"/>
                    </a:lnTo>
                    <a:lnTo>
                      <a:pt x="37" y="62"/>
                    </a:lnTo>
                    <a:lnTo>
                      <a:pt x="41" y="61"/>
                    </a:lnTo>
                    <a:lnTo>
                      <a:pt x="43" y="57"/>
                    </a:lnTo>
                    <a:lnTo>
                      <a:pt x="44" y="55"/>
                    </a:lnTo>
                    <a:lnTo>
                      <a:pt x="43" y="53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52" y="50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4" y="43"/>
                    </a:lnTo>
                    <a:lnTo>
                      <a:pt x="66" y="41"/>
                    </a:lnTo>
                    <a:lnTo>
                      <a:pt x="66" y="35"/>
                    </a:lnTo>
                    <a:lnTo>
                      <a:pt x="68" y="34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5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80" y="23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6" y="19"/>
                    </a:lnTo>
                    <a:lnTo>
                      <a:pt x="93" y="23"/>
                    </a:lnTo>
                    <a:lnTo>
                      <a:pt x="105" y="21"/>
                    </a:lnTo>
                    <a:lnTo>
                      <a:pt x="107" y="23"/>
                    </a:lnTo>
                    <a:lnTo>
                      <a:pt x="109" y="25"/>
                    </a:lnTo>
                    <a:lnTo>
                      <a:pt x="112" y="23"/>
                    </a:lnTo>
                    <a:lnTo>
                      <a:pt x="116" y="23"/>
                    </a:lnTo>
                    <a:lnTo>
                      <a:pt x="121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32" y="25"/>
                    </a:lnTo>
                    <a:lnTo>
                      <a:pt x="134" y="25"/>
                    </a:lnTo>
                    <a:lnTo>
                      <a:pt x="136" y="23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3" y="25"/>
                    </a:lnTo>
                    <a:lnTo>
                      <a:pt x="143" y="23"/>
                    </a:lnTo>
                    <a:lnTo>
                      <a:pt x="143" y="21"/>
                    </a:lnTo>
                    <a:lnTo>
                      <a:pt x="145" y="18"/>
                    </a:lnTo>
                    <a:lnTo>
                      <a:pt x="147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4" y="18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16"/>
                    </a:lnTo>
                    <a:lnTo>
                      <a:pt x="157" y="14"/>
                    </a:lnTo>
                    <a:lnTo>
                      <a:pt x="155" y="12"/>
                    </a:lnTo>
                    <a:lnTo>
                      <a:pt x="155" y="10"/>
                    </a:lnTo>
                    <a:lnTo>
                      <a:pt x="161" y="3"/>
                    </a:lnTo>
                    <a:lnTo>
                      <a:pt x="163" y="1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3" y="3"/>
                    </a:lnTo>
                    <a:lnTo>
                      <a:pt x="173" y="5"/>
                    </a:lnTo>
                    <a:lnTo>
                      <a:pt x="173" y="7"/>
                    </a:lnTo>
                    <a:lnTo>
                      <a:pt x="172" y="9"/>
                    </a:lnTo>
                    <a:lnTo>
                      <a:pt x="173" y="10"/>
                    </a:lnTo>
                    <a:lnTo>
                      <a:pt x="175" y="10"/>
                    </a:lnTo>
                    <a:lnTo>
                      <a:pt x="177" y="10"/>
                    </a:lnTo>
                    <a:lnTo>
                      <a:pt x="177" y="12"/>
                    </a:lnTo>
                    <a:lnTo>
                      <a:pt x="177" y="14"/>
                    </a:lnTo>
                    <a:lnTo>
                      <a:pt x="177" y="18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5" y="23"/>
                    </a:lnTo>
                    <a:lnTo>
                      <a:pt x="175" y="27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9" y="30"/>
                    </a:lnTo>
                    <a:lnTo>
                      <a:pt x="197" y="28"/>
                    </a:lnTo>
                    <a:lnTo>
                      <a:pt x="198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11" y="21"/>
                    </a:lnTo>
                    <a:lnTo>
                      <a:pt x="213" y="21"/>
                    </a:lnTo>
                    <a:lnTo>
                      <a:pt x="213" y="23"/>
                    </a:lnTo>
                    <a:lnTo>
                      <a:pt x="215" y="25"/>
                    </a:lnTo>
                    <a:lnTo>
                      <a:pt x="216" y="23"/>
                    </a:lnTo>
                    <a:lnTo>
                      <a:pt x="218" y="23"/>
                    </a:lnTo>
                    <a:lnTo>
                      <a:pt x="223" y="21"/>
                    </a:lnTo>
                    <a:lnTo>
                      <a:pt x="225" y="21"/>
                    </a:lnTo>
                    <a:lnTo>
                      <a:pt x="227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27" y="23"/>
                    </a:lnTo>
                    <a:lnTo>
                      <a:pt x="227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7" y="28"/>
                    </a:lnTo>
                    <a:lnTo>
                      <a:pt x="227" y="30"/>
                    </a:lnTo>
                    <a:lnTo>
                      <a:pt x="223" y="30"/>
                    </a:lnTo>
                    <a:lnTo>
                      <a:pt x="222" y="32"/>
                    </a:lnTo>
                    <a:lnTo>
                      <a:pt x="220" y="32"/>
                    </a:lnTo>
                    <a:lnTo>
                      <a:pt x="218" y="32"/>
                    </a:lnTo>
                    <a:lnTo>
                      <a:pt x="215" y="32"/>
                    </a:lnTo>
                    <a:lnTo>
                      <a:pt x="213" y="32"/>
                    </a:lnTo>
                    <a:lnTo>
                      <a:pt x="211" y="32"/>
                    </a:lnTo>
                    <a:lnTo>
                      <a:pt x="195" y="34"/>
                    </a:lnTo>
                    <a:lnTo>
                      <a:pt x="191" y="35"/>
                    </a:lnTo>
                    <a:lnTo>
                      <a:pt x="189" y="35"/>
                    </a:lnTo>
                    <a:lnTo>
                      <a:pt x="188" y="35"/>
                    </a:lnTo>
                    <a:lnTo>
                      <a:pt x="186" y="37"/>
                    </a:lnTo>
                    <a:lnTo>
                      <a:pt x="182" y="39"/>
                    </a:lnTo>
                    <a:lnTo>
                      <a:pt x="182" y="41"/>
                    </a:lnTo>
                    <a:lnTo>
                      <a:pt x="181" y="41"/>
                    </a:lnTo>
                    <a:lnTo>
                      <a:pt x="179" y="41"/>
                    </a:lnTo>
                    <a:lnTo>
                      <a:pt x="179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0"/>
                    </a:lnTo>
                    <a:lnTo>
                      <a:pt x="177" y="53"/>
                    </a:lnTo>
                    <a:lnTo>
                      <a:pt x="179" y="61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9" y="66"/>
                    </a:lnTo>
                    <a:lnTo>
                      <a:pt x="172" y="75"/>
                    </a:lnTo>
                    <a:lnTo>
                      <a:pt x="170" y="77"/>
                    </a:lnTo>
                    <a:lnTo>
                      <a:pt x="170" y="78"/>
                    </a:lnTo>
                    <a:lnTo>
                      <a:pt x="170" y="80"/>
                    </a:lnTo>
                    <a:lnTo>
                      <a:pt x="172" y="82"/>
                    </a:lnTo>
                    <a:lnTo>
                      <a:pt x="170" y="82"/>
                    </a:lnTo>
                    <a:lnTo>
                      <a:pt x="170" y="84"/>
                    </a:lnTo>
                    <a:lnTo>
                      <a:pt x="168" y="87"/>
                    </a:lnTo>
                    <a:lnTo>
                      <a:pt x="163" y="89"/>
                    </a:lnTo>
                    <a:lnTo>
                      <a:pt x="154" y="87"/>
                    </a:lnTo>
                    <a:lnTo>
                      <a:pt x="152" y="87"/>
                    </a:lnTo>
                    <a:lnTo>
                      <a:pt x="152" y="89"/>
                    </a:lnTo>
                    <a:lnTo>
                      <a:pt x="154" y="93"/>
                    </a:lnTo>
                    <a:lnTo>
                      <a:pt x="155" y="93"/>
                    </a:lnTo>
                    <a:lnTo>
                      <a:pt x="155" y="98"/>
                    </a:lnTo>
                    <a:lnTo>
                      <a:pt x="157" y="100"/>
                    </a:lnTo>
                    <a:lnTo>
                      <a:pt x="152" y="105"/>
                    </a:lnTo>
                    <a:lnTo>
                      <a:pt x="148" y="105"/>
                    </a:lnTo>
                    <a:lnTo>
                      <a:pt x="145" y="105"/>
                    </a:lnTo>
                    <a:lnTo>
                      <a:pt x="145" y="109"/>
                    </a:lnTo>
                    <a:lnTo>
                      <a:pt x="143" y="111"/>
                    </a:lnTo>
                    <a:lnTo>
                      <a:pt x="143" y="112"/>
                    </a:lnTo>
                    <a:lnTo>
                      <a:pt x="143" y="114"/>
                    </a:lnTo>
                    <a:lnTo>
                      <a:pt x="141" y="118"/>
                    </a:lnTo>
                    <a:lnTo>
                      <a:pt x="141" y="129"/>
                    </a:lnTo>
                    <a:lnTo>
                      <a:pt x="136" y="134"/>
                    </a:lnTo>
                    <a:lnTo>
                      <a:pt x="134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9" y="132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6" y="136"/>
                    </a:lnTo>
                    <a:lnTo>
                      <a:pt x="114" y="136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6" y="139"/>
                    </a:lnTo>
                    <a:lnTo>
                      <a:pt x="104" y="141"/>
                    </a:lnTo>
                    <a:lnTo>
                      <a:pt x="104" y="139"/>
                    </a:lnTo>
                    <a:lnTo>
                      <a:pt x="102" y="139"/>
                    </a:lnTo>
                    <a:lnTo>
                      <a:pt x="100" y="143"/>
                    </a:lnTo>
                    <a:lnTo>
                      <a:pt x="96" y="146"/>
                    </a:lnTo>
                    <a:lnTo>
                      <a:pt x="95" y="152"/>
                    </a:lnTo>
                    <a:lnTo>
                      <a:pt x="95" y="155"/>
                    </a:lnTo>
                    <a:lnTo>
                      <a:pt x="93" y="161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4"/>
                    </a:lnTo>
                    <a:lnTo>
                      <a:pt x="91" y="166"/>
                    </a:lnTo>
                    <a:lnTo>
                      <a:pt x="73" y="172"/>
                    </a:lnTo>
                    <a:lnTo>
                      <a:pt x="62" y="172"/>
                    </a:lnTo>
                    <a:lnTo>
                      <a:pt x="61" y="172"/>
                    </a:lnTo>
                    <a:lnTo>
                      <a:pt x="59" y="173"/>
                    </a:lnTo>
                    <a:lnTo>
                      <a:pt x="57" y="175"/>
                    </a:lnTo>
                    <a:lnTo>
                      <a:pt x="53" y="173"/>
                    </a:lnTo>
                    <a:lnTo>
                      <a:pt x="34" y="173"/>
                    </a:lnTo>
                    <a:lnTo>
                      <a:pt x="34" y="175"/>
                    </a:lnTo>
                    <a:lnTo>
                      <a:pt x="32" y="175"/>
                    </a:lnTo>
                    <a:lnTo>
                      <a:pt x="7" y="1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3" name="Freeform 5762"/>
              <p:cNvSpPr>
                <a:spLocks/>
              </p:cNvSpPr>
              <p:nvPr/>
            </p:nvSpPr>
            <p:spPr bwMode="auto">
              <a:xfrm>
                <a:off x="3673" y="2037"/>
                <a:ext cx="231" cy="175"/>
              </a:xfrm>
              <a:custGeom>
                <a:avLst/>
                <a:gdLst>
                  <a:gd name="T0" fmla="*/ 18 w 231"/>
                  <a:gd name="T1" fmla="*/ 138 h 175"/>
                  <a:gd name="T2" fmla="*/ 2 w 231"/>
                  <a:gd name="T3" fmla="*/ 109 h 175"/>
                  <a:gd name="T4" fmla="*/ 7 w 231"/>
                  <a:gd name="T5" fmla="*/ 82 h 175"/>
                  <a:gd name="T6" fmla="*/ 16 w 231"/>
                  <a:gd name="T7" fmla="*/ 61 h 175"/>
                  <a:gd name="T8" fmla="*/ 28 w 231"/>
                  <a:gd name="T9" fmla="*/ 64 h 175"/>
                  <a:gd name="T10" fmla="*/ 41 w 231"/>
                  <a:gd name="T11" fmla="*/ 61 h 175"/>
                  <a:gd name="T12" fmla="*/ 43 w 231"/>
                  <a:gd name="T13" fmla="*/ 53 h 175"/>
                  <a:gd name="T14" fmla="*/ 57 w 231"/>
                  <a:gd name="T15" fmla="*/ 48 h 175"/>
                  <a:gd name="T16" fmla="*/ 66 w 231"/>
                  <a:gd name="T17" fmla="*/ 35 h 175"/>
                  <a:gd name="T18" fmla="*/ 70 w 231"/>
                  <a:gd name="T19" fmla="*/ 27 h 175"/>
                  <a:gd name="T20" fmla="*/ 80 w 231"/>
                  <a:gd name="T21" fmla="*/ 23 h 175"/>
                  <a:gd name="T22" fmla="*/ 93 w 231"/>
                  <a:gd name="T23" fmla="*/ 23 h 175"/>
                  <a:gd name="T24" fmla="*/ 116 w 231"/>
                  <a:gd name="T25" fmla="*/ 23 h 175"/>
                  <a:gd name="T26" fmla="*/ 132 w 231"/>
                  <a:gd name="T27" fmla="*/ 25 h 175"/>
                  <a:gd name="T28" fmla="*/ 138 w 231"/>
                  <a:gd name="T29" fmla="*/ 25 h 175"/>
                  <a:gd name="T30" fmla="*/ 143 w 231"/>
                  <a:gd name="T31" fmla="*/ 23 h 175"/>
                  <a:gd name="T32" fmla="*/ 150 w 231"/>
                  <a:gd name="T33" fmla="*/ 18 h 175"/>
                  <a:gd name="T34" fmla="*/ 157 w 231"/>
                  <a:gd name="T35" fmla="*/ 14 h 175"/>
                  <a:gd name="T36" fmla="*/ 163 w 231"/>
                  <a:gd name="T37" fmla="*/ 0 h 175"/>
                  <a:gd name="T38" fmla="*/ 173 w 231"/>
                  <a:gd name="T39" fmla="*/ 3 h 175"/>
                  <a:gd name="T40" fmla="*/ 175 w 231"/>
                  <a:gd name="T41" fmla="*/ 10 h 175"/>
                  <a:gd name="T42" fmla="*/ 177 w 231"/>
                  <a:gd name="T43" fmla="*/ 14 h 175"/>
                  <a:gd name="T44" fmla="*/ 175 w 231"/>
                  <a:gd name="T45" fmla="*/ 27 h 175"/>
                  <a:gd name="T46" fmla="*/ 197 w 231"/>
                  <a:gd name="T47" fmla="*/ 28 h 175"/>
                  <a:gd name="T48" fmla="*/ 202 w 231"/>
                  <a:gd name="T49" fmla="*/ 25 h 175"/>
                  <a:gd name="T50" fmla="*/ 211 w 231"/>
                  <a:gd name="T51" fmla="*/ 21 h 175"/>
                  <a:gd name="T52" fmla="*/ 216 w 231"/>
                  <a:gd name="T53" fmla="*/ 23 h 175"/>
                  <a:gd name="T54" fmla="*/ 227 w 231"/>
                  <a:gd name="T55" fmla="*/ 23 h 175"/>
                  <a:gd name="T56" fmla="*/ 231 w 231"/>
                  <a:gd name="T57" fmla="*/ 25 h 175"/>
                  <a:gd name="T58" fmla="*/ 225 w 231"/>
                  <a:gd name="T59" fmla="*/ 27 h 175"/>
                  <a:gd name="T60" fmla="*/ 222 w 231"/>
                  <a:gd name="T61" fmla="*/ 32 h 175"/>
                  <a:gd name="T62" fmla="*/ 213 w 231"/>
                  <a:gd name="T63" fmla="*/ 32 h 175"/>
                  <a:gd name="T64" fmla="*/ 188 w 231"/>
                  <a:gd name="T65" fmla="*/ 35 h 175"/>
                  <a:gd name="T66" fmla="*/ 182 w 231"/>
                  <a:gd name="T67" fmla="*/ 39 h 175"/>
                  <a:gd name="T68" fmla="*/ 179 w 231"/>
                  <a:gd name="T69" fmla="*/ 41 h 175"/>
                  <a:gd name="T70" fmla="*/ 173 w 231"/>
                  <a:gd name="T71" fmla="*/ 50 h 175"/>
                  <a:gd name="T72" fmla="*/ 179 w 231"/>
                  <a:gd name="T73" fmla="*/ 64 h 175"/>
                  <a:gd name="T74" fmla="*/ 170 w 231"/>
                  <a:gd name="T75" fmla="*/ 78 h 175"/>
                  <a:gd name="T76" fmla="*/ 170 w 231"/>
                  <a:gd name="T77" fmla="*/ 84 h 175"/>
                  <a:gd name="T78" fmla="*/ 152 w 231"/>
                  <a:gd name="T79" fmla="*/ 89 h 175"/>
                  <a:gd name="T80" fmla="*/ 157 w 231"/>
                  <a:gd name="T81" fmla="*/ 100 h 175"/>
                  <a:gd name="T82" fmla="*/ 143 w 231"/>
                  <a:gd name="T83" fmla="*/ 111 h 175"/>
                  <a:gd name="T84" fmla="*/ 141 w 231"/>
                  <a:gd name="T85" fmla="*/ 118 h 175"/>
                  <a:gd name="T86" fmla="*/ 132 w 231"/>
                  <a:gd name="T87" fmla="*/ 132 h 175"/>
                  <a:gd name="T88" fmla="*/ 129 w 231"/>
                  <a:gd name="T89" fmla="*/ 132 h 175"/>
                  <a:gd name="T90" fmla="*/ 120 w 231"/>
                  <a:gd name="T91" fmla="*/ 132 h 175"/>
                  <a:gd name="T92" fmla="*/ 116 w 231"/>
                  <a:gd name="T93" fmla="*/ 139 h 175"/>
                  <a:gd name="T94" fmla="*/ 102 w 231"/>
                  <a:gd name="T95" fmla="*/ 139 h 175"/>
                  <a:gd name="T96" fmla="*/ 93 w 231"/>
                  <a:gd name="T97" fmla="*/ 161 h 175"/>
                  <a:gd name="T98" fmla="*/ 73 w 231"/>
                  <a:gd name="T99" fmla="*/ 172 h 175"/>
                  <a:gd name="T100" fmla="*/ 57 w 231"/>
                  <a:gd name="T101" fmla="*/ 175 h 175"/>
                  <a:gd name="T102" fmla="*/ 7 w 231"/>
                  <a:gd name="T103" fmla="*/ 166 h 17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1"/>
                  <a:gd name="T157" fmla="*/ 0 h 175"/>
                  <a:gd name="T158" fmla="*/ 231 w 231"/>
                  <a:gd name="T159" fmla="*/ 175 h 17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1" h="175">
                    <a:moveTo>
                      <a:pt x="7" y="166"/>
                    </a:moveTo>
                    <a:lnTo>
                      <a:pt x="18" y="152"/>
                    </a:lnTo>
                    <a:lnTo>
                      <a:pt x="19" y="146"/>
                    </a:lnTo>
                    <a:lnTo>
                      <a:pt x="19" y="143"/>
                    </a:lnTo>
                    <a:lnTo>
                      <a:pt x="18" y="138"/>
                    </a:lnTo>
                    <a:lnTo>
                      <a:pt x="14" y="134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3" y="116"/>
                    </a:lnTo>
                    <a:lnTo>
                      <a:pt x="2" y="109"/>
                    </a:lnTo>
                    <a:lnTo>
                      <a:pt x="5" y="98"/>
                    </a:lnTo>
                    <a:lnTo>
                      <a:pt x="3" y="95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7" y="82"/>
                    </a:lnTo>
                    <a:lnTo>
                      <a:pt x="7" y="77"/>
                    </a:lnTo>
                    <a:lnTo>
                      <a:pt x="10" y="71"/>
                    </a:lnTo>
                    <a:lnTo>
                      <a:pt x="12" y="55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9" y="61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7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6" y="64"/>
                    </a:lnTo>
                    <a:lnTo>
                      <a:pt x="37" y="62"/>
                    </a:lnTo>
                    <a:lnTo>
                      <a:pt x="41" y="61"/>
                    </a:lnTo>
                    <a:lnTo>
                      <a:pt x="43" y="57"/>
                    </a:lnTo>
                    <a:lnTo>
                      <a:pt x="44" y="55"/>
                    </a:lnTo>
                    <a:lnTo>
                      <a:pt x="43" y="53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52" y="50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4" y="43"/>
                    </a:lnTo>
                    <a:lnTo>
                      <a:pt x="66" y="41"/>
                    </a:lnTo>
                    <a:lnTo>
                      <a:pt x="66" y="35"/>
                    </a:lnTo>
                    <a:lnTo>
                      <a:pt x="68" y="34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5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80" y="23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6" y="19"/>
                    </a:lnTo>
                    <a:lnTo>
                      <a:pt x="93" y="23"/>
                    </a:lnTo>
                    <a:lnTo>
                      <a:pt x="105" y="21"/>
                    </a:lnTo>
                    <a:lnTo>
                      <a:pt x="107" y="23"/>
                    </a:lnTo>
                    <a:lnTo>
                      <a:pt x="109" y="25"/>
                    </a:lnTo>
                    <a:lnTo>
                      <a:pt x="112" y="23"/>
                    </a:lnTo>
                    <a:lnTo>
                      <a:pt x="116" y="23"/>
                    </a:lnTo>
                    <a:lnTo>
                      <a:pt x="121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32" y="25"/>
                    </a:lnTo>
                    <a:lnTo>
                      <a:pt x="134" y="25"/>
                    </a:lnTo>
                    <a:lnTo>
                      <a:pt x="136" y="23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3" y="25"/>
                    </a:lnTo>
                    <a:lnTo>
                      <a:pt x="143" y="23"/>
                    </a:lnTo>
                    <a:lnTo>
                      <a:pt x="143" y="21"/>
                    </a:lnTo>
                    <a:lnTo>
                      <a:pt x="145" y="18"/>
                    </a:lnTo>
                    <a:lnTo>
                      <a:pt x="147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4" y="18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16"/>
                    </a:lnTo>
                    <a:lnTo>
                      <a:pt x="157" y="14"/>
                    </a:lnTo>
                    <a:lnTo>
                      <a:pt x="155" y="12"/>
                    </a:lnTo>
                    <a:lnTo>
                      <a:pt x="155" y="10"/>
                    </a:lnTo>
                    <a:lnTo>
                      <a:pt x="161" y="3"/>
                    </a:lnTo>
                    <a:lnTo>
                      <a:pt x="163" y="1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3" y="3"/>
                    </a:lnTo>
                    <a:lnTo>
                      <a:pt x="173" y="5"/>
                    </a:lnTo>
                    <a:lnTo>
                      <a:pt x="173" y="7"/>
                    </a:lnTo>
                    <a:lnTo>
                      <a:pt x="172" y="9"/>
                    </a:lnTo>
                    <a:lnTo>
                      <a:pt x="173" y="10"/>
                    </a:lnTo>
                    <a:lnTo>
                      <a:pt x="175" y="10"/>
                    </a:lnTo>
                    <a:lnTo>
                      <a:pt x="177" y="10"/>
                    </a:lnTo>
                    <a:lnTo>
                      <a:pt x="177" y="12"/>
                    </a:lnTo>
                    <a:lnTo>
                      <a:pt x="177" y="14"/>
                    </a:lnTo>
                    <a:lnTo>
                      <a:pt x="177" y="18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5" y="23"/>
                    </a:lnTo>
                    <a:lnTo>
                      <a:pt x="175" y="27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9" y="30"/>
                    </a:lnTo>
                    <a:lnTo>
                      <a:pt x="197" y="28"/>
                    </a:lnTo>
                    <a:lnTo>
                      <a:pt x="198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11" y="21"/>
                    </a:lnTo>
                    <a:lnTo>
                      <a:pt x="213" y="21"/>
                    </a:lnTo>
                    <a:lnTo>
                      <a:pt x="213" y="23"/>
                    </a:lnTo>
                    <a:lnTo>
                      <a:pt x="215" y="25"/>
                    </a:lnTo>
                    <a:lnTo>
                      <a:pt x="216" y="23"/>
                    </a:lnTo>
                    <a:lnTo>
                      <a:pt x="218" y="23"/>
                    </a:lnTo>
                    <a:lnTo>
                      <a:pt x="223" y="21"/>
                    </a:lnTo>
                    <a:lnTo>
                      <a:pt x="225" y="21"/>
                    </a:lnTo>
                    <a:lnTo>
                      <a:pt x="227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27" y="23"/>
                    </a:lnTo>
                    <a:lnTo>
                      <a:pt x="227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7" y="28"/>
                    </a:lnTo>
                    <a:lnTo>
                      <a:pt x="227" y="30"/>
                    </a:lnTo>
                    <a:lnTo>
                      <a:pt x="223" y="30"/>
                    </a:lnTo>
                    <a:lnTo>
                      <a:pt x="222" y="32"/>
                    </a:lnTo>
                    <a:lnTo>
                      <a:pt x="220" y="32"/>
                    </a:lnTo>
                    <a:lnTo>
                      <a:pt x="218" y="32"/>
                    </a:lnTo>
                    <a:lnTo>
                      <a:pt x="215" y="32"/>
                    </a:lnTo>
                    <a:lnTo>
                      <a:pt x="213" y="32"/>
                    </a:lnTo>
                    <a:lnTo>
                      <a:pt x="211" y="32"/>
                    </a:lnTo>
                    <a:lnTo>
                      <a:pt x="195" y="34"/>
                    </a:lnTo>
                    <a:lnTo>
                      <a:pt x="191" y="35"/>
                    </a:lnTo>
                    <a:lnTo>
                      <a:pt x="189" y="35"/>
                    </a:lnTo>
                    <a:lnTo>
                      <a:pt x="188" y="35"/>
                    </a:lnTo>
                    <a:lnTo>
                      <a:pt x="186" y="37"/>
                    </a:lnTo>
                    <a:lnTo>
                      <a:pt x="182" y="39"/>
                    </a:lnTo>
                    <a:lnTo>
                      <a:pt x="182" y="41"/>
                    </a:lnTo>
                    <a:lnTo>
                      <a:pt x="181" y="41"/>
                    </a:lnTo>
                    <a:lnTo>
                      <a:pt x="179" y="41"/>
                    </a:lnTo>
                    <a:lnTo>
                      <a:pt x="179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0"/>
                    </a:lnTo>
                    <a:lnTo>
                      <a:pt x="177" y="53"/>
                    </a:lnTo>
                    <a:lnTo>
                      <a:pt x="179" y="61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9" y="66"/>
                    </a:lnTo>
                    <a:lnTo>
                      <a:pt x="172" y="75"/>
                    </a:lnTo>
                    <a:lnTo>
                      <a:pt x="170" y="77"/>
                    </a:lnTo>
                    <a:lnTo>
                      <a:pt x="170" y="78"/>
                    </a:lnTo>
                    <a:lnTo>
                      <a:pt x="170" y="80"/>
                    </a:lnTo>
                    <a:lnTo>
                      <a:pt x="172" y="82"/>
                    </a:lnTo>
                    <a:lnTo>
                      <a:pt x="170" y="82"/>
                    </a:lnTo>
                    <a:lnTo>
                      <a:pt x="170" y="84"/>
                    </a:lnTo>
                    <a:lnTo>
                      <a:pt x="168" y="87"/>
                    </a:lnTo>
                    <a:lnTo>
                      <a:pt x="163" y="89"/>
                    </a:lnTo>
                    <a:lnTo>
                      <a:pt x="154" y="87"/>
                    </a:lnTo>
                    <a:lnTo>
                      <a:pt x="152" y="87"/>
                    </a:lnTo>
                    <a:lnTo>
                      <a:pt x="152" y="89"/>
                    </a:lnTo>
                    <a:lnTo>
                      <a:pt x="154" y="93"/>
                    </a:lnTo>
                    <a:lnTo>
                      <a:pt x="155" y="93"/>
                    </a:lnTo>
                    <a:lnTo>
                      <a:pt x="155" y="98"/>
                    </a:lnTo>
                    <a:lnTo>
                      <a:pt x="157" y="100"/>
                    </a:lnTo>
                    <a:lnTo>
                      <a:pt x="152" y="105"/>
                    </a:lnTo>
                    <a:lnTo>
                      <a:pt x="148" y="105"/>
                    </a:lnTo>
                    <a:lnTo>
                      <a:pt x="145" y="105"/>
                    </a:lnTo>
                    <a:lnTo>
                      <a:pt x="145" y="109"/>
                    </a:lnTo>
                    <a:lnTo>
                      <a:pt x="143" y="111"/>
                    </a:lnTo>
                    <a:lnTo>
                      <a:pt x="143" y="112"/>
                    </a:lnTo>
                    <a:lnTo>
                      <a:pt x="143" y="114"/>
                    </a:lnTo>
                    <a:lnTo>
                      <a:pt x="141" y="118"/>
                    </a:lnTo>
                    <a:lnTo>
                      <a:pt x="141" y="129"/>
                    </a:lnTo>
                    <a:lnTo>
                      <a:pt x="136" y="134"/>
                    </a:lnTo>
                    <a:lnTo>
                      <a:pt x="134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9" y="132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6" y="136"/>
                    </a:lnTo>
                    <a:lnTo>
                      <a:pt x="114" y="136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6" y="139"/>
                    </a:lnTo>
                    <a:lnTo>
                      <a:pt x="104" y="141"/>
                    </a:lnTo>
                    <a:lnTo>
                      <a:pt x="104" y="139"/>
                    </a:lnTo>
                    <a:lnTo>
                      <a:pt x="102" y="139"/>
                    </a:lnTo>
                    <a:lnTo>
                      <a:pt x="100" y="143"/>
                    </a:lnTo>
                    <a:lnTo>
                      <a:pt x="96" y="146"/>
                    </a:lnTo>
                    <a:lnTo>
                      <a:pt x="95" y="152"/>
                    </a:lnTo>
                    <a:lnTo>
                      <a:pt x="95" y="155"/>
                    </a:lnTo>
                    <a:lnTo>
                      <a:pt x="93" y="161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4"/>
                    </a:lnTo>
                    <a:lnTo>
                      <a:pt x="91" y="166"/>
                    </a:lnTo>
                    <a:lnTo>
                      <a:pt x="73" y="172"/>
                    </a:lnTo>
                    <a:lnTo>
                      <a:pt x="62" y="172"/>
                    </a:lnTo>
                    <a:lnTo>
                      <a:pt x="61" y="172"/>
                    </a:lnTo>
                    <a:lnTo>
                      <a:pt x="59" y="173"/>
                    </a:lnTo>
                    <a:lnTo>
                      <a:pt x="57" y="175"/>
                    </a:lnTo>
                    <a:lnTo>
                      <a:pt x="53" y="173"/>
                    </a:lnTo>
                    <a:lnTo>
                      <a:pt x="34" y="173"/>
                    </a:lnTo>
                    <a:lnTo>
                      <a:pt x="34" y="175"/>
                    </a:lnTo>
                    <a:lnTo>
                      <a:pt x="32" y="175"/>
                    </a:lnTo>
                    <a:lnTo>
                      <a:pt x="7" y="16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4" name="Freeform 5763"/>
              <p:cNvSpPr>
                <a:spLocks/>
              </p:cNvSpPr>
              <p:nvPr/>
            </p:nvSpPr>
            <p:spPr bwMode="auto">
              <a:xfrm>
                <a:off x="3422" y="2010"/>
                <a:ext cx="18" cy="18"/>
              </a:xfrm>
              <a:custGeom>
                <a:avLst/>
                <a:gdLst>
                  <a:gd name="T0" fmla="*/ 18 w 18"/>
                  <a:gd name="T1" fmla="*/ 18 h 18"/>
                  <a:gd name="T2" fmla="*/ 9 w 18"/>
                  <a:gd name="T3" fmla="*/ 16 h 18"/>
                  <a:gd name="T4" fmla="*/ 0 w 18"/>
                  <a:gd name="T5" fmla="*/ 2 h 18"/>
                  <a:gd name="T6" fmla="*/ 2 w 18"/>
                  <a:gd name="T7" fmla="*/ 0 h 18"/>
                  <a:gd name="T8" fmla="*/ 4 w 18"/>
                  <a:gd name="T9" fmla="*/ 2 h 18"/>
                  <a:gd name="T10" fmla="*/ 6 w 18"/>
                  <a:gd name="T11" fmla="*/ 3 h 18"/>
                  <a:gd name="T12" fmla="*/ 7 w 18"/>
                  <a:gd name="T13" fmla="*/ 3 h 18"/>
                  <a:gd name="T14" fmla="*/ 11 w 18"/>
                  <a:gd name="T15" fmla="*/ 3 h 18"/>
                  <a:gd name="T16" fmla="*/ 13 w 18"/>
                  <a:gd name="T17" fmla="*/ 3 h 18"/>
                  <a:gd name="T18" fmla="*/ 14 w 18"/>
                  <a:gd name="T19" fmla="*/ 3 h 18"/>
                  <a:gd name="T20" fmla="*/ 18 w 18"/>
                  <a:gd name="T21" fmla="*/ 11 h 18"/>
                  <a:gd name="T22" fmla="*/ 18 w 18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8"/>
                  <a:gd name="T38" fmla="*/ 18 w 18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8">
                    <a:moveTo>
                      <a:pt x="18" y="18"/>
                    </a:moveTo>
                    <a:lnTo>
                      <a:pt x="9" y="1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8" y="11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5" name="Freeform 5764"/>
              <p:cNvSpPr>
                <a:spLocks/>
              </p:cNvSpPr>
              <p:nvPr/>
            </p:nvSpPr>
            <p:spPr bwMode="auto">
              <a:xfrm>
                <a:off x="3422" y="2010"/>
                <a:ext cx="18" cy="18"/>
              </a:xfrm>
              <a:custGeom>
                <a:avLst/>
                <a:gdLst>
                  <a:gd name="T0" fmla="*/ 18 w 18"/>
                  <a:gd name="T1" fmla="*/ 18 h 18"/>
                  <a:gd name="T2" fmla="*/ 9 w 18"/>
                  <a:gd name="T3" fmla="*/ 16 h 18"/>
                  <a:gd name="T4" fmla="*/ 0 w 18"/>
                  <a:gd name="T5" fmla="*/ 2 h 18"/>
                  <a:gd name="T6" fmla="*/ 2 w 18"/>
                  <a:gd name="T7" fmla="*/ 0 h 18"/>
                  <a:gd name="T8" fmla="*/ 4 w 18"/>
                  <a:gd name="T9" fmla="*/ 2 h 18"/>
                  <a:gd name="T10" fmla="*/ 6 w 18"/>
                  <a:gd name="T11" fmla="*/ 3 h 18"/>
                  <a:gd name="T12" fmla="*/ 7 w 18"/>
                  <a:gd name="T13" fmla="*/ 3 h 18"/>
                  <a:gd name="T14" fmla="*/ 11 w 18"/>
                  <a:gd name="T15" fmla="*/ 3 h 18"/>
                  <a:gd name="T16" fmla="*/ 13 w 18"/>
                  <a:gd name="T17" fmla="*/ 3 h 18"/>
                  <a:gd name="T18" fmla="*/ 14 w 18"/>
                  <a:gd name="T19" fmla="*/ 3 h 18"/>
                  <a:gd name="T20" fmla="*/ 18 w 18"/>
                  <a:gd name="T21" fmla="*/ 11 h 18"/>
                  <a:gd name="T22" fmla="*/ 18 w 18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8"/>
                  <a:gd name="T38" fmla="*/ 18 w 18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8">
                    <a:moveTo>
                      <a:pt x="18" y="18"/>
                    </a:moveTo>
                    <a:lnTo>
                      <a:pt x="9" y="1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8" y="11"/>
                    </a:lnTo>
                    <a:lnTo>
                      <a:pt x="18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6" name="Freeform 5765"/>
              <p:cNvSpPr>
                <a:spLocks/>
              </p:cNvSpPr>
              <p:nvPr/>
            </p:nvSpPr>
            <p:spPr bwMode="auto">
              <a:xfrm>
                <a:off x="3424" y="1963"/>
                <a:ext cx="86" cy="72"/>
              </a:xfrm>
              <a:custGeom>
                <a:avLst/>
                <a:gdLst>
                  <a:gd name="T0" fmla="*/ 25 w 86"/>
                  <a:gd name="T1" fmla="*/ 2 h 72"/>
                  <a:gd name="T2" fmla="*/ 32 w 86"/>
                  <a:gd name="T3" fmla="*/ 7 h 72"/>
                  <a:gd name="T4" fmla="*/ 38 w 86"/>
                  <a:gd name="T5" fmla="*/ 15 h 72"/>
                  <a:gd name="T6" fmla="*/ 46 w 86"/>
                  <a:gd name="T7" fmla="*/ 15 h 72"/>
                  <a:gd name="T8" fmla="*/ 50 w 86"/>
                  <a:gd name="T9" fmla="*/ 9 h 72"/>
                  <a:gd name="T10" fmla="*/ 57 w 86"/>
                  <a:gd name="T11" fmla="*/ 2 h 72"/>
                  <a:gd name="T12" fmla="*/ 77 w 86"/>
                  <a:gd name="T13" fmla="*/ 29 h 72"/>
                  <a:gd name="T14" fmla="*/ 82 w 86"/>
                  <a:gd name="T15" fmla="*/ 29 h 72"/>
                  <a:gd name="T16" fmla="*/ 86 w 86"/>
                  <a:gd name="T17" fmla="*/ 36 h 72"/>
                  <a:gd name="T18" fmla="*/ 79 w 86"/>
                  <a:gd name="T19" fmla="*/ 33 h 72"/>
                  <a:gd name="T20" fmla="*/ 73 w 86"/>
                  <a:gd name="T21" fmla="*/ 38 h 72"/>
                  <a:gd name="T22" fmla="*/ 64 w 86"/>
                  <a:gd name="T23" fmla="*/ 58 h 72"/>
                  <a:gd name="T24" fmla="*/ 63 w 86"/>
                  <a:gd name="T25" fmla="*/ 72 h 72"/>
                  <a:gd name="T26" fmla="*/ 57 w 86"/>
                  <a:gd name="T27" fmla="*/ 72 h 72"/>
                  <a:gd name="T28" fmla="*/ 54 w 86"/>
                  <a:gd name="T29" fmla="*/ 68 h 72"/>
                  <a:gd name="T30" fmla="*/ 48 w 86"/>
                  <a:gd name="T31" fmla="*/ 65 h 72"/>
                  <a:gd name="T32" fmla="*/ 54 w 86"/>
                  <a:gd name="T33" fmla="*/ 61 h 72"/>
                  <a:gd name="T34" fmla="*/ 52 w 86"/>
                  <a:gd name="T35" fmla="*/ 50 h 72"/>
                  <a:gd name="T36" fmla="*/ 39 w 86"/>
                  <a:gd name="T37" fmla="*/ 50 h 72"/>
                  <a:gd name="T38" fmla="*/ 30 w 86"/>
                  <a:gd name="T39" fmla="*/ 59 h 72"/>
                  <a:gd name="T40" fmla="*/ 25 w 86"/>
                  <a:gd name="T41" fmla="*/ 65 h 72"/>
                  <a:gd name="T42" fmla="*/ 21 w 86"/>
                  <a:gd name="T43" fmla="*/ 59 h 72"/>
                  <a:gd name="T44" fmla="*/ 25 w 86"/>
                  <a:gd name="T45" fmla="*/ 56 h 72"/>
                  <a:gd name="T46" fmla="*/ 23 w 86"/>
                  <a:gd name="T47" fmla="*/ 52 h 72"/>
                  <a:gd name="T48" fmla="*/ 21 w 86"/>
                  <a:gd name="T49" fmla="*/ 49 h 72"/>
                  <a:gd name="T50" fmla="*/ 16 w 86"/>
                  <a:gd name="T51" fmla="*/ 47 h 72"/>
                  <a:gd name="T52" fmla="*/ 12 w 86"/>
                  <a:gd name="T53" fmla="*/ 41 h 72"/>
                  <a:gd name="T54" fmla="*/ 14 w 86"/>
                  <a:gd name="T55" fmla="*/ 38 h 72"/>
                  <a:gd name="T56" fmla="*/ 9 w 86"/>
                  <a:gd name="T57" fmla="*/ 33 h 72"/>
                  <a:gd name="T58" fmla="*/ 7 w 86"/>
                  <a:gd name="T59" fmla="*/ 27 h 72"/>
                  <a:gd name="T60" fmla="*/ 9 w 86"/>
                  <a:gd name="T61" fmla="*/ 24 h 72"/>
                  <a:gd name="T62" fmla="*/ 5 w 86"/>
                  <a:gd name="T63" fmla="*/ 20 h 72"/>
                  <a:gd name="T64" fmla="*/ 0 w 86"/>
                  <a:gd name="T65" fmla="*/ 13 h 72"/>
                  <a:gd name="T66" fmla="*/ 11 w 86"/>
                  <a:gd name="T67" fmla="*/ 11 h 72"/>
                  <a:gd name="T68" fmla="*/ 16 w 86"/>
                  <a:gd name="T69" fmla="*/ 15 h 72"/>
                  <a:gd name="T70" fmla="*/ 25 w 86"/>
                  <a:gd name="T71" fmla="*/ 16 h 72"/>
                  <a:gd name="T72" fmla="*/ 25 w 86"/>
                  <a:gd name="T73" fmla="*/ 13 h 72"/>
                  <a:gd name="T74" fmla="*/ 21 w 86"/>
                  <a:gd name="T75" fmla="*/ 7 h 72"/>
                  <a:gd name="T76" fmla="*/ 20 w 86"/>
                  <a:gd name="T77" fmla="*/ 4 h 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72"/>
                  <a:gd name="T119" fmla="*/ 86 w 86"/>
                  <a:gd name="T120" fmla="*/ 72 h 7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72">
                    <a:moveTo>
                      <a:pt x="23" y="0"/>
                    </a:moveTo>
                    <a:lnTo>
                      <a:pt x="25" y="2"/>
                    </a:lnTo>
                    <a:lnTo>
                      <a:pt x="29" y="2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3"/>
                    </a:lnTo>
                    <a:lnTo>
                      <a:pt x="50" y="9"/>
                    </a:lnTo>
                    <a:lnTo>
                      <a:pt x="54" y="7"/>
                    </a:lnTo>
                    <a:lnTo>
                      <a:pt x="57" y="2"/>
                    </a:lnTo>
                    <a:lnTo>
                      <a:pt x="73" y="27"/>
                    </a:lnTo>
                    <a:lnTo>
                      <a:pt x="77" y="29"/>
                    </a:lnTo>
                    <a:lnTo>
                      <a:pt x="80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6" y="36"/>
                    </a:lnTo>
                    <a:lnTo>
                      <a:pt x="82" y="33"/>
                    </a:lnTo>
                    <a:lnTo>
                      <a:pt x="79" y="33"/>
                    </a:lnTo>
                    <a:lnTo>
                      <a:pt x="75" y="34"/>
                    </a:lnTo>
                    <a:lnTo>
                      <a:pt x="73" y="38"/>
                    </a:lnTo>
                    <a:lnTo>
                      <a:pt x="68" y="61"/>
                    </a:lnTo>
                    <a:lnTo>
                      <a:pt x="64" y="58"/>
                    </a:lnTo>
                    <a:lnTo>
                      <a:pt x="63" y="59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7"/>
                    </a:lnTo>
                    <a:lnTo>
                      <a:pt x="48" y="65"/>
                    </a:lnTo>
                    <a:lnTo>
                      <a:pt x="54" y="61"/>
                    </a:lnTo>
                    <a:lnTo>
                      <a:pt x="52" y="56"/>
                    </a:lnTo>
                    <a:lnTo>
                      <a:pt x="52" y="50"/>
                    </a:lnTo>
                    <a:lnTo>
                      <a:pt x="46" y="49"/>
                    </a:lnTo>
                    <a:lnTo>
                      <a:pt x="39" y="50"/>
                    </a:lnTo>
                    <a:lnTo>
                      <a:pt x="32" y="56"/>
                    </a:lnTo>
                    <a:lnTo>
                      <a:pt x="30" y="59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23" y="58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1" y="49"/>
                    </a:lnTo>
                    <a:lnTo>
                      <a:pt x="20" y="49"/>
                    </a:lnTo>
                    <a:lnTo>
                      <a:pt x="16" y="47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0" y="13"/>
                    </a:lnTo>
                    <a:lnTo>
                      <a:pt x="5" y="11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5" y="16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1" y="11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7" name="Freeform 5766"/>
              <p:cNvSpPr>
                <a:spLocks/>
              </p:cNvSpPr>
              <p:nvPr/>
            </p:nvSpPr>
            <p:spPr bwMode="auto">
              <a:xfrm>
                <a:off x="3424" y="1963"/>
                <a:ext cx="86" cy="72"/>
              </a:xfrm>
              <a:custGeom>
                <a:avLst/>
                <a:gdLst>
                  <a:gd name="T0" fmla="*/ 25 w 86"/>
                  <a:gd name="T1" fmla="*/ 2 h 72"/>
                  <a:gd name="T2" fmla="*/ 32 w 86"/>
                  <a:gd name="T3" fmla="*/ 7 h 72"/>
                  <a:gd name="T4" fmla="*/ 38 w 86"/>
                  <a:gd name="T5" fmla="*/ 15 h 72"/>
                  <a:gd name="T6" fmla="*/ 46 w 86"/>
                  <a:gd name="T7" fmla="*/ 15 h 72"/>
                  <a:gd name="T8" fmla="*/ 50 w 86"/>
                  <a:gd name="T9" fmla="*/ 9 h 72"/>
                  <a:gd name="T10" fmla="*/ 57 w 86"/>
                  <a:gd name="T11" fmla="*/ 2 h 72"/>
                  <a:gd name="T12" fmla="*/ 77 w 86"/>
                  <a:gd name="T13" fmla="*/ 29 h 72"/>
                  <a:gd name="T14" fmla="*/ 82 w 86"/>
                  <a:gd name="T15" fmla="*/ 29 h 72"/>
                  <a:gd name="T16" fmla="*/ 86 w 86"/>
                  <a:gd name="T17" fmla="*/ 36 h 72"/>
                  <a:gd name="T18" fmla="*/ 79 w 86"/>
                  <a:gd name="T19" fmla="*/ 33 h 72"/>
                  <a:gd name="T20" fmla="*/ 73 w 86"/>
                  <a:gd name="T21" fmla="*/ 38 h 72"/>
                  <a:gd name="T22" fmla="*/ 64 w 86"/>
                  <a:gd name="T23" fmla="*/ 58 h 72"/>
                  <a:gd name="T24" fmla="*/ 63 w 86"/>
                  <a:gd name="T25" fmla="*/ 72 h 72"/>
                  <a:gd name="T26" fmla="*/ 57 w 86"/>
                  <a:gd name="T27" fmla="*/ 72 h 72"/>
                  <a:gd name="T28" fmla="*/ 54 w 86"/>
                  <a:gd name="T29" fmla="*/ 68 h 72"/>
                  <a:gd name="T30" fmla="*/ 48 w 86"/>
                  <a:gd name="T31" fmla="*/ 65 h 72"/>
                  <a:gd name="T32" fmla="*/ 54 w 86"/>
                  <a:gd name="T33" fmla="*/ 61 h 72"/>
                  <a:gd name="T34" fmla="*/ 52 w 86"/>
                  <a:gd name="T35" fmla="*/ 50 h 72"/>
                  <a:gd name="T36" fmla="*/ 39 w 86"/>
                  <a:gd name="T37" fmla="*/ 50 h 72"/>
                  <a:gd name="T38" fmla="*/ 30 w 86"/>
                  <a:gd name="T39" fmla="*/ 59 h 72"/>
                  <a:gd name="T40" fmla="*/ 25 w 86"/>
                  <a:gd name="T41" fmla="*/ 65 h 72"/>
                  <a:gd name="T42" fmla="*/ 21 w 86"/>
                  <a:gd name="T43" fmla="*/ 59 h 72"/>
                  <a:gd name="T44" fmla="*/ 25 w 86"/>
                  <a:gd name="T45" fmla="*/ 56 h 72"/>
                  <a:gd name="T46" fmla="*/ 23 w 86"/>
                  <a:gd name="T47" fmla="*/ 52 h 72"/>
                  <a:gd name="T48" fmla="*/ 21 w 86"/>
                  <a:gd name="T49" fmla="*/ 49 h 72"/>
                  <a:gd name="T50" fmla="*/ 16 w 86"/>
                  <a:gd name="T51" fmla="*/ 47 h 72"/>
                  <a:gd name="T52" fmla="*/ 12 w 86"/>
                  <a:gd name="T53" fmla="*/ 41 h 72"/>
                  <a:gd name="T54" fmla="*/ 14 w 86"/>
                  <a:gd name="T55" fmla="*/ 38 h 72"/>
                  <a:gd name="T56" fmla="*/ 9 w 86"/>
                  <a:gd name="T57" fmla="*/ 33 h 72"/>
                  <a:gd name="T58" fmla="*/ 7 w 86"/>
                  <a:gd name="T59" fmla="*/ 27 h 72"/>
                  <a:gd name="T60" fmla="*/ 9 w 86"/>
                  <a:gd name="T61" fmla="*/ 24 h 72"/>
                  <a:gd name="T62" fmla="*/ 5 w 86"/>
                  <a:gd name="T63" fmla="*/ 20 h 72"/>
                  <a:gd name="T64" fmla="*/ 0 w 86"/>
                  <a:gd name="T65" fmla="*/ 13 h 72"/>
                  <a:gd name="T66" fmla="*/ 11 w 86"/>
                  <a:gd name="T67" fmla="*/ 11 h 72"/>
                  <a:gd name="T68" fmla="*/ 16 w 86"/>
                  <a:gd name="T69" fmla="*/ 15 h 72"/>
                  <a:gd name="T70" fmla="*/ 25 w 86"/>
                  <a:gd name="T71" fmla="*/ 16 h 72"/>
                  <a:gd name="T72" fmla="*/ 25 w 86"/>
                  <a:gd name="T73" fmla="*/ 13 h 72"/>
                  <a:gd name="T74" fmla="*/ 21 w 86"/>
                  <a:gd name="T75" fmla="*/ 7 h 72"/>
                  <a:gd name="T76" fmla="*/ 20 w 86"/>
                  <a:gd name="T77" fmla="*/ 4 h 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72"/>
                  <a:gd name="T119" fmla="*/ 86 w 86"/>
                  <a:gd name="T120" fmla="*/ 72 h 7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72">
                    <a:moveTo>
                      <a:pt x="23" y="0"/>
                    </a:moveTo>
                    <a:lnTo>
                      <a:pt x="25" y="2"/>
                    </a:lnTo>
                    <a:lnTo>
                      <a:pt x="29" y="2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3"/>
                    </a:lnTo>
                    <a:lnTo>
                      <a:pt x="50" y="9"/>
                    </a:lnTo>
                    <a:lnTo>
                      <a:pt x="54" y="7"/>
                    </a:lnTo>
                    <a:lnTo>
                      <a:pt x="57" y="2"/>
                    </a:lnTo>
                    <a:lnTo>
                      <a:pt x="73" y="27"/>
                    </a:lnTo>
                    <a:lnTo>
                      <a:pt x="77" y="29"/>
                    </a:lnTo>
                    <a:lnTo>
                      <a:pt x="80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6" y="36"/>
                    </a:lnTo>
                    <a:lnTo>
                      <a:pt x="82" y="33"/>
                    </a:lnTo>
                    <a:lnTo>
                      <a:pt x="79" y="33"/>
                    </a:lnTo>
                    <a:lnTo>
                      <a:pt x="75" y="34"/>
                    </a:lnTo>
                    <a:lnTo>
                      <a:pt x="73" y="38"/>
                    </a:lnTo>
                    <a:lnTo>
                      <a:pt x="68" y="61"/>
                    </a:lnTo>
                    <a:lnTo>
                      <a:pt x="64" y="58"/>
                    </a:lnTo>
                    <a:lnTo>
                      <a:pt x="63" y="59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7"/>
                    </a:lnTo>
                    <a:lnTo>
                      <a:pt x="48" y="65"/>
                    </a:lnTo>
                    <a:lnTo>
                      <a:pt x="54" y="61"/>
                    </a:lnTo>
                    <a:lnTo>
                      <a:pt x="52" y="56"/>
                    </a:lnTo>
                    <a:lnTo>
                      <a:pt x="52" y="50"/>
                    </a:lnTo>
                    <a:lnTo>
                      <a:pt x="46" y="49"/>
                    </a:lnTo>
                    <a:lnTo>
                      <a:pt x="39" y="50"/>
                    </a:lnTo>
                    <a:lnTo>
                      <a:pt x="32" y="56"/>
                    </a:lnTo>
                    <a:lnTo>
                      <a:pt x="30" y="59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23" y="58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1" y="49"/>
                    </a:lnTo>
                    <a:lnTo>
                      <a:pt x="20" y="49"/>
                    </a:lnTo>
                    <a:lnTo>
                      <a:pt x="16" y="47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0" y="13"/>
                    </a:lnTo>
                    <a:lnTo>
                      <a:pt x="5" y="11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5" y="16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1" y="11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8" name="Freeform 5767"/>
              <p:cNvSpPr>
                <a:spLocks/>
              </p:cNvSpPr>
              <p:nvPr/>
            </p:nvSpPr>
            <p:spPr bwMode="auto">
              <a:xfrm>
                <a:off x="3449" y="1634"/>
                <a:ext cx="652" cy="349"/>
              </a:xfrm>
              <a:custGeom>
                <a:avLst/>
                <a:gdLst>
                  <a:gd name="T0" fmla="*/ 132 w 652"/>
                  <a:gd name="T1" fmla="*/ 326 h 349"/>
                  <a:gd name="T2" fmla="*/ 98 w 652"/>
                  <a:gd name="T3" fmla="*/ 311 h 349"/>
                  <a:gd name="T4" fmla="*/ 70 w 652"/>
                  <a:gd name="T5" fmla="*/ 285 h 349"/>
                  <a:gd name="T6" fmla="*/ 81 w 652"/>
                  <a:gd name="T7" fmla="*/ 272 h 349"/>
                  <a:gd name="T8" fmla="*/ 88 w 652"/>
                  <a:gd name="T9" fmla="*/ 256 h 349"/>
                  <a:gd name="T10" fmla="*/ 124 w 652"/>
                  <a:gd name="T11" fmla="*/ 260 h 349"/>
                  <a:gd name="T12" fmla="*/ 124 w 652"/>
                  <a:gd name="T13" fmla="*/ 242 h 349"/>
                  <a:gd name="T14" fmla="*/ 107 w 652"/>
                  <a:gd name="T15" fmla="*/ 218 h 349"/>
                  <a:gd name="T16" fmla="*/ 61 w 652"/>
                  <a:gd name="T17" fmla="*/ 220 h 349"/>
                  <a:gd name="T18" fmla="*/ 25 w 652"/>
                  <a:gd name="T19" fmla="*/ 227 h 349"/>
                  <a:gd name="T20" fmla="*/ 30 w 652"/>
                  <a:gd name="T21" fmla="*/ 204 h 349"/>
                  <a:gd name="T22" fmla="*/ 11 w 652"/>
                  <a:gd name="T23" fmla="*/ 193 h 349"/>
                  <a:gd name="T24" fmla="*/ 9 w 652"/>
                  <a:gd name="T25" fmla="*/ 165 h 349"/>
                  <a:gd name="T26" fmla="*/ 14 w 652"/>
                  <a:gd name="T27" fmla="*/ 134 h 349"/>
                  <a:gd name="T28" fmla="*/ 32 w 652"/>
                  <a:gd name="T29" fmla="*/ 127 h 349"/>
                  <a:gd name="T30" fmla="*/ 55 w 652"/>
                  <a:gd name="T31" fmla="*/ 113 h 349"/>
                  <a:gd name="T32" fmla="*/ 75 w 652"/>
                  <a:gd name="T33" fmla="*/ 100 h 349"/>
                  <a:gd name="T34" fmla="*/ 91 w 652"/>
                  <a:gd name="T35" fmla="*/ 98 h 349"/>
                  <a:gd name="T36" fmla="*/ 115 w 652"/>
                  <a:gd name="T37" fmla="*/ 107 h 349"/>
                  <a:gd name="T38" fmla="*/ 131 w 652"/>
                  <a:gd name="T39" fmla="*/ 129 h 349"/>
                  <a:gd name="T40" fmla="*/ 138 w 652"/>
                  <a:gd name="T41" fmla="*/ 125 h 349"/>
                  <a:gd name="T42" fmla="*/ 163 w 652"/>
                  <a:gd name="T43" fmla="*/ 120 h 349"/>
                  <a:gd name="T44" fmla="*/ 188 w 652"/>
                  <a:gd name="T45" fmla="*/ 115 h 349"/>
                  <a:gd name="T46" fmla="*/ 208 w 652"/>
                  <a:gd name="T47" fmla="*/ 131 h 349"/>
                  <a:gd name="T48" fmla="*/ 238 w 652"/>
                  <a:gd name="T49" fmla="*/ 124 h 349"/>
                  <a:gd name="T50" fmla="*/ 217 w 652"/>
                  <a:gd name="T51" fmla="*/ 95 h 349"/>
                  <a:gd name="T52" fmla="*/ 229 w 652"/>
                  <a:gd name="T53" fmla="*/ 72 h 349"/>
                  <a:gd name="T54" fmla="*/ 245 w 652"/>
                  <a:gd name="T55" fmla="*/ 59 h 349"/>
                  <a:gd name="T56" fmla="*/ 238 w 652"/>
                  <a:gd name="T57" fmla="*/ 50 h 349"/>
                  <a:gd name="T58" fmla="*/ 240 w 652"/>
                  <a:gd name="T59" fmla="*/ 39 h 349"/>
                  <a:gd name="T60" fmla="*/ 263 w 652"/>
                  <a:gd name="T61" fmla="*/ 38 h 349"/>
                  <a:gd name="T62" fmla="*/ 283 w 652"/>
                  <a:gd name="T63" fmla="*/ 32 h 349"/>
                  <a:gd name="T64" fmla="*/ 301 w 652"/>
                  <a:gd name="T65" fmla="*/ 23 h 349"/>
                  <a:gd name="T66" fmla="*/ 345 w 652"/>
                  <a:gd name="T67" fmla="*/ 13 h 349"/>
                  <a:gd name="T68" fmla="*/ 360 w 652"/>
                  <a:gd name="T69" fmla="*/ 2 h 349"/>
                  <a:gd name="T70" fmla="*/ 376 w 652"/>
                  <a:gd name="T71" fmla="*/ 4 h 349"/>
                  <a:gd name="T72" fmla="*/ 392 w 652"/>
                  <a:gd name="T73" fmla="*/ 16 h 349"/>
                  <a:gd name="T74" fmla="*/ 399 w 652"/>
                  <a:gd name="T75" fmla="*/ 34 h 349"/>
                  <a:gd name="T76" fmla="*/ 413 w 652"/>
                  <a:gd name="T77" fmla="*/ 34 h 349"/>
                  <a:gd name="T78" fmla="*/ 430 w 652"/>
                  <a:gd name="T79" fmla="*/ 41 h 349"/>
                  <a:gd name="T80" fmla="*/ 430 w 652"/>
                  <a:gd name="T81" fmla="*/ 47 h 349"/>
                  <a:gd name="T82" fmla="*/ 444 w 652"/>
                  <a:gd name="T83" fmla="*/ 50 h 349"/>
                  <a:gd name="T84" fmla="*/ 462 w 652"/>
                  <a:gd name="T85" fmla="*/ 41 h 349"/>
                  <a:gd name="T86" fmla="*/ 487 w 652"/>
                  <a:gd name="T87" fmla="*/ 30 h 349"/>
                  <a:gd name="T88" fmla="*/ 503 w 652"/>
                  <a:gd name="T89" fmla="*/ 59 h 349"/>
                  <a:gd name="T90" fmla="*/ 553 w 652"/>
                  <a:gd name="T91" fmla="*/ 115 h 349"/>
                  <a:gd name="T92" fmla="*/ 575 w 652"/>
                  <a:gd name="T93" fmla="*/ 125 h 349"/>
                  <a:gd name="T94" fmla="*/ 594 w 652"/>
                  <a:gd name="T95" fmla="*/ 120 h 349"/>
                  <a:gd name="T96" fmla="*/ 605 w 652"/>
                  <a:gd name="T97" fmla="*/ 136 h 349"/>
                  <a:gd name="T98" fmla="*/ 621 w 652"/>
                  <a:gd name="T99" fmla="*/ 152 h 349"/>
                  <a:gd name="T100" fmla="*/ 644 w 652"/>
                  <a:gd name="T101" fmla="*/ 154 h 349"/>
                  <a:gd name="T102" fmla="*/ 641 w 652"/>
                  <a:gd name="T103" fmla="*/ 183 h 349"/>
                  <a:gd name="T104" fmla="*/ 600 w 652"/>
                  <a:gd name="T105" fmla="*/ 217 h 349"/>
                  <a:gd name="T106" fmla="*/ 537 w 652"/>
                  <a:gd name="T107" fmla="*/ 267 h 349"/>
                  <a:gd name="T108" fmla="*/ 541 w 652"/>
                  <a:gd name="T109" fmla="*/ 322 h 349"/>
                  <a:gd name="T110" fmla="*/ 490 w 652"/>
                  <a:gd name="T111" fmla="*/ 306 h 349"/>
                  <a:gd name="T112" fmla="*/ 440 w 652"/>
                  <a:gd name="T113" fmla="*/ 302 h 349"/>
                  <a:gd name="T114" fmla="*/ 405 w 652"/>
                  <a:gd name="T115" fmla="*/ 311 h 349"/>
                  <a:gd name="T116" fmla="*/ 383 w 652"/>
                  <a:gd name="T117" fmla="*/ 326 h 349"/>
                  <a:gd name="T118" fmla="*/ 344 w 652"/>
                  <a:gd name="T119" fmla="*/ 344 h 349"/>
                  <a:gd name="T120" fmla="*/ 306 w 652"/>
                  <a:gd name="T121" fmla="*/ 299 h 3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52"/>
                  <a:gd name="T184" fmla="*/ 0 h 349"/>
                  <a:gd name="T185" fmla="*/ 652 w 652"/>
                  <a:gd name="T186" fmla="*/ 349 h 3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52" h="349">
                    <a:moveTo>
                      <a:pt x="152" y="263"/>
                    </a:moveTo>
                    <a:lnTo>
                      <a:pt x="152" y="342"/>
                    </a:lnTo>
                    <a:lnTo>
                      <a:pt x="149" y="344"/>
                    </a:lnTo>
                    <a:lnTo>
                      <a:pt x="143" y="344"/>
                    </a:lnTo>
                    <a:lnTo>
                      <a:pt x="140" y="342"/>
                    </a:lnTo>
                    <a:lnTo>
                      <a:pt x="136" y="333"/>
                    </a:lnTo>
                    <a:lnTo>
                      <a:pt x="134" y="331"/>
                    </a:lnTo>
                    <a:lnTo>
                      <a:pt x="132" y="326"/>
                    </a:lnTo>
                    <a:lnTo>
                      <a:pt x="131" y="324"/>
                    </a:lnTo>
                    <a:lnTo>
                      <a:pt x="122" y="320"/>
                    </a:lnTo>
                    <a:lnTo>
                      <a:pt x="120" y="320"/>
                    </a:lnTo>
                    <a:lnTo>
                      <a:pt x="104" y="324"/>
                    </a:lnTo>
                    <a:lnTo>
                      <a:pt x="95" y="333"/>
                    </a:lnTo>
                    <a:lnTo>
                      <a:pt x="95" y="320"/>
                    </a:lnTo>
                    <a:lnTo>
                      <a:pt x="98" y="317"/>
                    </a:lnTo>
                    <a:lnTo>
                      <a:pt x="98" y="311"/>
                    </a:lnTo>
                    <a:lnTo>
                      <a:pt x="95" y="310"/>
                    </a:lnTo>
                    <a:lnTo>
                      <a:pt x="91" y="310"/>
                    </a:lnTo>
                    <a:lnTo>
                      <a:pt x="86" y="308"/>
                    </a:lnTo>
                    <a:lnTo>
                      <a:pt x="82" y="302"/>
                    </a:lnTo>
                    <a:lnTo>
                      <a:pt x="77" y="302"/>
                    </a:lnTo>
                    <a:lnTo>
                      <a:pt x="75" y="292"/>
                    </a:lnTo>
                    <a:lnTo>
                      <a:pt x="73" y="286"/>
                    </a:lnTo>
                    <a:lnTo>
                      <a:pt x="70" y="285"/>
                    </a:lnTo>
                    <a:lnTo>
                      <a:pt x="68" y="279"/>
                    </a:lnTo>
                    <a:lnTo>
                      <a:pt x="61" y="277"/>
                    </a:lnTo>
                    <a:lnTo>
                      <a:pt x="57" y="272"/>
                    </a:lnTo>
                    <a:lnTo>
                      <a:pt x="61" y="270"/>
                    </a:lnTo>
                    <a:lnTo>
                      <a:pt x="66" y="270"/>
                    </a:lnTo>
                    <a:lnTo>
                      <a:pt x="73" y="272"/>
                    </a:lnTo>
                    <a:lnTo>
                      <a:pt x="75" y="272"/>
                    </a:lnTo>
                    <a:lnTo>
                      <a:pt x="81" y="272"/>
                    </a:lnTo>
                    <a:lnTo>
                      <a:pt x="77" y="267"/>
                    </a:lnTo>
                    <a:lnTo>
                      <a:pt x="77" y="261"/>
                    </a:lnTo>
                    <a:lnTo>
                      <a:pt x="79" y="258"/>
                    </a:lnTo>
                    <a:lnTo>
                      <a:pt x="81" y="258"/>
                    </a:lnTo>
                    <a:lnTo>
                      <a:pt x="81" y="260"/>
                    </a:lnTo>
                    <a:lnTo>
                      <a:pt x="84" y="260"/>
                    </a:lnTo>
                    <a:lnTo>
                      <a:pt x="88" y="258"/>
                    </a:lnTo>
                    <a:lnTo>
                      <a:pt x="88" y="256"/>
                    </a:lnTo>
                    <a:lnTo>
                      <a:pt x="91" y="252"/>
                    </a:lnTo>
                    <a:lnTo>
                      <a:pt x="97" y="252"/>
                    </a:lnTo>
                    <a:lnTo>
                      <a:pt x="106" y="258"/>
                    </a:lnTo>
                    <a:lnTo>
                      <a:pt x="109" y="256"/>
                    </a:lnTo>
                    <a:lnTo>
                      <a:pt x="113" y="254"/>
                    </a:lnTo>
                    <a:lnTo>
                      <a:pt x="115" y="254"/>
                    </a:lnTo>
                    <a:lnTo>
                      <a:pt x="116" y="256"/>
                    </a:lnTo>
                    <a:lnTo>
                      <a:pt x="124" y="260"/>
                    </a:lnTo>
                    <a:lnTo>
                      <a:pt x="127" y="260"/>
                    </a:lnTo>
                    <a:lnTo>
                      <a:pt x="131" y="260"/>
                    </a:lnTo>
                    <a:lnTo>
                      <a:pt x="132" y="258"/>
                    </a:lnTo>
                    <a:lnTo>
                      <a:pt x="131" y="254"/>
                    </a:lnTo>
                    <a:lnTo>
                      <a:pt x="132" y="254"/>
                    </a:lnTo>
                    <a:lnTo>
                      <a:pt x="127" y="245"/>
                    </a:lnTo>
                    <a:lnTo>
                      <a:pt x="125" y="243"/>
                    </a:lnTo>
                    <a:lnTo>
                      <a:pt x="124" y="242"/>
                    </a:lnTo>
                    <a:lnTo>
                      <a:pt x="120" y="242"/>
                    </a:lnTo>
                    <a:lnTo>
                      <a:pt x="116" y="236"/>
                    </a:lnTo>
                    <a:lnTo>
                      <a:pt x="115" y="229"/>
                    </a:lnTo>
                    <a:lnTo>
                      <a:pt x="113" y="226"/>
                    </a:lnTo>
                    <a:lnTo>
                      <a:pt x="113" y="227"/>
                    </a:lnTo>
                    <a:lnTo>
                      <a:pt x="109" y="222"/>
                    </a:lnTo>
                    <a:lnTo>
                      <a:pt x="107" y="218"/>
                    </a:lnTo>
                    <a:lnTo>
                      <a:pt x="102" y="215"/>
                    </a:lnTo>
                    <a:lnTo>
                      <a:pt x="98" y="213"/>
                    </a:lnTo>
                    <a:lnTo>
                      <a:pt x="95" y="211"/>
                    </a:lnTo>
                    <a:lnTo>
                      <a:pt x="86" y="215"/>
                    </a:lnTo>
                    <a:lnTo>
                      <a:pt x="84" y="213"/>
                    </a:lnTo>
                    <a:lnTo>
                      <a:pt x="72" y="211"/>
                    </a:lnTo>
                    <a:lnTo>
                      <a:pt x="61" y="220"/>
                    </a:lnTo>
                    <a:lnTo>
                      <a:pt x="34" y="226"/>
                    </a:lnTo>
                    <a:lnTo>
                      <a:pt x="39" y="231"/>
                    </a:lnTo>
                    <a:lnTo>
                      <a:pt x="36" y="233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30" y="229"/>
                    </a:lnTo>
                    <a:lnTo>
                      <a:pt x="27" y="229"/>
                    </a:lnTo>
                    <a:lnTo>
                      <a:pt x="25" y="227"/>
                    </a:lnTo>
                    <a:lnTo>
                      <a:pt x="25" y="226"/>
                    </a:lnTo>
                    <a:lnTo>
                      <a:pt x="27" y="224"/>
                    </a:lnTo>
                    <a:lnTo>
                      <a:pt x="27" y="222"/>
                    </a:lnTo>
                    <a:lnTo>
                      <a:pt x="29" y="222"/>
                    </a:lnTo>
                    <a:lnTo>
                      <a:pt x="32" y="224"/>
                    </a:lnTo>
                    <a:lnTo>
                      <a:pt x="36" y="222"/>
                    </a:lnTo>
                    <a:lnTo>
                      <a:pt x="32" y="206"/>
                    </a:lnTo>
                    <a:lnTo>
                      <a:pt x="30" y="204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5" y="197"/>
                    </a:lnTo>
                    <a:lnTo>
                      <a:pt x="18" y="197"/>
                    </a:lnTo>
                    <a:lnTo>
                      <a:pt x="14" y="197"/>
                    </a:lnTo>
                    <a:lnTo>
                      <a:pt x="14" y="199"/>
                    </a:lnTo>
                    <a:lnTo>
                      <a:pt x="11" y="195"/>
                    </a:lnTo>
                    <a:lnTo>
                      <a:pt x="11" y="193"/>
                    </a:lnTo>
                    <a:lnTo>
                      <a:pt x="9" y="192"/>
                    </a:lnTo>
                    <a:lnTo>
                      <a:pt x="11" y="190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0" y="183"/>
                    </a:lnTo>
                    <a:lnTo>
                      <a:pt x="4" y="168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7" y="163"/>
                    </a:lnTo>
                    <a:lnTo>
                      <a:pt x="5" y="159"/>
                    </a:lnTo>
                    <a:lnTo>
                      <a:pt x="7" y="147"/>
                    </a:lnTo>
                    <a:lnTo>
                      <a:pt x="13" y="143"/>
                    </a:lnTo>
                    <a:lnTo>
                      <a:pt x="13" y="141"/>
                    </a:lnTo>
                    <a:lnTo>
                      <a:pt x="13" y="140"/>
                    </a:lnTo>
                    <a:lnTo>
                      <a:pt x="14" y="138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8" y="132"/>
                    </a:lnTo>
                    <a:lnTo>
                      <a:pt x="18" y="134"/>
                    </a:lnTo>
                    <a:lnTo>
                      <a:pt x="23" y="138"/>
                    </a:lnTo>
                    <a:lnTo>
                      <a:pt x="27" y="149"/>
                    </a:lnTo>
                    <a:lnTo>
                      <a:pt x="30" y="149"/>
                    </a:lnTo>
                    <a:lnTo>
                      <a:pt x="38" y="143"/>
                    </a:lnTo>
                    <a:lnTo>
                      <a:pt x="32" y="127"/>
                    </a:lnTo>
                    <a:lnTo>
                      <a:pt x="36" y="129"/>
                    </a:lnTo>
                    <a:lnTo>
                      <a:pt x="45" y="122"/>
                    </a:lnTo>
                    <a:lnTo>
                      <a:pt x="47" y="120"/>
                    </a:lnTo>
                    <a:lnTo>
                      <a:pt x="47" y="115"/>
                    </a:lnTo>
                    <a:lnTo>
                      <a:pt x="48" y="115"/>
                    </a:lnTo>
                    <a:lnTo>
                      <a:pt x="52" y="115"/>
                    </a:lnTo>
                    <a:lnTo>
                      <a:pt x="54" y="115"/>
                    </a:lnTo>
                    <a:lnTo>
                      <a:pt x="55" y="113"/>
                    </a:lnTo>
                    <a:lnTo>
                      <a:pt x="59" y="111"/>
                    </a:lnTo>
                    <a:lnTo>
                      <a:pt x="61" y="109"/>
                    </a:lnTo>
                    <a:lnTo>
                      <a:pt x="63" y="107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6" y="102"/>
                    </a:lnTo>
                    <a:lnTo>
                      <a:pt x="72" y="100"/>
                    </a:lnTo>
                    <a:lnTo>
                      <a:pt x="75" y="100"/>
                    </a:lnTo>
                    <a:lnTo>
                      <a:pt x="77" y="106"/>
                    </a:lnTo>
                    <a:lnTo>
                      <a:pt x="82" y="104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6" y="102"/>
                    </a:lnTo>
                    <a:lnTo>
                      <a:pt x="86" y="98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3" y="98"/>
                    </a:lnTo>
                    <a:lnTo>
                      <a:pt x="95" y="104"/>
                    </a:lnTo>
                    <a:lnTo>
                      <a:pt x="97" y="106"/>
                    </a:lnTo>
                    <a:lnTo>
                      <a:pt x="102" y="104"/>
                    </a:lnTo>
                    <a:lnTo>
                      <a:pt x="104" y="106"/>
                    </a:lnTo>
                    <a:lnTo>
                      <a:pt x="107" y="104"/>
                    </a:lnTo>
                    <a:lnTo>
                      <a:pt x="111" y="104"/>
                    </a:lnTo>
                    <a:lnTo>
                      <a:pt x="115" y="107"/>
                    </a:lnTo>
                    <a:lnTo>
                      <a:pt x="116" y="111"/>
                    </a:lnTo>
                    <a:lnTo>
                      <a:pt x="122" y="115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7" y="122"/>
                    </a:lnTo>
                    <a:lnTo>
                      <a:pt x="127" y="127"/>
                    </a:lnTo>
                    <a:lnTo>
                      <a:pt x="129" y="129"/>
                    </a:lnTo>
                    <a:lnTo>
                      <a:pt x="131" y="129"/>
                    </a:lnTo>
                    <a:lnTo>
                      <a:pt x="131" y="122"/>
                    </a:lnTo>
                    <a:lnTo>
                      <a:pt x="129" y="120"/>
                    </a:lnTo>
                    <a:lnTo>
                      <a:pt x="131" y="118"/>
                    </a:lnTo>
                    <a:lnTo>
                      <a:pt x="134" y="118"/>
                    </a:lnTo>
                    <a:lnTo>
                      <a:pt x="134" y="120"/>
                    </a:lnTo>
                    <a:lnTo>
                      <a:pt x="136" y="122"/>
                    </a:lnTo>
                    <a:lnTo>
                      <a:pt x="136" y="124"/>
                    </a:lnTo>
                    <a:lnTo>
                      <a:pt x="138" y="125"/>
                    </a:lnTo>
                    <a:lnTo>
                      <a:pt x="147" y="129"/>
                    </a:lnTo>
                    <a:lnTo>
                      <a:pt x="150" y="129"/>
                    </a:lnTo>
                    <a:lnTo>
                      <a:pt x="156" y="124"/>
                    </a:lnTo>
                    <a:lnTo>
                      <a:pt x="156" y="122"/>
                    </a:lnTo>
                    <a:lnTo>
                      <a:pt x="158" y="120"/>
                    </a:lnTo>
                    <a:lnTo>
                      <a:pt x="159" y="120"/>
                    </a:lnTo>
                    <a:lnTo>
                      <a:pt x="161" y="118"/>
                    </a:lnTo>
                    <a:lnTo>
                      <a:pt x="163" y="120"/>
                    </a:lnTo>
                    <a:lnTo>
                      <a:pt x="165" y="116"/>
                    </a:lnTo>
                    <a:lnTo>
                      <a:pt x="168" y="118"/>
                    </a:lnTo>
                    <a:lnTo>
                      <a:pt x="170" y="116"/>
                    </a:lnTo>
                    <a:lnTo>
                      <a:pt x="175" y="122"/>
                    </a:lnTo>
                    <a:lnTo>
                      <a:pt x="181" y="118"/>
                    </a:lnTo>
                    <a:lnTo>
                      <a:pt x="181" y="116"/>
                    </a:lnTo>
                    <a:lnTo>
                      <a:pt x="186" y="116"/>
                    </a:lnTo>
                    <a:lnTo>
                      <a:pt x="188" y="115"/>
                    </a:lnTo>
                    <a:lnTo>
                      <a:pt x="192" y="116"/>
                    </a:lnTo>
                    <a:lnTo>
                      <a:pt x="193" y="118"/>
                    </a:lnTo>
                    <a:lnTo>
                      <a:pt x="193" y="124"/>
                    </a:lnTo>
                    <a:lnTo>
                      <a:pt x="197" y="127"/>
                    </a:lnTo>
                    <a:lnTo>
                      <a:pt x="202" y="127"/>
                    </a:lnTo>
                    <a:lnTo>
                      <a:pt x="206" y="127"/>
                    </a:lnTo>
                    <a:lnTo>
                      <a:pt x="208" y="131"/>
                    </a:lnTo>
                    <a:lnTo>
                      <a:pt x="213" y="131"/>
                    </a:lnTo>
                    <a:lnTo>
                      <a:pt x="215" y="129"/>
                    </a:lnTo>
                    <a:lnTo>
                      <a:pt x="217" y="122"/>
                    </a:lnTo>
                    <a:lnTo>
                      <a:pt x="220" y="124"/>
                    </a:lnTo>
                    <a:lnTo>
                      <a:pt x="222" y="127"/>
                    </a:lnTo>
                    <a:lnTo>
                      <a:pt x="233" y="127"/>
                    </a:lnTo>
                    <a:lnTo>
                      <a:pt x="234" y="125"/>
                    </a:lnTo>
                    <a:lnTo>
                      <a:pt x="238" y="124"/>
                    </a:lnTo>
                    <a:lnTo>
                      <a:pt x="243" y="111"/>
                    </a:lnTo>
                    <a:lnTo>
                      <a:pt x="242" y="107"/>
                    </a:lnTo>
                    <a:lnTo>
                      <a:pt x="233" y="106"/>
                    </a:lnTo>
                    <a:lnTo>
                      <a:pt x="229" y="102"/>
                    </a:lnTo>
                    <a:lnTo>
                      <a:pt x="222" y="100"/>
                    </a:lnTo>
                    <a:lnTo>
                      <a:pt x="222" y="98"/>
                    </a:lnTo>
                    <a:lnTo>
                      <a:pt x="222" y="97"/>
                    </a:lnTo>
                    <a:lnTo>
                      <a:pt x="217" y="95"/>
                    </a:lnTo>
                    <a:lnTo>
                      <a:pt x="217" y="93"/>
                    </a:lnTo>
                    <a:lnTo>
                      <a:pt x="218" y="93"/>
                    </a:lnTo>
                    <a:lnTo>
                      <a:pt x="222" y="90"/>
                    </a:lnTo>
                    <a:lnTo>
                      <a:pt x="231" y="86"/>
                    </a:lnTo>
                    <a:lnTo>
                      <a:pt x="233" y="84"/>
                    </a:lnTo>
                    <a:lnTo>
                      <a:pt x="233" y="81"/>
                    </a:lnTo>
                    <a:lnTo>
                      <a:pt x="227" y="73"/>
                    </a:lnTo>
                    <a:lnTo>
                      <a:pt x="229" y="72"/>
                    </a:lnTo>
                    <a:lnTo>
                      <a:pt x="231" y="70"/>
                    </a:lnTo>
                    <a:lnTo>
                      <a:pt x="233" y="68"/>
                    </a:lnTo>
                    <a:lnTo>
                      <a:pt x="234" y="66"/>
                    </a:lnTo>
                    <a:lnTo>
                      <a:pt x="247" y="66"/>
                    </a:lnTo>
                    <a:lnTo>
                      <a:pt x="251" y="66"/>
                    </a:lnTo>
                    <a:lnTo>
                      <a:pt x="251" y="64"/>
                    </a:lnTo>
                    <a:lnTo>
                      <a:pt x="251" y="63"/>
                    </a:lnTo>
                    <a:lnTo>
                      <a:pt x="245" y="59"/>
                    </a:lnTo>
                    <a:lnTo>
                      <a:pt x="236" y="59"/>
                    </a:lnTo>
                    <a:lnTo>
                      <a:pt x="234" y="56"/>
                    </a:lnTo>
                    <a:lnTo>
                      <a:pt x="234" y="54"/>
                    </a:lnTo>
                    <a:lnTo>
                      <a:pt x="238" y="54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38" y="50"/>
                    </a:lnTo>
                    <a:lnTo>
                      <a:pt x="233" y="50"/>
                    </a:lnTo>
                    <a:lnTo>
                      <a:pt x="233" y="48"/>
                    </a:lnTo>
                    <a:lnTo>
                      <a:pt x="233" y="47"/>
                    </a:lnTo>
                    <a:lnTo>
                      <a:pt x="234" y="45"/>
                    </a:lnTo>
                    <a:lnTo>
                      <a:pt x="231" y="41"/>
                    </a:lnTo>
                    <a:lnTo>
                      <a:pt x="236" y="41"/>
                    </a:lnTo>
                    <a:lnTo>
                      <a:pt x="238" y="39"/>
                    </a:lnTo>
                    <a:lnTo>
                      <a:pt x="240" y="39"/>
                    </a:lnTo>
                    <a:lnTo>
                      <a:pt x="242" y="41"/>
                    </a:lnTo>
                    <a:lnTo>
                      <a:pt x="243" y="39"/>
                    </a:lnTo>
                    <a:lnTo>
                      <a:pt x="247" y="41"/>
                    </a:lnTo>
                    <a:lnTo>
                      <a:pt x="249" y="39"/>
                    </a:lnTo>
                    <a:lnTo>
                      <a:pt x="256" y="39"/>
                    </a:lnTo>
                    <a:lnTo>
                      <a:pt x="258" y="41"/>
                    </a:lnTo>
                    <a:lnTo>
                      <a:pt x="260" y="38"/>
                    </a:lnTo>
                    <a:lnTo>
                      <a:pt x="263" y="38"/>
                    </a:lnTo>
                    <a:lnTo>
                      <a:pt x="267" y="38"/>
                    </a:lnTo>
                    <a:lnTo>
                      <a:pt x="268" y="36"/>
                    </a:lnTo>
                    <a:lnTo>
                      <a:pt x="270" y="36"/>
                    </a:lnTo>
                    <a:lnTo>
                      <a:pt x="276" y="32"/>
                    </a:lnTo>
                    <a:lnTo>
                      <a:pt x="277" y="34"/>
                    </a:lnTo>
                    <a:lnTo>
                      <a:pt x="279" y="34"/>
                    </a:lnTo>
                    <a:lnTo>
                      <a:pt x="281" y="34"/>
                    </a:lnTo>
                    <a:lnTo>
                      <a:pt x="283" y="32"/>
                    </a:lnTo>
                    <a:lnTo>
                      <a:pt x="286" y="30"/>
                    </a:lnTo>
                    <a:lnTo>
                      <a:pt x="288" y="30"/>
                    </a:lnTo>
                    <a:lnTo>
                      <a:pt x="292" y="30"/>
                    </a:lnTo>
                    <a:lnTo>
                      <a:pt x="294" y="29"/>
                    </a:lnTo>
                    <a:lnTo>
                      <a:pt x="295" y="29"/>
                    </a:lnTo>
                    <a:lnTo>
                      <a:pt x="297" y="30"/>
                    </a:lnTo>
                    <a:lnTo>
                      <a:pt x="299" y="27"/>
                    </a:lnTo>
                    <a:lnTo>
                      <a:pt x="301" y="23"/>
                    </a:lnTo>
                    <a:lnTo>
                      <a:pt x="302" y="22"/>
                    </a:lnTo>
                    <a:lnTo>
                      <a:pt x="304" y="22"/>
                    </a:lnTo>
                    <a:lnTo>
                      <a:pt x="308" y="23"/>
                    </a:lnTo>
                    <a:lnTo>
                      <a:pt x="313" y="22"/>
                    </a:lnTo>
                    <a:lnTo>
                      <a:pt x="311" y="22"/>
                    </a:lnTo>
                    <a:lnTo>
                      <a:pt x="340" y="14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7" y="13"/>
                    </a:lnTo>
                    <a:lnTo>
                      <a:pt x="349" y="11"/>
                    </a:lnTo>
                    <a:lnTo>
                      <a:pt x="349" y="5"/>
                    </a:lnTo>
                    <a:lnTo>
                      <a:pt x="351" y="7"/>
                    </a:lnTo>
                    <a:lnTo>
                      <a:pt x="353" y="5"/>
                    </a:lnTo>
                    <a:lnTo>
                      <a:pt x="354" y="4"/>
                    </a:lnTo>
                    <a:lnTo>
                      <a:pt x="356" y="2"/>
                    </a:lnTo>
                    <a:lnTo>
                      <a:pt x="360" y="2"/>
                    </a:lnTo>
                    <a:lnTo>
                      <a:pt x="360" y="0"/>
                    </a:lnTo>
                    <a:lnTo>
                      <a:pt x="363" y="0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4" y="2"/>
                    </a:lnTo>
                    <a:lnTo>
                      <a:pt x="376" y="4"/>
                    </a:lnTo>
                    <a:lnTo>
                      <a:pt x="379" y="7"/>
                    </a:lnTo>
                    <a:lnTo>
                      <a:pt x="381" y="5"/>
                    </a:lnTo>
                    <a:lnTo>
                      <a:pt x="383" y="4"/>
                    </a:lnTo>
                    <a:lnTo>
                      <a:pt x="388" y="4"/>
                    </a:lnTo>
                    <a:lnTo>
                      <a:pt x="390" y="5"/>
                    </a:lnTo>
                    <a:lnTo>
                      <a:pt x="392" y="7"/>
                    </a:lnTo>
                    <a:lnTo>
                      <a:pt x="392" y="9"/>
                    </a:lnTo>
                    <a:lnTo>
                      <a:pt x="392" y="16"/>
                    </a:lnTo>
                    <a:lnTo>
                      <a:pt x="394" y="18"/>
                    </a:lnTo>
                    <a:lnTo>
                      <a:pt x="397" y="22"/>
                    </a:lnTo>
                    <a:lnTo>
                      <a:pt x="396" y="23"/>
                    </a:lnTo>
                    <a:lnTo>
                      <a:pt x="396" y="27"/>
                    </a:lnTo>
                    <a:lnTo>
                      <a:pt x="394" y="32"/>
                    </a:lnTo>
                    <a:lnTo>
                      <a:pt x="394" y="34"/>
                    </a:lnTo>
                    <a:lnTo>
                      <a:pt x="396" y="36"/>
                    </a:lnTo>
                    <a:lnTo>
                      <a:pt x="399" y="34"/>
                    </a:lnTo>
                    <a:lnTo>
                      <a:pt x="401" y="36"/>
                    </a:lnTo>
                    <a:lnTo>
                      <a:pt x="405" y="36"/>
                    </a:lnTo>
                    <a:lnTo>
                      <a:pt x="405" y="34"/>
                    </a:lnTo>
                    <a:lnTo>
                      <a:pt x="408" y="34"/>
                    </a:lnTo>
                    <a:lnTo>
                      <a:pt x="410" y="34"/>
                    </a:lnTo>
                    <a:lnTo>
                      <a:pt x="410" y="29"/>
                    </a:lnTo>
                    <a:lnTo>
                      <a:pt x="412" y="30"/>
                    </a:lnTo>
                    <a:lnTo>
                      <a:pt x="413" y="34"/>
                    </a:lnTo>
                    <a:lnTo>
                      <a:pt x="415" y="36"/>
                    </a:lnTo>
                    <a:lnTo>
                      <a:pt x="415" y="41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8"/>
                    </a:lnTo>
                    <a:lnTo>
                      <a:pt x="419" y="36"/>
                    </a:lnTo>
                    <a:lnTo>
                      <a:pt x="424" y="38"/>
                    </a:lnTo>
                    <a:lnTo>
                      <a:pt x="430" y="41"/>
                    </a:lnTo>
                    <a:lnTo>
                      <a:pt x="431" y="41"/>
                    </a:lnTo>
                    <a:lnTo>
                      <a:pt x="433" y="39"/>
                    </a:lnTo>
                    <a:lnTo>
                      <a:pt x="435" y="38"/>
                    </a:lnTo>
                    <a:lnTo>
                      <a:pt x="437" y="41"/>
                    </a:lnTo>
                    <a:lnTo>
                      <a:pt x="437" y="43"/>
                    </a:lnTo>
                    <a:lnTo>
                      <a:pt x="433" y="43"/>
                    </a:lnTo>
                    <a:lnTo>
                      <a:pt x="431" y="45"/>
                    </a:lnTo>
                    <a:lnTo>
                      <a:pt x="430" y="47"/>
                    </a:lnTo>
                    <a:lnTo>
                      <a:pt x="430" y="48"/>
                    </a:lnTo>
                    <a:lnTo>
                      <a:pt x="430" y="52"/>
                    </a:lnTo>
                    <a:lnTo>
                      <a:pt x="431" y="54"/>
                    </a:lnTo>
                    <a:lnTo>
                      <a:pt x="433" y="54"/>
                    </a:lnTo>
                    <a:lnTo>
                      <a:pt x="435" y="52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2"/>
                    </a:lnTo>
                    <a:lnTo>
                      <a:pt x="447" y="52"/>
                    </a:lnTo>
                    <a:lnTo>
                      <a:pt x="447" y="50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5" y="45"/>
                    </a:lnTo>
                    <a:lnTo>
                      <a:pt x="458" y="43"/>
                    </a:lnTo>
                    <a:lnTo>
                      <a:pt x="462" y="41"/>
                    </a:lnTo>
                    <a:lnTo>
                      <a:pt x="464" y="36"/>
                    </a:lnTo>
                    <a:lnTo>
                      <a:pt x="465" y="34"/>
                    </a:lnTo>
                    <a:lnTo>
                      <a:pt x="469" y="36"/>
                    </a:lnTo>
                    <a:lnTo>
                      <a:pt x="474" y="34"/>
                    </a:lnTo>
                    <a:lnTo>
                      <a:pt x="476" y="30"/>
                    </a:lnTo>
                    <a:lnTo>
                      <a:pt x="481" y="30"/>
                    </a:lnTo>
                    <a:lnTo>
                      <a:pt x="485" y="29"/>
                    </a:lnTo>
                    <a:lnTo>
                      <a:pt x="487" y="30"/>
                    </a:lnTo>
                    <a:lnTo>
                      <a:pt x="487" y="32"/>
                    </a:lnTo>
                    <a:lnTo>
                      <a:pt x="485" y="34"/>
                    </a:lnTo>
                    <a:lnTo>
                      <a:pt x="483" y="36"/>
                    </a:lnTo>
                    <a:lnTo>
                      <a:pt x="480" y="36"/>
                    </a:lnTo>
                    <a:lnTo>
                      <a:pt x="480" y="38"/>
                    </a:lnTo>
                    <a:lnTo>
                      <a:pt x="481" y="39"/>
                    </a:lnTo>
                    <a:lnTo>
                      <a:pt x="483" y="41"/>
                    </a:lnTo>
                    <a:lnTo>
                      <a:pt x="503" y="59"/>
                    </a:lnTo>
                    <a:lnTo>
                      <a:pt x="539" y="124"/>
                    </a:lnTo>
                    <a:lnTo>
                      <a:pt x="542" y="120"/>
                    </a:lnTo>
                    <a:lnTo>
                      <a:pt x="544" y="118"/>
                    </a:lnTo>
                    <a:lnTo>
                      <a:pt x="544" y="116"/>
                    </a:lnTo>
                    <a:lnTo>
                      <a:pt x="546" y="113"/>
                    </a:lnTo>
                    <a:lnTo>
                      <a:pt x="549" y="111"/>
                    </a:lnTo>
                    <a:lnTo>
                      <a:pt x="549" y="115"/>
                    </a:lnTo>
                    <a:lnTo>
                      <a:pt x="553" y="115"/>
                    </a:lnTo>
                    <a:lnTo>
                      <a:pt x="557" y="116"/>
                    </a:lnTo>
                    <a:lnTo>
                      <a:pt x="555" y="118"/>
                    </a:lnTo>
                    <a:lnTo>
                      <a:pt x="557" y="122"/>
                    </a:lnTo>
                    <a:lnTo>
                      <a:pt x="558" y="122"/>
                    </a:lnTo>
                    <a:lnTo>
                      <a:pt x="560" y="125"/>
                    </a:lnTo>
                    <a:lnTo>
                      <a:pt x="567" y="125"/>
                    </a:lnTo>
                    <a:lnTo>
                      <a:pt x="573" y="125"/>
                    </a:lnTo>
                    <a:lnTo>
                      <a:pt x="575" y="125"/>
                    </a:lnTo>
                    <a:lnTo>
                      <a:pt x="578" y="125"/>
                    </a:lnTo>
                    <a:lnTo>
                      <a:pt x="580" y="124"/>
                    </a:lnTo>
                    <a:lnTo>
                      <a:pt x="582" y="122"/>
                    </a:lnTo>
                    <a:lnTo>
                      <a:pt x="583" y="122"/>
                    </a:lnTo>
                    <a:lnTo>
                      <a:pt x="585" y="122"/>
                    </a:lnTo>
                    <a:lnTo>
                      <a:pt x="587" y="120"/>
                    </a:lnTo>
                    <a:lnTo>
                      <a:pt x="589" y="118"/>
                    </a:lnTo>
                    <a:lnTo>
                      <a:pt x="594" y="120"/>
                    </a:lnTo>
                    <a:lnTo>
                      <a:pt x="596" y="120"/>
                    </a:lnTo>
                    <a:lnTo>
                      <a:pt x="596" y="122"/>
                    </a:lnTo>
                    <a:lnTo>
                      <a:pt x="598" y="124"/>
                    </a:lnTo>
                    <a:lnTo>
                      <a:pt x="601" y="127"/>
                    </a:lnTo>
                    <a:lnTo>
                      <a:pt x="603" y="129"/>
                    </a:lnTo>
                    <a:lnTo>
                      <a:pt x="605" y="131"/>
                    </a:lnTo>
                    <a:lnTo>
                      <a:pt x="605" y="132"/>
                    </a:lnTo>
                    <a:lnTo>
                      <a:pt x="605" y="136"/>
                    </a:lnTo>
                    <a:lnTo>
                      <a:pt x="605" y="138"/>
                    </a:lnTo>
                    <a:lnTo>
                      <a:pt x="609" y="138"/>
                    </a:lnTo>
                    <a:lnTo>
                      <a:pt x="614" y="141"/>
                    </a:lnTo>
                    <a:lnTo>
                      <a:pt x="616" y="143"/>
                    </a:lnTo>
                    <a:lnTo>
                      <a:pt x="616" y="145"/>
                    </a:lnTo>
                    <a:lnTo>
                      <a:pt x="617" y="147"/>
                    </a:lnTo>
                    <a:lnTo>
                      <a:pt x="619" y="149"/>
                    </a:lnTo>
                    <a:lnTo>
                      <a:pt x="621" y="152"/>
                    </a:lnTo>
                    <a:lnTo>
                      <a:pt x="623" y="154"/>
                    </a:lnTo>
                    <a:lnTo>
                      <a:pt x="628" y="154"/>
                    </a:lnTo>
                    <a:lnTo>
                      <a:pt x="630" y="156"/>
                    </a:lnTo>
                    <a:lnTo>
                      <a:pt x="637" y="156"/>
                    </a:lnTo>
                    <a:lnTo>
                      <a:pt x="637" y="154"/>
                    </a:lnTo>
                    <a:lnTo>
                      <a:pt x="639" y="152"/>
                    </a:lnTo>
                    <a:lnTo>
                      <a:pt x="644" y="150"/>
                    </a:lnTo>
                    <a:lnTo>
                      <a:pt x="644" y="154"/>
                    </a:lnTo>
                    <a:lnTo>
                      <a:pt x="646" y="156"/>
                    </a:lnTo>
                    <a:lnTo>
                      <a:pt x="648" y="158"/>
                    </a:lnTo>
                    <a:lnTo>
                      <a:pt x="650" y="161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0" y="172"/>
                    </a:lnTo>
                    <a:lnTo>
                      <a:pt x="646" y="177"/>
                    </a:lnTo>
                    <a:lnTo>
                      <a:pt x="641" y="183"/>
                    </a:lnTo>
                    <a:lnTo>
                      <a:pt x="635" y="184"/>
                    </a:lnTo>
                    <a:lnTo>
                      <a:pt x="630" y="184"/>
                    </a:lnTo>
                    <a:lnTo>
                      <a:pt x="628" y="190"/>
                    </a:lnTo>
                    <a:lnTo>
                      <a:pt x="626" y="215"/>
                    </a:lnTo>
                    <a:lnTo>
                      <a:pt x="619" y="217"/>
                    </a:lnTo>
                    <a:lnTo>
                      <a:pt x="616" y="220"/>
                    </a:lnTo>
                    <a:lnTo>
                      <a:pt x="609" y="215"/>
                    </a:lnTo>
                    <a:lnTo>
                      <a:pt x="600" y="217"/>
                    </a:lnTo>
                    <a:lnTo>
                      <a:pt x="594" y="215"/>
                    </a:lnTo>
                    <a:lnTo>
                      <a:pt x="591" y="213"/>
                    </a:lnTo>
                    <a:lnTo>
                      <a:pt x="583" y="213"/>
                    </a:lnTo>
                    <a:lnTo>
                      <a:pt x="573" y="247"/>
                    </a:lnTo>
                    <a:lnTo>
                      <a:pt x="575" y="256"/>
                    </a:lnTo>
                    <a:lnTo>
                      <a:pt x="573" y="258"/>
                    </a:lnTo>
                    <a:lnTo>
                      <a:pt x="539" y="263"/>
                    </a:lnTo>
                    <a:lnTo>
                      <a:pt x="537" y="267"/>
                    </a:lnTo>
                    <a:lnTo>
                      <a:pt x="539" y="268"/>
                    </a:lnTo>
                    <a:lnTo>
                      <a:pt x="548" y="299"/>
                    </a:lnTo>
                    <a:lnTo>
                      <a:pt x="548" y="304"/>
                    </a:lnTo>
                    <a:lnTo>
                      <a:pt x="544" y="306"/>
                    </a:lnTo>
                    <a:lnTo>
                      <a:pt x="544" y="310"/>
                    </a:lnTo>
                    <a:lnTo>
                      <a:pt x="542" y="313"/>
                    </a:lnTo>
                    <a:lnTo>
                      <a:pt x="541" y="317"/>
                    </a:lnTo>
                    <a:lnTo>
                      <a:pt x="541" y="322"/>
                    </a:lnTo>
                    <a:lnTo>
                      <a:pt x="539" y="322"/>
                    </a:lnTo>
                    <a:lnTo>
                      <a:pt x="533" y="319"/>
                    </a:lnTo>
                    <a:lnTo>
                      <a:pt x="528" y="317"/>
                    </a:lnTo>
                    <a:lnTo>
                      <a:pt x="524" y="311"/>
                    </a:lnTo>
                    <a:lnTo>
                      <a:pt x="515" y="310"/>
                    </a:lnTo>
                    <a:lnTo>
                      <a:pt x="514" y="310"/>
                    </a:lnTo>
                    <a:lnTo>
                      <a:pt x="494" y="308"/>
                    </a:lnTo>
                    <a:lnTo>
                      <a:pt x="490" y="306"/>
                    </a:lnTo>
                    <a:lnTo>
                      <a:pt x="487" y="306"/>
                    </a:lnTo>
                    <a:lnTo>
                      <a:pt x="483" y="308"/>
                    </a:lnTo>
                    <a:lnTo>
                      <a:pt x="460" y="308"/>
                    </a:lnTo>
                    <a:lnTo>
                      <a:pt x="458" y="306"/>
                    </a:lnTo>
                    <a:lnTo>
                      <a:pt x="456" y="306"/>
                    </a:lnTo>
                    <a:lnTo>
                      <a:pt x="451" y="306"/>
                    </a:lnTo>
                    <a:lnTo>
                      <a:pt x="442" y="301"/>
                    </a:lnTo>
                    <a:lnTo>
                      <a:pt x="440" y="302"/>
                    </a:lnTo>
                    <a:lnTo>
                      <a:pt x="439" y="302"/>
                    </a:lnTo>
                    <a:lnTo>
                      <a:pt x="437" y="304"/>
                    </a:lnTo>
                    <a:lnTo>
                      <a:pt x="433" y="306"/>
                    </a:lnTo>
                    <a:lnTo>
                      <a:pt x="433" y="310"/>
                    </a:lnTo>
                    <a:lnTo>
                      <a:pt x="431" y="311"/>
                    </a:lnTo>
                    <a:lnTo>
                      <a:pt x="430" y="315"/>
                    </a:lnTo>
                    <a:lnTo>
                      <a:pt x="430" y="319"/>
                    </a:lnTo>
                    <a:lnTo>
                      <a:pt x="405" y="311"/>
                    </a:lnTo>
                    <a:lnTo>
                      <a:pt x="403" y="311"/>
                    </a:lnTo>
                    <a:lnTo>
                      <a:pt x="401" y="310"/>
                    </a:lnTo>
                    <a:lnTo>
                      <a:pt x="394" y="311"/>
                    </a:lnTo>
                    <a:lnTo>
                      <a:pt x="392" y="313"/>
                    </a:lnTo>
                    <a:lnTo>
                      <a:pt x="392" y="317"/>
                    </a:lnTo>
                    <a:lnTo>
                      <a:pt x="387" y="326"/>
                    </a:lnTo>
                    <a:lnTo>
                      <a:pt x="385" y="328"/>
                    </a:lnTo>
                    <a:lnTo>
                      <a:pt x="383" y="326"/>
                    </a:lnTo>
                    <a:lnTo>
                      <a:pt x="379" y="331"/>
                    </a:lnTo>
                    <a:lnTo>
                      <a:pt x="378" y="333"/>
                    </a:lnTo>
                    <a:lnTo>
                      <a:pt x="367" y="338"/>
                    </a:lnTo>
                    <a:lnTo>
                      <a:pt x="367" y="340"/>
                    </a:lnTo>
                    <a:lnTo>
                      <a:pt x="362" y="342"/>
                    </a:lnTo>
                    <a:lnTo>
                      <a:pt x="360" y="345"/>
                    </a:lnTo>
                    <a:lnTo>
                      <a:pt x="356" y="349"/>
                    </a:lnTo>
                    <a:lnTo>
                      <a:pt x="344" y="344"/>
                    </a:lnTo>
                    <a:lnTo>
                      <a:pt x="326" y="345"/>
                    </a:lnTo>
                    <a:lnTo>
                      <a:pt x="324" y="331"/>
                    </a:lnTo>
                    <a:lnTo>
                      <a:pt x="313" y="32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15" y="308"/>
                    </a:lnTo>
                    <a:lnTo>
                      <a:pt x="311" y="308"/>
                    </a:lnTo>
                    <a:lnTo>
                      <a:pt x="306" y="299"/>
                    </a:lnTo>
                    <a:lnTo>
                      <a:pt x="295" y="290"/>
                    </a:lnTo>
                    <a:lnTo>
                      <a:pt x="292" y="292"/>
                    </a:lnTo>
                    <a:lnTo>
                      <a:pt x="249" y="295"/>
                    </a:lnTo>
                    <a:lnTo>
                      <a:pt x="193" y="249"/>
                    </a:lnTo>
                    <a:lnTo>
                      <a:pt x="152" y="2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9" name="Freeform 5768"/>
              <p:cNvSpPr>
                <a:spLocks/>
              </p:cNvSpPr>
              <p:nvPr/>
            </p:nvSpPr>
            <p:spPr bwMode="auto">
              <a:xfrm>
                <a:off x="3449" y="1634"/>
                <a:ext cx="652" cy="349"/>
              </a:xfrm>
              <a:custGeom>
                <a:avLst/>
                <a:gdLst>
                  <a:gd name="T0" fmla="*/ 132 w 652"/>
                  <a:gd name="T1" fmla="*/ 326 h 349"/>
                  <a:gd name="T2" fmla="*/ 98 w 652"/>
                  <a:gd name="T3" fmla="*/ 311 h 349"/>
                  <a:gd name="T4" fmla="*/ 70 w 652"/>
                  <a:gd name="T5" fmla="*/ 285 h 349"/>
                  <a:gd name="T6" fmla="*/ 81 w 652"/>
                  <a:gd name="T7" fmla="*/ 272 h 349"/>
                  <a:gd name="T8" fmla="*/ 88 w 652"/>
                  <a:gd name="T9" fmla="*/ 256 h 349"/>
                  <a:gd name="T10" fmla="*/ 124 w 652"/>
                  <a:gd name="T11" fmla="*/ 260 h 349"/>
                  <a:gd name="T12" fmla="*/ 124 w 652"/>
                  <a:gd name="T13" fmla="*/ 242 h 349"/>
                  <a:gd name="T14" fmla="*/ 107 w 652"/>
                  <a:gd name="T15" fmla="*/ 218 h 349"/>
                  <a:gd name="T16" fmla="*/ 61 w 652"/>
                  <a:gd name="T17" fmla="*/ 220 h 349"/>
                  <a:gd name="T18" fmla="*/ 25 w 652"/>
                  <a:gd name="T19" fmla="*/ 227 h 349"/>
                  <a:gd name="T20" fmla="*/ 30 w 652"/>
                  <a:gd name="T21" fmla="*/ 204 h 349"/>
                  <a:gd name="T22" fmla="*/ 11 w 652"/>
                  <a:gd name="T23" fmla="*/ 193 h 349"/>
                  <a:gd name="T24" fmla="*/ 9 w 652"/>
                  <a:gd name="T25" fmla="*/ 165 h 349"/>
                  <a:gd name="T26" fmla="*/ 14 w 652"/>
                  <a:gd name="T27" fmla="*/ 134 h 349"/>
                  <a:gd name="T28" fmla="*/ 32 w 652"/>
                  <a:gd name="T29" fmla="*/ 127 h 349"/>
                  <a:gd name="T30" fmla="*/ 55 w 652"/>
                  <a:gd name="T31" fmla="*/ 113 h 349"/>
                  <a:gd name="T32" fmla="*/ 75 w 652"/>
                  <a:gd name="T33" fmla="*/ 100 h 349"/>
                  <a:gd name="T34" fmla="*/ 91 w 652"/>
                  <a:gd name="T35" fmla="*/ 98 h 349"/>
                  <a:gd name="T36" fmla="*/ 115 w 652"/>
                  <a:gd name="T37" fmla="*/ 107 h 349"/>
                  <a:gd name="T38" fmla="*/ 131 w 652"/>
                  <a:gd name="T39" fmla="*/ 129 h 349"/>
                  <a:gd name="T40" fmla="*/ 138 w 652"/>
                  <a:gd name="T41" fmla="*/ 125 h 349"/>
                  <a:gd name="T42" fmla="*/ 163 w 652"/>
                  <a:gd name="T43" fmla="*/ 120 h 349"/>
                  <a:gd name="T44" fmla="*/ 188 w 652"/>
                  <a:gd name="T45" fmla="*/ 115 h 349"/>
                  <a:gd name="T46" fmla="*/ 208 w 652"/>
                  <a:gd name="T47" fmla="*/ 131 h 349"/>
                  <a:gd name="T48" fmla="*/ 238 w 652"/>
                  <a:gd name="T49" fmla="*/ 124 h 349"/>
                  <a:gd name="T50" fmla="*/ 217 w 652"/>
                  <a:gd name="T51" fmla="*/ 95 h 349"/>
                  <a:gd name="T52" fmla="*/ 229 w 652"/>
                  <a:gd name="T53" fmla="*/ 72 h 349"/>
                  <a:gd name="T54" fmla="*/ 245 w 652"/>
                  <a:gd name="T55" fmla="*/ 59 h 349"/>
                  <a:gd name="T56" fmla="*/ 238 w 652"/>
                  <a:gd name="T57" fmla="*/ 50 h 349"/>
                  <a:gd name="T58" fmla="*/ 240 w 652"/>
                  <a:gd name="T59" fmla="*/ 39 h 349"/>
                  <a:gd name="T60" fmla="*/ 263 w 652"/>
                  <a:gd name="T61" fmla="*/ 38 h 349"/>
                  <a:gd name="T62" fmla="*/ 283 w 652"/>
                  <a:gd name="T63" fmla="*/ 32 h 349"/>
                  <a:gd name="T64" fmla="*/ 301 w 652"/>
                  <a:gd name="T65" fmla="*/ 23 h 349"/>
                  <a:gd name="T66" fmla="*/ 345 w 652"/>
                  <a:gd name="T67" fmla="*/ 13 h 349"/>
                  <a:gd name="T68" fmla="*/ 360 w 652"/>
                  <a:gd name="T69" fmla="*/ 2 h 349"/>
                  <a:gd name="T70" fmla="*/ 376 w 652"/>
                  <a:gd name="T71" fmla="*/ 4 h 349"/>
                  <a:gd name="T72" fmla="*/ 392 w 652"/>
                  <a:gd name="T73" fmla="*/ 16 h 349"/>
                  <a:gd name="T74" fmla="*/ 399 w 652"/>
                  <a:gd name="T75" fmla="*/ 34 h 349"/>
                  <a:gd name="T76" fmla="*/ 413 w 652"/>
                  <a:gd name="T77" fmla="*/ 34 h 349"/>
                  <a:gd name="T78" fmla="*/ 430 w 652"/>
                  <a:gd name="T79" fmla="*/ 41 h 349"/>
                  <a:gd name="T80" fmla="*/ 430 w 652"/>
                  <a:gd name="T81" fmla="*/ 47 h 349"/>
                  <a:gd name="T82" fmla="*/ 444 w 652"/>
                  <a:gd name="T83" fmla="*/ 50 h 349"/>
                  <a:gd name="T84" fmla="*/ 462 w 652"/>
                  <a:gd name="T85" fmla="*/ 41 h 349"/>
                  <a:gd name="T86" fmla="*/ 487 w 652"/>
                  <a:gd name="T87" fmla="*/ 30 h 349"/>
                  <a:gd name="T88" fmla="*/ 503 w 652"/>
                  <a:gd name="T89" fmla="*/ 59 h 349"/>
                  <a:gd name="T90" fmla="*/ 553 w 652"/>
                  <a:gd name="T91" fmla="*/ 115 h 349"/>
                  <a:gd name="T92" fmla="*/ 575 w 652"/>
                  <a:gd name="T93" fmla="*/ 125 h 349"/>
                  <a:gd name="T94" fmla="*/ 594 w 652"/>
                  <a:gd name="T95" fmla="*/ 120 h 349"/>
                  <a:gd name="T96" fmla="*/ 605 w 652"/>
                  <a:gd name="T97" fmla="*/ 136 h 349"/>
                  <a:gd name="T98" fmla="*/ 621 w 652"/>
                  <a:gd name="T99" fmla="*/ 152 h 349"/>
                  <a:gd name="T100" fmla="*/ 644 w 652"/>
                  <a:gd name="T101" fmla="*/ 154 h 349"/>
                  <a:gd name="T102" fmla="*/ 641 w 652"/>
                  <a:gd name="T103" fmla="*/ 183 h 349"/>
                  <a:gd name="T104" fmla="*/ 600 w 652"/>
                  <a:gd name="T105" fmla="*/ 217 h 349"/>
                  <a:gd name="T106" fmla="*/ 537 w 652"/>
                  <a:gd name="T107" fmla="*/ 267 h 349"/>
                  <a:gd name="T108" fmla="*/ 541 w 652"/>
                  <a:gd name="T109" fmla="*/ 322 h 349"/>
                  <a:gd name="T110" fmla="*/ 490 w 652"/>
                  <a:gd name="T111" fmla="*/ 306 h 349"/>
                  <a:gd name="T112" fmla="*/ 440 w 652"/>
                  <a:gd name="T113" fmla="*/ 302 h 349"/>
                  <a:gd name="T114" fmla="*/ 405 w 652"/>
                  <a:gd name="T115" fmla="*/ 311 h 349"/>
                  <a:gd name="T116" fmla="*/ 383 w 652"/>
                  <a:gd name="T117" fmla="*/ 326 h 349"/>
                  <a:gd name="T118" fmla="*/ 344 w 652"/>
                  <a:gd name="T119" fmla="*/ 344 h 349"/>
                  <a:gd name="T120" fmla="*/ 306 w 652"/>
                  <a:gd name="T121" fmla="*/ 299 h 3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52"/>
                  <a:gd name="T184" fmla="*/ 0 h 349"/>
                  <a:gd name="T185" fmla="*/ 652 w 652"/>
                  <a:gd name="T186" fmla="*/ 349 h 3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52" h="349">
                    <a:moveTo>
                      <a:pt x="152" y="263"/>
                    </a:moveTo>
                    <a:lnTo>
                      <a:pt x="152" y="342"/>
                    </a:lnTo>
                    <a:lnTo>
                      <a:pt x="149" y="344"/>
                    </a:lnTo>
                    <a:lnTo>
                      <a:pt x="143" y="344"/>
                    </a:lnTo>
                    <a:lnTo>
                      <a:pt x="140" y="342"/>
                    </a:lnTo>
                    <a:lnTo>
                      <a:pt x="136" y="333"/>
                    </a:lnTo>
                    <a:lnTo>
                      <a:pt x="134" y="331"/>
                    </a:lnTo>
                    <a:lnTo>
                      <a:pt x="132" y="326"/>
                    </a:lnTo>
                    <a:lnTo>
                      <a:pt x="131" y="324"/>
                    </a:lnTo>
                    <a:lnTo>
                      <a:pt x="122" y="320"/>
                    </a:lnTo>
                    <a:lnTo>
                      <a:pt x="120" y="320"/>
                    </a:lnTo>
                    <a:lnTo>
                      <a:pt x="104" y="324"/>
                    </a:lnTo>
                    <a:lnTo>
                      <a:pt x="95" y="333"/>
                    </a:lnTo>
                    <a:lnTo>
                      <a:pt x="95" y="320"/>
                    </a:lnTo>
                    <a:lnTo>
                      <a:pt x="98" y="317"/>
                    </a:lnTo>
                    <a:lnTo>
                      <a:pt x="98" y="311"/>
                    </a:lnTo>
                    <a:lnTo>
                      <a:pt x="95" y="310"/>
                    </a:lnTo>
                    <a:lnTo>
                      <a:pt x="91" y="310"/>
                    </a:lnTo>
                    <a:lnTo>
                      <a:pt x="86" y="308"/>
                    </a:lnTo>
                    <a:lnTo>
                      <a:pt x="82" y="302"/>
                    </a:lnTo>
                    <a:lnTo>
                      <a:pt x="77" y="302"/>
                    </a:lnTo>
                    <a:lnTo>
                      <a:pt x="75" y="292"/>
                    </a:lnTo>
                    <a:lnTo>
                      <a:pt x="73" y="286"/>
                    </a:lnTo>
                    <a:lnTo>
                      <a:pt x="70" y="285"/>
                    </a:lnTo>
                    <a:lnTo>
                      <a:pt x="68" y="279"/>
                    </a:lnTo>
                    <a:lnTo>
                      <a:pt x="61" y="277"/>
                    </a:lnTo>
                    <a:lnTo>
                      <a:pt x="57" y="272"/>
                    </a:lnTo>
                    <a:lnTo>
                      <a:pt x="61" y="270"/>
                    </a:lnTo>
                    <a:lnTo>
                      <a:pt x="66" y="270"/>
                    </a:lnTo>
                    <a:lnTo>
                      <a:pt x="73" y="272"/>
                    </a:lnTo>
                    <a:lnTo>
                      <a:pt x="75" y="272"/>
                    </a:lnTo>
                    <a:lnTo>
                      <a:pt x="81" y="272"/>
                    </a:lnTo>
                    <a:lnTo>
                      <a:pt x="77" y="267"/>
                    </a:lnTo>
                    <a:lnTo>
                      <a:pt x="77" y="261"/>
                    </a:lnTo>
                    <a:lnTo>
                      <a:pt x="79" y="258"/>
                    </a:lnTo>
                    <a:lnTo>
                      <a:pt x="81" y="258"/>
                    </a:lnTo>
                    <a:lnTo>
                      <a:pt x="81" y="260"/>
                    </a:lnTo>
                    <a:lnTo>
                      <a:pt x="84" y="260"/>
                    </a:lnTo>
                    <a:lnTo>
                      <a:pt x="88" y="258"/>
                    </a:lnTo>
                    <a:lnTo>
                      <a:pt x="88" y="256"/>
                    </a:lnTo>
                    <a:lnTo>
                      <a:pt x="91" y="252"/>
                    </a:lnTo>
                    <a:lnTo>
                      <a:pt x="97" y="252"/>
                    </a:lnTo>
                    <a:lnTo>
                      <a:pt x="106" y="258"/>
                    </a:lnTo>
                    <a:lnTo>
                      <a:pt x="109" y="256"/>
                    </a:lnTo>
                    <a:lnTo>
                      <a:pt x="113" y="254"/>
                    </a:lnTo>
                    <a:lnTo>
                      <a:pt x="115" y="254"/>
                    </a:lnTo>
                    <a:lnTo>
                      <a:pt x="116" y="256"/>
                    </a:lnTo>
                    <a:lnTo>
                      <a:pt x="124" y="260"/>
                    </a:lnTo>
                    <a:lnTo>
                      <a:pt x="127" y="260"/>
                    </a:lnTo>
                    <a:lnTo>
                      <a:pt x="131" y="260"/>
                    </a:lnTo>
                    <a:lnTo>
                      <a:pt x="132" y="258"/>
                    </a:lnTo>
                    <a:lnTo>
                      <a:pt x="131" y="254"/>
                    </a:lnTo>
                    <a:lnTo>
                      <a:pt x="132" y="254"/>
                    </a:lnTo>
                    <a:lnTo>
                      <a:pt x="127" y="245"/>
                    </a:lnTo>
                    <a:lnTo>
                      <a:pt x="125" y="243"/>
                    </a:lnTo>
                    <a:lnTo>
                      <a:pt x="124" y="242"/>
                    </a:lnTo>
                    <a:lnTo>
                      <a:pt x="120" y="242"/>
                    </a:lnTo>
                    <a:lnTo>
                      <a:pt x="116" y="236"/>
                    </a:lnTo>
                    <a:lnTo>
                      <a:pt x="115" y="229"/>
                    </a:lnTo>
                    <a:lnTo>
                      <a:pt x="113" y="226"/>
                    </a:lnTo>
                    <a:lnTo>
                      <a:pt x="113" y="227"/>
                    </a:lnTo>
                    <a:lnTo>
                      <a:pt x="109" y="222"/>
                    </a:lnTo>
                    <a:lnTo>
                      <a:pt x="107" y="218"/>
                    </a:lnTo>
                    <a:lnTo>
                      <a:pt x="102" y="215"/>
                    </a:lnTo>
                    <a:lnTo>
                      <a:pt x="98" y="213"/>
                    </a:lnTo>
                    <a:lnTo>
                      <a:pt x="95" y="211"/>
                    </a:lnTo>
                    <a:lnTo>
                      <a:pt x="86" y="215"/>
                    </a:lnTo>
                    <a:lnTo>
                      <a:pt x="84" y="213"/>
                    </a:lnTo>
                    <a:lnTo>
                      <a:pt x="72" y="211"/>
                    </a:lnTo>
                    <a:lnTo>
                      <a:pt x="61" y="220"/>
                    </a:lnTo>
                    <a:lnTo>
                      <a:pt x="34" y="226"/>
                    </a:lnTo>
                    <a:lnTo>
                      <a:pt x="39" y="231"/>
                    </a:lnTo>
                    <a:lnTo>
                      <a:pt x="36" y="233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30" y="229"/>
                    </a:lnTo>
                    <a:lnTo>
                      <a:pt x="27" y="229"/>
                    </a:lnTo>
                    <a:lnTo>
                      <a:pt x="25" y="227"/>
                    </a:lnTo>
                    <a:lnTo>
                      <a:pt x="25" y="226"/>
                    </a:lnTo>
                    <a:lnTo>
                      <a:pt x="27" y="224"/>
                    </a:lnTo>
                    <a:lnTo>
                      <a:pt x="27" y="222"/>
                    </a:lnTo>
                    <a:lnTo>
                      <a:pt x="29" y="222"/>
                    </a:lnTo>
                    <a:lnTo>
                      <a:pt x="32" y="224"/>
                    </a:lnTo>
                    <a:lnTo>
                      <a:pt x="36" y="222"/>
                    </a:lnTo>
                    <a:lnTo>
                      <a:pt x="32" y="206"/>
                    </a:lnTo>
                    <a:lnTo>
                      <a:pt x="30" y="204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5" y="197"/>
                    </a:lnTo>
                    <a:lnTo>
                      <a:pt x="18" y="197"/>
                    </a:lnTo>
                    <a:lnTo>
                      <a:pt x="14" y="197"/>
                    </a:lnTo>
                    <a:lnTo>
                      <a:pt x="14" y="199"/>
                    </a:lnTo>
                    <a:lnTo>
                      <a:pt x="11" y="195"/>
                    </a:lnTo>
                    <a:lnTo>
                      <a:pt x="11" y="193"/>
                    </a:lnTo>
                    <a:lnTo>
                      <a:pt x="9" y="192"/>
                    </a:lnTo>
                    <a:lnTo>
                      <a:pt x="11" y="190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0" y="183"/>
                    </a:lnTo>
                    <a:lnTo>
                      <a:pt x="4" y="168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7" y="163"/>
                    </a:lnTo>
                    <a:lnTo>
                      <a:pt x="5" y="159"/>
                    </a:lnTo>
                    <a:lnTo>
                      <a:pt x="7" y="147"/>
                    </a:lnTo>
                    <a:lnTo>
                      <a:pt x="13" y="143"/>
                    </a:lnTo>
                    <a:lnTo>
                      <a:pt x="13" y="141"/>
                    </a:lnTo>
                    <a:lnTo>
                      <a:pt x="13" y="140"/>
                    </a:lnTo>
                    <a:lnTo>
                      <a:pt x="14" y="138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8" y="132"/>
                    </a:lnTo>
                    <a:lnTo>
                      <a:pt x="18" y="134"/>
                    </a:lnTo>
                    <a:lnTo>
                      <a:pt x="23" y="138"/>
                    </a:lnTo>
                    <a:lnTo>
                      <a:pt x="27" y="149"/>
                    </a:lnTo>
                    <a:lnTo>
                      <a:pt x="30" y="149"/>
                    </a:lnTo>
                    <a:lnTo>
                      <a:pt x="38" y="143"/>
                    </a:lnTo>
                    <a:lnTo>
                      <a:pt x="32" y="127"/>
                    </a:lnTo>
                    <a:lnTo>
                      <a:pt x="36" y="129"/>
                    </a:lnTo>
                    <a:lnTo>
                      <a:pt x="45" y="122"/>
                    </a:lnTo>
                    <a:lnTo>
                      <a:pt x="47" y="120"/>
                    </a:lnTo>
                    <a:lnTo>
                      <a:pt x="47" y="115"/>
                    </a:lnTo>
                    <a:lnTo>
                      <a:pt x="48" y="115"/>
                    </a:lnTo>
                    <a:lnTo>
                      <a:pt x="52" y="115"/>
                    </a:lnTo>
                    <a:lnTo>
                      <a:pt x="54" y="115"/>
                    </a:lnTo>
                    <a:lnTo>
                      <a:pt x="55" y="113"/>
                    </a:lnTo>
                    <a:lnTo>
                      <a:pt x="59" y="111"/>
                    </a:lnTo>
                    <a:lnTo>
                      <a:pt x="61" y="109"/>
                    </a:lnTo>
                    <a:lnTo>
                      <a:pt x="63" y="107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6" y="102"/>
                    </a:lnTo>
                    <a:lnTo>
                      <a:pt x="72" y="100"/>
                    </a:lnTo>
                    <a:lnTo>
                      <a:pt x="75" y="100"/>
                    </a:lnTo>
                    <a:lnTo>
                      <a:pt x="77" y="106"/>
                    </a:lnTo>
                    <a:lnTo>
                      <a:pt x="82" y="104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6" y="102"/>
                    </a:lnTo>
                    <a:lnTo>
                      <a:pt x="86" y="98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3" y="98"/>
                    </a:lnTo>
                    <a:lnTo>
                      <a:pt x="95" y="104"/>
                    </a:lnTo>
                    <a:lnTo>
                      <a:pt x="97" y="106"/>
                    </a:lnTo>
                    <a:lnTo>
                      <a:pt x="102" y="104"/>
                    </a:lnTo>
                    <a:lnTo>
                      <a:pt x="104" y="106"/>
                    </a:lnTo>
                    <a:lnTo>
                      <a:pt x="107" y="104"/>
                    </a:lnTo>
                    <a:lnTo>
                      <a:pt x="111" y="104"/>
                    </a:lnTo>
                    <a:lnTo>
                      <a:pt x="115" y="107"/>
                    </a:lnTo>
                    <a:lnTo>
                      <a:pt x="116" y="111"/>
                    </a:lnTo>
                    <a:lnTo>
                      <a:pt x="122" y="115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7" y="122"/>
                    </a:lnTo>
                    <a:lnTo>
                      <a:pt x="127" y="127"/>
                    </a:lnTo>
                    <a:lnTo>
                      <a:pt x="129" y="129"/>
                    </a:lnTo>
                    <a:lnTo>
                      <a:pt x="131" y="129"/>
                    </a:lnTo>
                    <a:lnTo>
                      <a:pt x="131" y="122"/>
                    </a:lnTo>
                    <a:lnTo>
                      <a:pt x="129" y="120"/>
                    </a:lnTo>
                    <a:lnTo>
                      <a:pt x="131" y="118"/>
                    </a:lnTo>
                    <a:lnTo>
                      <a:pt x="134" y="118"/>
                    </a:lnTo>
                    <a:lnTo>
                      <a:pt x="134" y="120"/>
                    </a:lnTo>
                    <a:lnTo>
                      <a:pt x="136" y="122"/>
                    </a:lnTo>
                    <a:lnTo>
                      <a:pt x="136" y="124"/>
                    </a:lnTo>
                    <a:lnTo>
                      <a:pt x="138" y="125"/>
                    </a:lnTo>
                    <a:lnTo>
                      <a:pt x="147" y="129"/>
                    </a:lnTo>
                    <a:lnTo>
                      <a:pt x="150" y="129"/>
                    </a:lnTo>
                    <a:lnTo>
                      <a:pt x="156" y="124"/>
                    </a:lnTo>
                    <a:lnTo>
                      <a:pt x="156" y="122"/>
                    </a:lnTo>
                    <a:lnTo>
                      <a:pt x="158" y="120"/>
                    </a:lnTo>
                    <a:lnTo>
                      <a:pt x="159" y="120"/>
                    </a:lnTo>
                    <a:lnTo>
                      <a:pt x="161" y="118"/>
                    </a:lnTo>
                    <a:lnTo>
                      <a:pt x="163" y="120"/>
                    </a:lnTo>
                    <a:lnTo>
                      <a:pt x="165" y="116"/>
                    </a:lnTo>
                    <a:lnTo>
                      <a:pt x="168" y="118"/>
                    </a:lnTo>
                    <a:lnTo>
                      <a:pt x="170" y="116"/>
                    </a:lnTo>
                    <a:lnTo>
                      <a:pt x="175" y="122"/>
                    </a:lnTo>
                    <a:lnTo>
                      <a:pt x="181" y="118"/>
                    </a:lnTo>
                    <a:lnTo>
                      <a:pt x="181" y="116"/>
                    </a:lnTo>
                    <a:lnTo>
                      <a:pt x="186" y="116"/>
                    </a:lnTo>
                    <a:lnTo>
                      <a:pt x="188" y="115"/>
                    </a:lnTo>
                    <a:lnTo>
                      <a:pt x="192" y="116"/>
                    </a:lnTo>
                    <a:lnTo>
                      <a:pt x="193" y="118"/>
                    </a:lnTo>
                    <a:lnTo>
                      <a:pt x="193" y="124"/>
                    </a:lnTo>
                    <a:lnTo>
                      <a:pt x="197" y="127"/>
                    </a:lnTo>
                    <a:lnTo>
                      <a:pt x="202" y="127"/>
                    </a:lnTo>
                    <a:lnTo>
                      <a:pt x="206" y="127"/>
                    </a:lnTo>
                    <a:lnTo>
                      <a:pt x="208" y="131"/>
                    </a:lnTo>
                    <a:lnTo>
                      <a:pt x="213" y="131"/>
                    </a:lnTo>
                    <a:lnTo>
                      <a:pt x="215" y="129"/>
                    </a:lnTo>
                    <a:lnTo>
                      <a:pt x="217" y="122"/>
                    </a:lnTo>
                    <a:lnTo>
                      <a:pt x="220" y="124"/>
                    </a:lnTo>
                    <a:lnTo>
                      <a:pt x="222" y="127"/>
                    </a:lnTo>
                    <a:lnTo>
                      <a:pt x="233" y="127"/>
                    </a:lnTo>
                    <a:lnTo>
                      <a:pt x="234" y="125"/>
                    </a:lnTo>
                    <a:lnTo>
                      <a:pt x="238" y="124"/>
                    </a:lnTo>
                    <a:lnTo>
                      <a:pt x="243" y="111"/>
                    </a:lnTo>
                    <a:lnTo>
                      <a:pt x="242" y="107"/>
                    </a:lnTo>
                    <a:lnTo>
                      <a:pt x="233" y="106"/>
                    </a:lnTo>
                    <a:lnTo>
                      <a:pt x="229" y="102"/>
                    </a:lnTo>
                    <a:lnTo>
                      <a:pt x="222" y="100"/>
                    </a:lnTo>
                    <a:lnTo>
                      <a:pt x="222" y="98"/>
                    </a:lnTo>
                    <a:lnTo>
                      <a:pt x="222" y="97"/>
                    </a:lnTo>
                    <a:lnTo>
                      <a:pt x="217" y="95"/>
                    </a:lnTo>
                    <a:lnTo>
                      <a:pt x="217" y="93"/>
                    </a:lnTo>
                    <a:lnTo>
                      <a:pt x="218" y="93"/>
                    </a:lnTo>
                    <a:lnTo>
                      <a:pt x="222" y="90"/>
                    </a:lnTo>
                    <a:lnTo>
                      <a:pt x="231" y="86"/>
                    </a:lnTo>
                    <a:lnTo>
                      <a:pt x="233" y="84"/>
                    </a:lnTo>
                    <a:lnTo>
                      <a:pt x="233" y="81"/>
                    </a:lnTo>
                    <a:lnTo>
                      <a:pt x="227" y="73"/>
                    </a:lnTo>
                    <a:lnTo>
                      <a:pt x="229" y="72"/>
                    </a:lnTo>
                    <a:lnTo>
                      <a:pt x="231" y="70"/>
                    </a:lnTo>
                    <a:lnTo>
                      <a:pt x="233" y="68"/>
                    </a:lnTo>
                    <a:lnTo>
                      <a:pt x="234" y="66"/>
                    </a:lnTo>
                    <a:lnTo>
                      <a:pt x="247" y="66"/>
                    </a:lnTo>
                    <a:lnTo>
                      <a:pt x="251" y="66"/>
                    </a:lnTo>
                    <a:lnTo>
                      <a:pt x="251" y="64"/>
                    </a:lnTo>
                    <a:lnTo>
                      <a:pt x="251" y="63"/>
                    </a:lnTo>
                    <a:lnTo>
                      <a:pt x="245" y="59"/>
                    </a:lnTo>
                    <a:lnTo>
                      <a:pt x="236" y="59"/>
                    </a:lnTo>
                    <a:lnTo>
                      <a:pt x="234" y="56"/>
                    </a:lnTo>
                    <a:lnTo>
                      <a:pt x="234" y="54"/>
                    </a:lnTo>
                    <a:lnTo>
                      <a:pt x="238" y="54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38" y="50"/>
                    </a:lnTo>
                    <a:lnTo>
                      <a:pt x="233" y="50"/>
                    </a:lnTo>
                    <a:lnTo>
                      <a:pt x="233" y="48"/>
                    </a:lnTo>
                    <a:lnTo>
                      <a:pt x="233" y="47"/>
                    </a:lnTo>
                    <a:lnTo>
                      <a:pt x="234" y="45"/>
                    </a:lnTo>
                    <a:lnTo>
                      <a:pt x="231" y="41"/>
                    </a:lnTo>
                    <a:lnTo>
                      <a:pt x="236" y="41"/>
                    </a:lnTo>
                    <a:lnTo>
                      <a:pt x="238" y="39"/>
                    </a:lnTo>
                    <a:lnTo>
                      <a:pt x="240" y="39"/>
                    </a:lnTo>
                    <a:lnTo>
                      <a:pt x="242" y="41"/>
                    </a:lnTo>
                    <a:lnTo>
                      <a:pt x="243" y="39"/>
                    </a:lnTo>
                    <a:lnTo>
                      <a:pt x="247" y="41"/>
                    </a:lnTo>
                    <a:lnTo>
                      <a:pt x="249" y="39"/>
                    </a:lnTo>
                    <a:lnTo>
                      <a:pt x="256" y="39"/>
                    </a:lnTo>
                    <a:lnTo>
                      <a:pt x="258" y="41"/>
                    </a:lnTo>
                    <a:lnTo>
                      <a:pt x="260" y="38"/>
                    </a:lnTo>
                    <a:lnTo>
                      <a:pt x="263" y="38"/>
                    </a:lnTo>
                    <a:lnTo>
                      <a:pt x="267" y="38"/>
                    </a:lnTo>
                    <a:lnTo>
                      <a:pt x="268" y="36"/>
                    </a:lnTo>
                    <a:lnTo>
                      <a:pt x="270" y="36"/>
                    </a:lnTo>
                    <a:lnTo>
                      <a:pt x="276" y="32"/>
                    </a:lnTo>
                    <a:lnTo>
                      <a:pt x="277" y="34"/>
                    </a:lnTo>
                    <a:lnTo>
                      <a:pt x="279" y="34"/>
                    </a:lnTo>
                    <a:lnTo>
                      <a:pt x="281" y="34"/>
                    </a:lnTo>
                    <a:lnTo>
                      <a:pt x="283" y="32"/>
                    </a:lnTo>
                    <a:lnTo>
                      <a:pt x="286" y="30"/>
                    </a:lnTo>
                    <a:lnTo>
                      <a:pt x="288" y="30"/>
                    </a:lnTo>
                    <a:lnTo>
                      <a:pt x="292" y="30"/>
                    </a:lnTo>
                    <a:lnTo>
                      <a:pt x="294" y="29"/>
                    </a:lnTo>
                    <a:lnTo>
                      <a:pt x="295" y="29"/>
                    </a:lnTo>
                    <a:lnTo>
                      <a:pt x="297" y="30"/>
                    </a:lnTo>
                    <a:lnTo>
                      <a:pt x="299" y="27"/>
                    </a:lnTo>
                    <a:lnTo>
                      <a:pt x="301" y="23"/>
                    </a:lnTo>
                    <a:lnTo>
                      <a:pt x="302" y="22"/>
                    </a:lnTo>
                    <a:lnTo>
                      <a:pt x="304" y="22"/>
                    </a:lnTo>
                    <a:lnTo>
                      <a:pt x="308" y="23"/>
                    </a:lnTo>
                    <a:lnTo>
                      <a:pt x="313" y="22"/>
                    </a:lnTo>
                    <a:lnTo>
                      <a:pt x="311" y="22"/>
                    </a:lnTo>
                    <a:lnTo>
                      <a:pt x="340" y="14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7" y="13"/>
                    </a:lnTo>
                    <a:lnTo>
                      <a:pt x="349" y="11"/>
                    </a:lnTo>
                    <a:lnTo>
                      <a:pt x="349" y="5"/>
                    </a:lnTo>
                    <a:lnTo>
                      <a:pt x="351" y="7"/>
                    </a:lnTo>
                    <a:lnTo>
                      <a:pt x="353" y="5"/>
                    </a:lnTo>
                    <a:lnTo>
                      <a:pt x="354" y="4"/>
                    </a:lnTo>
                    <a:lnTo>
                      <a:pt x="356" y="2"/>
                    </a:lnTo>
                    <a:lnTo>
                      <a:pt x="360" y="2"/>
                    </a:lnTo>
                    <a:lnTo>
                      <a:pt x="360" y="0"/>
                    </a:lnTo>
                    <a:lnTo>
                      <a:pt x="363" y="0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4" y="2"/>
                    </a:lnTo>
                    <a:lnTo>
                      <a:pt x="376" y="4"/>
                    </a:lnTo>
                    <a:lnTo>
                      <a:pt x="379" y="7"/>
                    </a:lnTo>
                    <a:lnTo>
                      <a:pt x="381" y="5"/>
                    </a:lnTo>
                    <a:lnTo>
                      <a:pt x="383" y="4"/>
                    </a:lnTo>
                    <a:lnTo>
                      <a:pt x="388" y="4"/>
                    </a:lnTo>
                    <a:lnTo>
                      <a:pt x="390" y="5"/>
                    </a:lnTo>
                    <a:lnTo>
                      <a:pt x="392" y="7"/>
                    </a:lnTo>
                    <a:lnTo>
                      <a:pt x="392" y="9"/>
                    </a:lnTo>
                    <a:lnTo>
                      <a:pt x="392" y="16"/>
                    </a:lnTo>
                    <a:lnTo>
                      <a:pt x="394" y="18"/>
                    </a:lnTo>
                    <a:lnTo>
                      <a:pt x="397" y="22"/>
                    </a:lnTo>
                    <a:lnTo>
                      <a:pt x="396" y="23"/>
                    </a:lnTo>
                    <a:lnTo>
                      <a:pt x="396" y="27"/>
                    </a:lnTo>
                    <a:lnTo>
                      <a:pt x="394" y="32"/>
                    </a:lnTo>
                    <a:lnTo>
                      <a:pt x="394" y="34"/>
                    </a:lnTo>
                    <a:lnTo>
                      <a:pt x="396" y="36"/>
                    </a:lnTo>
                    <a:lnTo>
                      <a:pt x="399" y="34"/>
                    </a:lnTo>
                    <a:lnTo>
                      <a:pt x="401" y="36"/>
                    </a:lnTo>
                    <a:lnTo>
                      <a:pt x="405" y="36"/>
                    </a:lnTo>
                    <a:lnTo>
                      <a:pt x="405" y="34"/>
                    </a:lnTo>
                    <a:lnTo>
                      <a:pt x="408" y="34"/>
                    </a:lnTo>
                    <a:lnTo>
                      <a:pt x="410" y="34"/>
                    </a:lnTo>
                    <a:lnTo>
                      <a:pt x="410" y="29"/>
                    </a:lnTo>
                    <a:lnTo>
                      <a:pt x="412" y="30"/>
                    </a:lnTo>
                    <a:lnTo>
                      <a:pt x="413" y="34"/>
                    </a:lnTo>
                    <a:lnTo>
                      <a:pt x="415" y="36"/>
                    </a:lnTo>
                    <a:lnTo>
                      <a:pt x="415" y="41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8"/>
                    </a:lnTo>
                    <a:lnTo>
                      <a:pt x="419" y="36"/>
                    </a:lnTo>
                    <a:lnTo>
                      <a:pt x="424" y="38"/>
                    </a:lnTo>
                    <a:lnTo>
                      <a:pt x="430" y="41"/>
                    </a:lnTo>
                    <a:lnTo>
                      <a:pt x="431" y="41"/>
                    </a:lnTo>
                    <a:lnTo>
                      <a:pt x="433" y="39"/>
                    </a:lnTo>
                    <a:lnTo>
                      <a:pt x="435" y="38"/>
                    </a:lnTo>
                    <a:lnTo>
                      <a:pt x="437" y="41"/>
                    </a:lnTo>
                    <a:lnTo>
                      <a:pt x="437" y="43"/>
                    </a:lnTo>
                    <a:lnTo>
                      <a:pt x="433" y="43"/>
                    </a:lnTo>
                    <a:lnTo>
                      <a:pt x="431" y="45"/>
                    </a:lnTo>
                    <a:lnTo>
                      <a:pt x="430" y="47"/>
                    </a:lnTo>
                    <a:lnTo>
                      <a:pt x="430" y="48"/>
                    </a:lnTo>
                    <a:lnTo>
                      <a:pt x="430" y="52"/>
                    </a:lnTo>
                    <a:lnTo>
                      <a:pt x="431" y="54"/>
                    </a:lnTo>
                    <a:lnTo>
                      <a:pt x="433" y="54"/>
                    </a:lnTo>
                    <a:lnTo>
                      <a:pt x="435" y="52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2"/>
                    </a:lnTo>
                    <a:lnTo>
                      <a:pt x="447" y="52"/>
                    </a:lnTo>
                    <a:lnTo>
                      <a:pt x="447" y="50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5" y="45"/>
                    </a:lnTo>
                    <a:lnTo>
                      <a:pt x="458" y="43"/>
                    </a:lnTo>
                    <a:lnTo>
                      <a:pt x="462" y="41"/>
                    </a:lnTo>
                    <a:lnTo>
                      <a:pt x="464" y="36"/>
                    </a:lnTo>
                    <a:lnTo>
                      <a:pt x="465" y="34"/>
                    </a:lnTo>
                    <a:lnTo>
                      <a:pt x="469" y="36"/>
                    </a:lnTo>
                    <a:lnTo>
                      <a:pt x="474" y="34"/>
                    </a:lnTo>
                    <a:lnTo>
                      <a:pt x="476" y="30"/>
                    </a:lnTo>
                    <a:lnTo>
                      <a:pt x="481" y="30"/>
                    </a:lnTo>
                    <a:lnTo>
                      <a:pt x="485" y="29"/>
                    </a:lnTo>
                    <a:lnTo>
                      <a:pt x="487" y="30"/>
                    </a:lnTo>
                    <a:lnTo>
                      <a:pt x="487" y="32"/>
                    </a:lnTo>
                    <a:lnTo>
                      <a:pt x="485" y="34"/>
                    </a:lnTo>
                    <a:lnTo>
                      <a:pt x="483" y="36"/>
                    </a:lnTo>
                    <a:lnTo>
                      <a:pt x="480" y="36"/>
                    </a:lnTo>
                    <a:lnTo>
                      <a:pt x="480" y="38"/>
                    </a:lnTo>
                    <a:lnTo>
                      <a:pt x="481" y="39"/>
                    </a:lnTo>
                    <a:lnTo>
                      <a:pt x="483" y="41"/>
                    </a:lnTo>
                    <a:lnTo>
                      <a:pt x="503" y="59"/>
                    </a:lnTo>
                    <a:lnTo>
                      <a:pt x="539" y="124"/>
                    </a:lnTo>
                    <a:lnTo>
                      <a:pt x="542" y="120"/>
                    </a:lnTo>
                    <a:lnTo>
                      <a:pt x="544" y="118"/>
                    </a:lnTo>
                    <a:lnTo>
                      <a:pt x="544" y="116"/>
                    </a:lnTo>
                    <a:lnTo>
                      <a:pt x="546" y="113"/>
                    </a:lnTo>
                    <a:lnTo>
                      <a:pt x="549" y="111"/>
                    </a:lnTo>
                    <a:lnTo>
                      <a:pt x="549" y="115"/>
                    </a:lnTo>
                    <a:lnTo>
                      <a:pt x="553" y="115"/>
                    </a:lnTo>
                    <a:lnTo>
                      <a:pt x="557" y="116"/>
                    </a:lnTo>
                    <a:lnTo>
                      <a:pt x="555" y="118"/>
                    </a:lnTo>
                    <a:lnTo>
                      <a:pt x="557" y="122"/>
                    </a:lnTo>
                    <a:lnTo>
                      <a:pt x="558" y="122"/>
                    </a:lnTo>
                    <a:lnTo>
                      <a:pt x="560" y="125"/>
                    </a:lnTo>
                    <a:lnTo>
                      <a:pt x="567" y="125"/>
                    </a:lnTo>
                    <a:lnTo>
                      <a:pt x="573" y="125"/>
                    </a:lnTo>
                    <a:lnTo>
                      <a:pt x="575" y="125"/>
                    </a:lnTo>
                    <a:lnTo>
                      <a:pt x="578" y="125"/>
                    </a:lnTo>
                    <a:lnTo>
                      <a:pt x="580" y="124"/>
                    </a:lnTo>
                    <a:lnTo>
                      <a:pt x="582" y="122"/>
                    </a:lnTo>
                    <a:lnTo>
                      <a:pt x="583" y="122"/>
                    </a:lnTo>
                    <a:lnTo>
                      <a:pt x="585" y="122"/>
                    </a:lnTo>
                    <a:lnTo>
                      <a:pt x="587" y="120"/>
                    </a:lnTo>
                    <a:lnTo>
                      <a:pt x="589" y="118"/>
                    </a:lnTo>
                    <a:lnTo>
                      <a:pt x="594" y="120"/>
                    </a:lnTo>
                    <a:lnTo>
                      <a:pt x="596" y="120"/>
                    </a:lnTo>
                    <a:lnTo>
                      <a:pt x="596" y="122"/>
                    </a:lnTo>
                    <a:lnTo>
                      <a:pt x="598" y="124"/>
                    </a:lnTo>
                    <a:lnTo>
                      <a:pt x="601" y="127"/>
                    </a:lnTo>
                    <a:lnTo>
                      <a:pt x="603" y="129"/>
                    </a:lnTo>
                    <a:lnTo>
                      <a:pt x="605" y="131"/>
                    </a:lnTo>
                    <a:lnTo>
                      <a:pt x="605" y="132"/>
                    </a:lnTo>
                    <a:lnTo>
                      <a:pt x="605" y="136"/>
                    </a:lnTo>
                    <a:lnTo>
                      <a:pt x="605" y="138"/>
                    </a:lnTo>
                    <a:lnTo>
                      <a:pt x="609" y="138"/>
                    </a:lnTo>
                    <a:lnTo>
                      <a:pt x="614" y="141"/>
                    </a:lnTo>
                    <a:lnTo>
                      <a:pt x="616" y="143"/>
                    </a:lnTo>
                    <a:lnTo>
                      <a:pt x="616" y="145"/>
                    </a:lnTo>
                    <a:lnTo>
                      <a:pt x="617" y="147"/>
                    </a:lnTo>
                    <a:lnTo>
                      <a:pt x="619" y="149"/>
                    </a:lnTo>
                    <a:lnTo>
                      <a:pt x="621" y="152"/>
                    </a:lnTo>
                    <a:lnTo>
                      <a:pt x="623" y="154"/>
                    </a:lnTo>
                    <a:lnTo>
                      <a:pt x="628" y="154"/>
                    </a:lnTo>
                    <a:lnTo>
                      <a:pt x="630" y="156"/>
                    </a:lnTo>
                    <a:lnTo>
                      <a:pt x="637" y="156"/>
                    </a:lnTo>
                    <a:lnTo>
                      <a:pt x="637" y="154"/>
                    </a:lnTo>
                    <a:lnTo>
                      <a:pt x="639" y="152"/>
                    </a:lnTo>
                    <a:lnTo>
                      <a:pt x="644" y="150"/>
                    </a:lnTo>
                    <a:lnTo>
                      <a:pt x="644" y="154"/>
                    </a:lnTo>
                    <a:lnTo>
                      <a:pt x="646" y="156"/>
                    </a:lnTo>
                    <a:lnTo>
                      <a:pt x="648" y="158"/>
                    </a:lnTo>
                    <a:lnTo>
                      <a:pt x="650" y="161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0" y="172"/>
                    </a:lnTo>
                    <a:lnTo>
                      <a:pt x="646" y="177"/>
                    </a:lnTo>
                    <a:lnTo>
                      <a:pt x="641" y="183"/>
                    </a:lnTo>
                    <a:lnTo>
                      <a:pt x="635" y="184"/>
                    </a:lnTo>
                    <a:lnTo>
                      <a:pt x="630" y="184"/>
                    </a:lnTo>
                    <a:lnTo>
                      <a:pt x="628" y="190"/>
                    </a:lnTo>
                    <a:lnTo>
                      <a:pt x="626" y="215"/>
                    </a:lnTo>
                    <a:lnTo>
                      <a:pt x="619" y="217"/>
                    </a:lnTo>
                    <a:lnTo>
                      <a:pt x="616" y="220"/>
                    </a:lnTo>
                    <a:lnTo>
                      <a:pt x="609" y="215"/>
                    </a:lnTo>
                    <a:lnTo>
                      <a:pt x="600" y="217"/>
                    </a:lnTo>
                    <a:lnTo>
                      <a:pt x="594" y="215"/>
                    </a:lnTo>
                    <a:lnTo>
                      <a:pt x="591" y="213"/>
                    </a:lnTo>
                    <a:lnTo>
                      <a:pt x="583" y="213"/>
                    </a:lnTo>
                    <a:lnTo>
                      <a:pt x="573" y="247"/>
                    </a:lnTo>
                    <a:lnTo>
                      <a:pt x="575" y="256"/>
                    </a:lnTo>
                    <a:lnTo>
                      <a:pt x="573" y="258"/>
                    </a:lnTo>
                    <a:lnTo>
                      <a:pt x="539" y="263"/>
                    </a:lnTo>
                    <a:lnTo>
                      <a:pt x="537" y="267"/>
                    </a:lnTo>
                    <a:lnTo>
                      <a:pt x="539" y="268"/>
                    </a:lnTo>
                    <a:lnTo>
                      <a:pt x="548" y="299"/>
                    </a:lnTo>
                    <a:lnTo>
                      <a:pt x="548" y="304"/>
                    </a:lnTo>
                    <a:lnTo>
                      <a:pt x="544" y="306"/>
                    </a:lnTo>
                    <a:lnTo>
                      <a:pt x="544" y="310"/>
                    </a:lnTo>
                    <a:lnTo>
                      <a:pt x="542" y="313"/>
                    </a:lnTo>
                    <a:lnTo>
                      <a:pt x="541" y="317"/>
                    </a:lnTo>
                    <a:lnTo>
                      <a:pt x="541" y="322"/>
                    </a:lnTo>
                    <a:lnTo>
                      <a:pt x="539" y="322"/>
                    </a:lnTo>
                    <a:lnTo>
                      <a:pt x="533" y="319"/>
                    </a:lnTo>
                    <a:lnTo>
                      <a:pt x="528" y="317"/>
                    </a:lnTo>
                    <a:lnTo>
                      <a:pt x="524" y="311"/>
                    </a:lnTo>
                    <a:lnTo>
                      <a:pt x="515" y="310"/>
                    </a:lnTo>
                    <a:lnTo>
                      <a:pt x="514" y="310"/>
                    </a:lnTo>
                    <a:lnTo>
                      <a:pt x="494" y="308"/>
                    </a:lnTo>
                    <a:lnTo>
                      <a:pt x="490" y="306"/>
                    </a:lnTo>
                    <a:lnTo>
                      <a:pt x="487" y="306"/>
                    </a:lnTo>
                    <a:lnTo>
                      <a:pt x="483" y="308"/>
                    </a:lnTo>
                    <a:lnTo>
                      <a:pt x="460" y="308"/>
                    </a:lnTo>
                    <a:lnTo>
                      <a:pt x="458" y="306"/>
                    </a:lnTo>
                    <a:lnTo>
                      <a:pt x="456" y="306"/>
                    </a:lnTo>
                    <a:lnTo>
                      <a:pt x="451" y="306"/>
                    </a:lnTo>
                    <a:lnTo>
                      <a:pt x="442" y="301"/>
                    </a:lnTo>
                    <a:lnTo>
                      <a:pt x="440" y="302"/>
                    </a:lnTo>
                    <a:lnTo>
                      <a:pt x="439" y="302"/>
                    </a:lnTo>
                    <a:lnTo>
                      <a:pt x="437" y="304"/>
                    </a:lnTo>
                    <a:lnTo>
                      <a:pt x="433" y="306"/>
                    </a:lnTo>
                    <a:lnTo>
                      <a:pt x="433" y="310"/>
                    </a:lnTo>
                    <a:lnTo>
                      <a:pt x="431" y="311"/>
                    </a:lnTo>
                    <a:lnTo>
                      <a:pt x="430" y="315"/>
                    </a:lnTo>
                    <a:lnTo>
                      <a:pt x="430" y="319"/>
                    </a:lnTo>
                    <a:lnTo>
                      <a:pt x="405" y="311"/>
                    </a:lnTo>
                    <a:lnTo>
                      <a:pt x="403" y="311"/>
                    </a:lnTo>
                    <a:lnTo>
                      <a:pt x="401" y="310"/>
                    </a:lnTo>
                    <a:lnTo>
                      <a:pt x="394" y="311"/>
                    </a:lnTo>
                    <a:lnTo>
                      <a:pt x="392" y="313"/>
                    </a:lnTo>
                    <a:lnTo>
                      <a:pt x="392" y="317"/>
                    </a:lnTo>
                    <a:lnTo>
                      <a:pt x="387" y="326"/>
                    </a:lnTo>
                    <a:lnTo>
                      <a:pt x="385" y="328"/>
                    </a:lnTo>
                    <a:lnTo>
                      <a:pt x="383" y="326"/>
                    </a:lnTo>
                    <a:lnTo>
                      <a:pt x="379" y="331"/>
                    </a:lnTo>
                    <a:lnTo>
                      <a:pt x="378" y="333"/>
                    </a:lnTo>
                    <a:lnTo>
                      <a:pt x="367" y="338"/>
                    </a:lnTo>
                    <a:lnTo>
                      <a:pt x="367" y="340"/>
                    </a:lnTo>
                    <a:lnTo>
                      <a:pt x="362" y="342"/>
                    </a:lnTo>
                    <a:lnTo>
                      <a:pt x="360" y="345"/>
                    </a:lnTo>
                    <a:lnTo>
                      <a:pt x="356" y="349"/>
                    </a:lnTo>
                    <a:lnTo>
                      <a:pt x="344" y="344"/>
                    </a:lnTo>
                    <a:lnTo>
                      <a:pt x="326" y="345"/>
                    </a:lnTo>
                    <a:lnTo>
                      <a:pt x="324" y="331"/>
                    </a:lnTo>
                    <a:lnTo>
                      <a:pt x="313" y="32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15" y="308"/>
                    </a:lnTo>
                    <a:lnTo>
                      <a:pt x="311" y="308"/>
                    </a:lnTo>
                    <a:lnTo>
                      <a:pt x="306" y="299"/>
                    </a:lnTo>
                    <a:lnTo>
                      <a:pt x="295" y="290"/>
                    </a:lnTo>
                    <a:lnTo>
                      <a:pt x="292" y="292"/>
                    </a:lnTo>
                    <a:lnTo>
                      <a:pt x="249" y="295"/>
                    </a:lnTo>
                    <a:lnTo>
                      <a:pt x="193" y="249"/>
                    </a:lnTo>
                    <a:lnTo>
                      <a:pt x="152" y="26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0" name="Freeform 5769"/>
              <p:cNvSpPr>
                <a:spLocks/>
              </p:cNvSpPr>
              <p:nvPr/>
            </p:nvSpPr>
            <p:spPr bwMode="auto">
              <a:xfrm>
                <a:off x="2917" y="1854"/>
                <a:ext cx="52" cy="36"/>
              </a:xfrm>
              <a:custGeom>
                <a:avLst/>
                <a:gdLst>
                  <a:gd name="T0" fmla="*/ 42 w 52"/>
                  <a:gd name="T1" fmla="*/ 0 h 36"/>
                  <a:gd name="T2" fmla="*/ 34 w 52"/>
                  <a:gd name="T3" fmla="*/ 2 h 36"/>
                  <a:gd name="T4" fmla="*/ 33 w 52"/>
                  <a:gd name="T5" fmla="*/ 6 h 36"/>
                  <a:gd name="T6" fmla="*/ 24 w 52"/>
                  <a:gd name="T7" fmla="*/ 4 h 36"/>
                  <a:gd name="T8" fmla="*/ 18 w 52"/>
                  <a:gd name="T9" fmla="*/ 9 h 36"/>
                  <a:gd name="T10" fmla="*/ 2 w 52"/>
                  <a:gd name="T11" fmla="*/ 11 h 36"/>
                  <a:gd name="T12" fmla="*/ 0 w 52"/>
                  <a:gd name="T13" fmla="*/ 14 h 36"/>
                  <a:gd name="T14" fmla="*/ 2 w 52"/>
                  <a:gd name="T15" fmla="*/ 14 h 36"/>
                  <a:gd name="T16" fmla="*/ 4 w 52"/>
                  <a:gd name="T17" fmla="*/ 22 h 36"/>
                  <a:gd name="T18" fmla="*/ 4 w 52"/>
                  <a:gd name="T19" fmla="*/ 23 h 36"/>
                  <a:gd name="T20" fmla="*/ 8 w 52"/>
                  <a:gd name="T21" fmla="*/ 27 h 36"/>
                  <a:gd name="T22" fmla="*/ 9 w 52"/>
                  <a:gd name="T23" fmla="*/ 29 h 36"/>
                  <a:gd name="T24" fmla="*/ 8 w 52"/>
                  <a:gd name="T25" fmla="*/ 31 h 36"/>
                  <a:gd name="T26" fmla="*/ 4 w 52"/>
                  <a:gd name="T27" fmla="*/ 31 h 36"/>
                  <a:gd name="T28" fmla="*/ 4 w 52"/>
                  <a:gd name="T29" fmla="*/ 32 h 36"/>
                  <a:gd name="T30" fmla="*/ 9 w 52"/>
                  <a:gd name="T31" fmla="*/ 32 h 36"/>
                  <a:gd name="T32" fmla="*/ 17 w 52"/>
                  <a:gd name="T33" fmla="*/ 32 h 36"/>
                  <a:gd name="T34" fmla="*/ 18 w 52"/>
                  <a:gd name="T35" fmla="*/ 29 h 36"/>
                  <a:gd name="T36" fmla="*/ 24 w 52"/>
                  <a:gd name="T37" fmla="*/ 34 h 36"/>
                  <a:gd name="T38" fmla="*/ 25 w 52"/>
                  <a:gd name="T39" fmla="*/ 32 h 36"/>
                  <a:gd name="T40" fmla="*/ 27 w 52"/>
                  <a:gd name="T41" fmla="*/ 34 h 36"/>
                  <a:gd name="T42" fmla="*/ 29 w 52"/>
                  <a:gd name="T43" fmla="*/ 36 h 36"/>
                  <a:gd name="T44" fmla="*/ 31 w 52"/>
                  <a:gd name="T45" fmla="*/ 31 h 36"/>
                  <a:gd name="T46" fmla="*/ 31 w 52"/>
                  <a:gd name="T47" fmla="*/ 27 h 36"/>
                  <a:gd name="T48" fmla="*/ 36 w 52"/>
                  <a:gd name="T49" fmla="*/ 25 h 36"/>
                  <a:gd name="T50" fmla="*/ 36 w 52"/>
                  <a:gd name="T51" fmla="*/ 20 h 36"/>
                  <a:gd name="T52" fmla="*/ 34 w 52"/>
                  <a:gd name="T53" fmla="*/ 16 h 36"/>
                  <a:gd name="T54" fmla="*/ 42 w 52"/>
                  <a:gd name="T55" fmla="*/ 13 h 36"/>
                  <a:gd name="T56" fmla="*/ 43 w 52"/>
                  <a:gd name="T57" fmla="*/ 11 h 36"/>
                  <a:gd name="T58" fmla="*/ 45 w 52"/>
                  <a:gd name="T59" fmla="*/ 11 h 36"/>
                  <a:gd name="T60" fmla="*/ 45 w 52"/>
                  <a:gd name="T61" fmla="*/ 9 h 36"/>
                  <a:gd name="T62" fmla="*/ 47 w 52"/>
                  <a:gd name="T63" fmla="*/ 6 h 36"/>
                  <a:gd name="T64" fmla="*/ 51 w 52"/>
                  <a:gd name="T65" fmla="*/ 9 h 36"/>
                  <a:gd name="T66" fmla="*/ 52 w 52"/>
                  <a:gd name="T67" fmla="*/ 9 h 36"/>
                  <a:gd name="T68" fmla="*/ 45 w 52"/>
                  <a:gd name="T69" fmla="*/ 0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36"/>
                  <a:gd name="T107" fmla="*/ 52 w 52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36">
                    <a:moveTo>
                      <a:pt x="43" y="0"/>
                    </a:moveTo>
                    <a:lnTo>
                      <a:pt x="42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7" y="32"/>
                    </a:lnTo>
                    <a:lnTo>
                      <a:pt x="18" y="29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4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6" y="14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1" name="Freeform 5770"/>
              <p:cNvSpPr>
                <a:spLocks/>
              </p:cNvSpPr>
              <p:nvPr/>
            </p:nvSpPr>
            <p:spPr bwMode="auto">
              <a:xfrm>
                <a:off x="2917" y="1854"/>
                <a:ext cx="52" cy="36"/>
              </a:xfrm>
              <a:custGeom>
                <a:avLst/>
                <a:gdLst>
                  <a:gd name="T0" fmla="*/ 42 w 52"/>
                  <a:gd name="T1" fmla="*/ 0 h 36"/>
                  <a:gd name="T2" fmla="*/ 34 w 52"/>
                  <a:gd name="T3" fmla="*/ 2 h 36"/>
                  <a:gd name="T4" fmla="*/ 33 w 52"/>
                  <a:gd name="T5" fmla="*/ 6 h 36"/>
                  <a:gd name="T6" fmla="*/ 24 w 52"/>
                  <a:gd name="T7" fmla="*/ 4 h 36"/>
                  <a:gd name="T8" fmla="*/ 18 w 52"/>
                  <a:gd name="T9" fmla="*/ 9 h 36"/>
                  <a:gd name="T10" fmla="*/ 2 w 52"/>
                  <a:gd name="T11" fmla="*/ 11 h 36"/>
                  <a:gd name="T12" fmla="*/ 0 w 52"/>
                  <a:gd name="T13" fmla="*/ 14 h 36"/>
                  <a:gd name="T14" fmla="*/ 2 w 52"/>
                  <a:gd name="T15" fmla="*/ 14 h 36"/>
                  <a:gd name="T16" fmla="*/ 4 w 52"/>
                  <a:gd name="T17" fmla="*/ 22 h 36"/>
                  <a:gd name="T18" fmla="*/ 4 w 52"/>
                  <a:gd name="T19" fmla="*/ 23 h 36"/>
                  <a:gd name="T20" fmla="*/ 8 w 52"/>
                  <a:gd name="T21" fmla="*/ 27 h 36"/>
                  <a:gd name="T22" fmla="*/ 9 w 52"/>
                  <a:gd name="T23" fmla="*/ 29 h 36"/>
                  <a:gd name="T24" fmla="*/ 8 w 52"/>
                  <a:gd name="T25" fmla="*/ 31 h 36"/>
                  <a:gd name="T26" fmla="*/ 4 w 52"/>
                  <a:gd name="T27" fmla="*/ 31 h 36"/>
                  <a:gd name="T28" fmla="*/ 4 w 52"/>
                  <a:gd name="T29" fmla="*/ 32 h 36"/>
                  <a:gd name="T30" fmla="*/ 9 w 52"/>
                  <a:gd name="T31" fmla="*/ 32 h 36"/>
                  <a:gd name="T32" fmla="*/ 17 w 52"/>
                  <a:gd name="T33" fmla="*/ 32 h 36"/>
                  <a:gd name="T34" fmla="*/ 18 w 52"/>
                  <a:gd name="T35" fmla="*/ 29 h 36"/>
                  <a:gd name="T36" fmla="*/ 24 w 52"/>
                  <a:gd name="T37" fmla="*/ 34 h 36"/>
                  <a:gd name="T38" fmla="*/ 25 w 52"/>
                  <a:gd name="T39" fmla="*/ 32 h 36"/>
                  <a:gd name="T40" fmla="*/ 27 w 52"/>
                  <a:gd name="T41" fmla="*/ 34 h 36"/>
                  <a:gd name="T42" fmla="*/ 29 w 52"/>
                  <a:gd name="T43" fmla="*/ 36 h 36"/>
                  <a:gd name="T44" fmla="*/ 31 w 52"/>
                  <a:gd name="T45" fmla="*/ 31 h 36"/>
                  <a:gd name="T46" fmla="*/ 31 w 52"/>
                  <a:gd name="T47" fmla="*/ 27 h 36"/>
                  <a:gd name="T48" fmla="*/ 36 w 52"/>
                  <a:gd name="T49" fmla="*/ 25 h 36"/>
                  <a:gd name="T50" fmla="*/ 36 w 52"/>
                  <a:gd name="T51" fmla="*/ 20 h 36"/>
                  <a:gd name="T52" fmla="*/ 34 w 52"/>
                  <a:gd name="T53" fmla="*/ 16 h 36"/>
                  <a:gd name="T54" fmla="*/ 42 w 52"/>
                  <a:gd name="T55" fmla="*/ 13 h 36"/>
                  <a:gd name="T56" fmla="*/ 43 w 52"/>
                  <a:gd name="T57" fmla="*/ 11 h 36"/>
                  <a:gd name="T58" fmla="*/ 45 w 52"/>
                  <a:gd name="T59" fmla="*/ 11 h 36"/>
                  <a:gd name="T60" fmla="*/ 45 w 52"/>
                  <a:gd name="T61" fmla="*/ 9 h 36"/>
                  <a:gd name="T62" fmla="*/ 47 w 52"/>
                  <a:gd name="T63" fmla="*/ 6 h 36"/>
                  <a:gd name="T64" fmla="*/ 51 w 52"/>
                  <a:gd name="T65" fmla="*/ 9 h 36"/>
                  <a:gd name="T66" fmla="*/ 52 w 52"/>
                  <a:gd name="T67" fmla="*/ 9 h 36"/>
                  <a:gd name="T68" fmla="*/ 45 w 52"/>
                  <a:gd name="T69" fmla="*/ 0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36"/>
                  <a:gd name="T107" fmla="*/ 52 w 52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36">
                    <a:moveTo>
                      <a:pt x="43" y="0"/>
                    </a:moveTo>
                    <a:lnTo>
                      <a:pt x="42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7" y="32"/>
                    </a:lnTo>
                    <a:lnTo>
                      <a:pt x="18" y="29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4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6" y="14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2" name="Freeform 5771"/>
              <p:cNvSpPr>
                <a:spLocks/>
              </p:cNvSpPr>
              <p:nvPr/>
            </p:nvSpPr>
            <p:spPr bwMode="auto">
              <a:xfrm>
                <a:off x="3032" y="1956"/>
                <a:ext cx="39" cy="31"/>
              </a:xfrm>
              <a:custGeom>
                <a:avLst/>
                <a:gdLst>
                  <a:gd name="T0" fmla="*/ 7 w 39"/>
                  <a:gd name="T1" fmla="*/ 31 h 31"/>
                  <a:gd name="T2" fmla="*/ 4 w 39"/>
                  <a:gd name="T3" fmla="*/ 25 h 31"/>
                  <a:gd name="T4" fmla="*/ 0 w 39"/>
                  <a:gd name="T5" fmla="*/ 20 h 31"/>
                  <a:gd name="T6" fmla="*/ 2 w 39"/>
                  <a:gd name="T7" fmla="*/ 6 h 31"/>
                  <a:gd name="T8" fmla="*/ 2 w 39"/>
                  <a:gd name="T9" fmla="*/ 6 h 31"/>
                  <a:gd name="T10" fmla="*/ 4 w 39"/>
                  <a:gd name="T11" fmla="*/ 6 h 31"/>
                  <a:gd name="T12" fmla="*/ 4 w 39"/>
                  <a:gd name="T13" fmla="*/ 4 h 31"/>
                  <a:gd name="T14" fmla="*/ 5 w 39"/>
                  <a:gd name="T15" fmla="*/ 2 h 31"/>
                  <a:gd name="T16" fmla="*/ 9 w 39"/>
                  <a:gd name="T17" fmla="*/ 0 h 31"/>
                  <a:gd name="T18" fmla="*/ 11 w 39"/>
                  <a:gd name="T19" fmla="*/ 0 h 31"/>
                  <a:gd name="T20" fmla="*/ 13 w 39"/>
                  <a:gd name="T21" fmla="*/ 2 h 31"/>
                  <a:gd name="T22" fmla="*/ 13 w 39"/>
                  <a:gd name="T23" fmla="*/ 2 h 31"/>
                  <a:gd name="T24" fmla="*/ 13 w 39"/>
                  <a:gd name="T25" fmla="*/ 2 h 31"/>
                  <a:gd name="T26" fmla="*/ 16 w 39"/>
                  <a:gd name="T27" fmla="*/ 0 h 31"/>
                  <a:gd name="T28" fmla="*/ 20 w 39"/>
                  <a:gd name="T29" fmla="*/ 0 h 31"/>
                  <a:gd name="T30" fmla="*/ 21 w 39"/>
                  <a:gd name="T31" fmla="*/ 0 h 31"/>
                  <a:gd name="T32" fmla="*/ 25 w 39"/>
                  <a:gd name="T33" fmla="*/ 0 h 31"/>
                  <a:gd name="T34" fmla="*/ 29 w 39"/>
                  <a:gd name="T35" fmla="*/ 0 h 31"/>
                  <a:gd name="T36" fmla="*/ 30 w 39"/>
                  <a:gd name="T37" fmla="*/ 0 h 31"/>
                  <a:gd name="T38" fmla="*/ 38 w 39"/>
                  <a:gd name="T39" fmla="*/ 6 h 31"/>
                  <a:gd name="T40" fmla="*/ 39 w 39"/>
                  <a:gd name="T41" fmla="*/ 20 h 31"/>
                  <a:gd name="T42" fmla="*/ 38 w 39"/>
                  <a:gd name="T43" fmla="*/ 20 h 31"/>
                  <a:gd name="T44" fmla="*/ 32 w 39"/>
                  <a:gd name="T45" fmla="*/ 25 h 31"/>
                  <a:gd name="T46" fmla="*/ 27 w 39"/>
                  <a:gd name="T47" fmla="*/ 25 h 31"/>
                  <a:gd name="T48" fmla="*/ 21 w 39"/>
                  <a:gd name="T49" fmla="*/ 27 h 31"/>
                  <a:gd name="T50" fmla="*/ 18 w 39"/>
                  <a:gd name="T51" fmla="*/ 29 h 31"/>
                  <a:gd name="T52" fmla="*/ 7 w 39"/>
                  <a:gd name="T53" fmla="*/ 31 h 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31"/>
                  <a:gd name="T83" fmla="*/ 39 w 39"/>
                  <a:gd name="T84" fmla="*/ 31 h 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31">
                    <a:moveTo>
                      <a:pt x="7" y="31"/>
                    </a:moveTo>
                    <a:lnTo>
                      <a:pt x="4" y="25"/>
                    </a:lnTo>
                    <a:lnTo>
                      <a:pt x="0" y="2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8" y="6"/>
                    </a:lnTo>
                    <a:lnTo>
                      <a:pt x="39" y="20"/>
                    </a:lnTo>
                    <a:lnTo>
                      <a:pt x="38" y="20"/>
                    </a:lnTo>
                    <a:lnTo>
                      <a:pt x="32" y="25"/>
                    </a:lnTo>
                    <a:lnTo>
                      <a:pt x="27" y="25"/>
                    </a:lnTo>
                    <a:lnTo>
                      <a:pt x="21" y="27"/>
                    </a:lnTo>
                    <a:lnTo>
                      <a:pt x="18" y="29"/>
                    </a:lnTo>
                    <a:lnTo>
                      <a:pt x="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3" name="Freeform 5772"/>
              <p:cNvSpPr>
                <a:spLocks/>
              </p:cNvSpPr>
              <p:nvPr/>
            </p:nvSpPr>
            <p:spPr bwMode="auto">
              <a:xfrm>
                <a:off x="3032" y="1956"/>
                <a:ext cx="39" cy="31"/>
              </a:xfrm>
              <a:custGeom>
                <a:avLst/>
                <a:gdLst>
                  <a:gd name="T0" fmla="*/ 7 w 39"/>
                  <a:gd name="T1" fmla="*/ 31 h 31"/>
                  <a:gd name="T2" fmla="*/ 4 w 39"/>
                  <a:gd name="T3" fmla="*/ 25 h 31"/>
                  <a:gd name="T4" fmla="*/ 0 w 39"/>
                  <a:gd name="T5" fmla="*/ 20 h 31"/>
                  <a:gd name="T6" fmla="*/ 2 w 39"/>
                  <a:gd name="T7" fmla="*/ 6 h 31"/>
                  <a:gd name="T8" fmla="*/ 2 w 39"/>
                  <a:gd name="T9" fmla="*/ 6 h 31"/>
                  <a:gd name="T10" fmla="*/ 4 w 39"/>
                  <a:gd name="T11" fmla="*/ 6 h 31"/>
                  <a:gd name="T12" fmla="*/ 4 w 39"/>
                  <a:gd name="T13" fmla="*/ 4 h 31"/>
                  <a:gd name="T14" fmla="*/ 5 w 39"/>
                  <a:gd name="T15" fmla="*/ 2 h 31"/>
                  <a:gd name="T16" fmla="*/ 9 w 39"/>
                  <a:gd name="T17" fmla="*/ 0 h 31"/>
                  <a:gd name="T18" fmla="*/ 11 w 39"/>
                  <a:gd name="T19" fmla="*/ 0 h 31"/>
                  <a:gd name="T20" fmla="*/ 13 w 39"/>
                  <a:gd name="T21" fmla="*/ 2 h 31"/>
                  <a:gd name="T22" fmla="*/ 13 w 39"/>
                  <a:gd name="T23" fmla="*/ 2 h 31"/>
                  <a:gd name="T24" fmla="*/ 13 w 39"/>
                  <a:gd name="T25" fmla="*/ 2 h 31"/>
                  <a:gd name="T26" fmla="*/ 16 w 39"/>
                  <a:gd name="T27" fmla="*/ 0 h 31"/>
                  <a:gd name="T28" fmla="*/ 20 w 39"/>
                  <a:gd name="T29" fmla="*/ 0 h 31"/>
                  <a:gd name="T30" fmla="*/ 21 w 39"/>
                  <a:gd name="T31" fmla="*/ 0 h 31"/>
                  <a:gd name="T32" fmla="*/ 25 w 39"/>
                  <a:gd name="T33" fmla="*/ 0 h 31"/>
                  <a:gd name="T34" fmla="*/ 29 w 39"/>
                  <a:gd name="T35" fmla="*/ 0 h 31"/>
                  <a:gd name="T36" fmla="*/ 30 w 39"/>
                  <a:gd name="T37" fmla="*/ 0 h 31"/>
                  <a:gd name="T38" fmla="*/ 38 w 39"/>
                  <a:gd name="T39" fmla="*/ 6 h 31"/>
                  <a:gd name="T40" fmla="*/ 39 w 39"/>
                  <a:gd name="T41" fmla="*/ 20 h 31"/>
                  <a:gd name="T42" fmla="*/ 38 w 39"/>
                  <a:gd name="T43" fmla="*/ 20 h 31"/>
                  <a:gd name="T44" fmla="*/ 32 w 39"/>
                  <a:gd name="T45" fmla="*/ 25 h 31"/>
                  <a:gd name="T46" fmla="*/ 27 w 39"/>
                  <a:gd name="T47" fmla="*/ 25 h 31"/>
                  <a:gd name="T48" fmla="*/ 21 w 39"/>
                  <a:gd name="T49" fmla="*/ 27 h 31"/>
                  <a:gd name="T50" fmla="*/ 18 w 39"/>
                  <a:gd name="T51" fmla="*/ 29 h 31"/>
                  <a:gd name="T52" fmla="*/ 7 w 39"/>
                  <a:gd name="T53" fmla="*/ 31 h 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31"/>
                  <a:gd name="T83" fmla="*/ 39 w 39"/>
                  <a:gd name="T84" fmla="*/ 31 h 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31">
                    <a:moveTo>
                      <a:pt x="7" y="31"/>
                    </a:moveTo>
                    <a:lnTo>
                      <a:pt x="4" y="25"/>
                    </a:lnTo>
                    <a:lnTo>
                      <a:pt x="0" y="2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8" y="6"/>
                    </a:lnTo>
                    <a:lnTo>
                      <a:pt x="39" y="20"/>
                    </a:lnTo>
                    <a:lnTo>
                      <a:pt x="38" y="20"/>
                    </a:lnTo>
                    <a:lnTo>
                      <a:pt x="32" y="25"/>
                    </a:lnTo>
                    <a:lnTo>
                      <a:pt x="27" y="25"/>
                    </a:lnTo>
                    <a:lnTo>
                      <a:pt x="21" y="27"/>
                    </a:lnTo>
                    <a:lnTo>
                      <a:pt x="18" y="29"/>
                    </a:lnTo>
                    <a:lnTo>
                      <a:pt x="7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4" name="Freeform 5773"/>
              <p:cNvSpPr>
                <a:spLocks/>
              </p:cNvSpPr>
              <p:nvPr/>
            </p:nvSpPr>
            <p:spPr bwMode="auto">
              <a:xfrm>
                <a:off x="3027" y="1820"/>
                <a:ext cx="152" cy="106"/>
              </a:xfrm>
              <a:custGeom>
                <a:avLst/>
                <a:gdLst>
                  <a:gd name="T0" fmla="*/ 130 w 152"/>
                  <a:gd name="T1" fmla="*/ 104 h 106"/>
                  <a:gd name="T2" fmla="*/ 116 w 152"/>
                  <a:gd name="T3" fmla="*/ 99 h 106"/>
                  <a:gd name="T4" fmla="*/ 109 w 152"/>
                  <a:gd name="T5" fmla="*/ 97 h 106"/>
                  <a:gd name="T6" fmla="*/ 46 w 152"/>
                  <a:gd name="T7" fmla="*/ 104 h 106"/>
                  <a:gd name="T8" fmla="*/ 44 w 152"/>
                  <a:gd name="T9" fmla="*/ 97 h 106"/>
                  <a:gd name="T10" fmla="*/ 35 w 152"/>
                  <a:gd name="T11" fmla="*/ 90 h 106"/>
                  <a:gd name="T12" fmla="*/ 35 w 152"/>
                  <a:gd name="T13" fmla="*/ 82 h 106"/>
                  <a:gd name="T14" fmla="*/ 25 w 152"/>
                  <a:gd name="T15" fmla="*/ 82 h 106"/>
                  <a:gd name="T16" fmla="*/ 19 w 152"/>
                  <a:gd name="T17" fmla="*/ 72 h 106"/>
                  <a:gd name="T18" fmla="*/ 14 w 152"/>
                  <a:gd name="T19" fmla="*/ 70 h 106"/>
                  <a:gd name="T20" fmla="*/ 9 w 152"/>
                  <a:gd name="T21" fmla="*/ 57 h 106"/>
                  <a:gd name="T22" fmla="*/ 0 w 152"/>
                  <a:gd name="T23" fmla="*/ 50 h 106"/>
                  <a:gd name="T24" fmla="*/ 14 w 152"/>
                  <a:gd name="T25" fmla="*/ 45 h 106"/>
                  <a:gd name="T26" fmla="*/ 26 w 152"/>
                  <a:gd name="T27" fmla="*/ 25 h 106"/>
                  <a:gd name="T28" fmla="*/ 28 w 152"/>
                  <a:gd name="T29" fmla="*/ 18 h 106"/>
                  <a:gd name="T30" fmla="*/ 32 w 152"/>
                  <a:gd name="T31" fmla="*/ 13 h 106"/>
                  <a:gd name="T32" fmla="*/ 37 w 152"/>
                  <a:gd name="T33" fmla="*/ 11 h 106"/>
                  <a:gd name="T34" fmla="*/ 43 w 152"/>
                  <a:gd name="T35" fmla="*/ 7 h 106"/>
                  <a:gd name="T36" fmla="*/ 75 w 152"/>
                  <a:gd name="T37" fmla="*/ 11 h 106"/>
                  <a:gd name="T38" fmla="*/ 86 w 152"/>
                  <a:gd name="T39" fmla="*/ 7 h 106"/>
                  <a:gd name="T40" fmla="*/ 100 w 152"/>
                  <a:gd name="T41" fmla="*/ 0 h 106"/>
                  <a:gd name="T42" fmla="*/ 114 w 152"/>
                  <a:gd name="T43" fmla="*/ 11 h 106"/>
                  <a:gd name="T44" fmla="*/ 127 w 152"/>
                  <a:gd name="T45" fmla="*/ 34 h 106"/>
                  <a:gd name="T46" fmla="*/ 127 w 152"/>
                  <a:gd name="T47" fmla="*/ 54 h 106"/>
                  <a:gd name="T48" fmla="*/ 130 w 152"/>
                  <a:gd name="T49" fmla="*/ 66 h 106"/>
                  <a:gd name="T50" fmla="*/ 137 w 152"/>
                  <a:gd name="T51" fmla="*/ 70 h 106"/>
                  <a:gd name="T52" fmla="*/ 146 w 152"/>
                  <a:gd name="T53" fmla="*/ 66 h 106"/>
                  <a:gd name="T54" fmla="*/ 152 w 152"/>
                  <a:gd name="T55" fmla="*/ 68 h 106"/>
                  <a:gd name="T56" fmla="*/ 152 w 152"/>
                  <a:gd name="T57" fmla="*/ 77 h 106"/>
                  <a:gd name="T58" fmla="*/ 146 w 152"/>
                  <a:gd name="T59" fmla="*/ 82 h 106"/>
                  <a:gd name="T60" fmla="*/ 137 w 152"/>
                  <a:gd name="T61" fmla="*/ 86 h 106"/>
                  <a:gd name="T62" fmla="*/ 141 w 152"/>
                  <a:gd name="T63" fmla="*/ 81 h 106"/>
                  <a:gd name="T64" fmla="*/ 139 w 152"/>
                  <a:gd name="T65" fmla="*/ 77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06"/>
                  <a:gd name="T101" fmla="*/ 152 w 15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06">
                    <a:moveTo>
                      <a:pt x="136" y="104"/>
                    </a:moveTo>
                    <a:lnTo>
                      <a:pt x="130" y="104"/>
                    </a:lnTo>
                    <a:lnTo>
                      <a:pt x="125" y="100"/>
                    </a:lnTo>
                    <a:lnTo>
                      <a:pt x="116" y="99"/>
                    </a:lnTo>
                    <a:lnTo>
                      <a:pt x="114" y="97"/>
                    </a:lnTo>
                    <a:lnTo>
                      <a:pt x="109" y="97"/>
                    </a:lnTo>
                    <a:lnTo>
                      <a:pt x="84" y="106"/>
                    </a:lnTo>
                    <a:lnTo>
                      <a:pt x="46" y="104"/>
                    </a:lnTo>
                    <a:lnTo>
                      <a:pt x="43" y="100"/>
                    </a:lnTo>
                    <a:lnTo>
                      <a:pt x="44" y="97"/>
                    </a:lnTo>
                    <a:lnTo>
                      <a:pt x="37" y="95"/>
                    </a:lnTo>
                    <a:lnTo>
                      <a:pt x="35" y="90"/>
                    </a:lnTo>
                    <a:lnTo>
                      <a:pt x="39" y="86"/>
                    </a:lnTo>
                    <a:lnTo>
                      <a:pt x="35" y="82"/>
                    </a:lnTo>
                    <a:lnTo>
                      <a:pt x="34" y="86"/>
                    </a:lnTo>
                    <a:lnTo>
                      <a:pt x="25" y="82"/>
                    </a:lnTo>
                    <a:lnTo>
                      <a:pt x="19" y="79"/>
                    </a:lnTo>
                    <a:lnTo>
                      <a:pt x="19" y="72"/>
                    </a:lnTo>
                    <a:lnTo>
                      <a:pt x="18" y="70"/>
                    </a:lnTo>
                    <a:lnTo>
                      <a:pt x="14" y="70"/>
                    </a:lnTo>
                    <a:lnTo>
                      <a:pt x="10" y="66"/>
                    </a:lnTo>
                    <a:lnTo>
                      <a:pt x="9" y="57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14" y="45"/>
                    </a:lnTo>
                    <a:lnTo>
                      <a:pt x="23" y="29"/>
                    </a:lnTo>
                    <a:lnTo>
                      <a:pt x="26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32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69" y="7"/>
                    </a:lnTo>
                    <a:lnTo>
                      <a:pt x="75" y="11"/>
                    </a:lnTo>
                    <a:lnTo>
                      <a:pt x="80" y="7"/>
                    </a:lnTo>
                    <a:lnTo>
                      <a:pt x="86" y="7"/>
                    </a:lnTo>
                    <a:lnTo>
                      <a:pt x="91" y="6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14" y="11"/>
                    </a:lnTo>
                    <a:lnTo>
                      <a:pt x="116" y="16"/>
                    </a:lnTo>
                    <a:lnTo>
                      <a:pt x="127" y="34"/>
                    </a:lnTo>
                    <a:lnTo>
                      <a:pt x="127" y="48"/>
                    </a:lnTo>
                    <a:lnTo>
                      <a:pt x="127" y="54"/>
                    </a:lnTo>
                    <a:lnTo>
                      <a:pt x="128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7" y="70"/>
                    </a:lnTo>
                    <a:lnTo>
                      <a:pt x="141" y="68"/>
                    </a:lnTo>
                    <a:lnTo>
                      <a:pt x="146" y="66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6" y="82"/>
                    </a:lnTo>
                    <a:lnTo>
                      <a:pt x="139" y="88"/>
                    </a:lnTo>
                    <a:lnTo>
                      <a:pt x="137" y="86"/>
                    </a:lnTo>
                    <a:lnTo>
                      <a:pt x="139" y="84"/>
                    </a:lnTo>
                    <a:lnTo>
                      <a:pt x="141" y="81"/>
                    </a:lnTo>
                    <a:lnTo>
                      <a:pt x="141" y="77"/>
                    </a:lnTo>
                    <a:lnTo>
                      <a:pt x="139" y="77"/>
                    </a:lnTo>
                    <a:lnTo>
                      <a:pt x="136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5" name="Freeform 5774"/>
              <p:cNvSpPr>
                <a:spLocks/>
              </p:cNvSpPr>
              <p:nvPr/>
            </p:nvSpPr>
            <p:spPr bwMode="auto">
              <a:xfrm>
                <a:off x="3027" y="1820"/>
                <a:ext cx="152" cy="106"/>
              </a:xfrm>
              <a:custGeom>
                <a:avLst/>
                <a:gdLst>
                  <a:gd name="T0" fmla="*/ 130 w 152"/>
                  <a:gd name="T1" fmla="*/ 104 h 106"/>
                  <a:gd name="T2" fmla="*/ 116 w 152"/>
                  <a:gd name="T3" fmla="*/ 99 h 106"/>
                  <a:gd name="T4" fmla="*/ 109 w 152"/>
                  <a:gd name="T5" fmla="*/ 97 h 106"/>
                  <a:gd name="T6" fmla="*/ 46 w 152"/>
                  <a:gd name="T7" fmla="*/ 104 h 106"/>
                  <a:gd name="T8" fmla="*/ 44 w 152"/>
                  <a:gd name="T9" fmla="*/ 97 h 106"/>
                  <a:gd name="T10" fmla="*/ 35 w 152"/>
                  <a:gd name="T11" fmla="*/ 90 h 106"/>
                  <a:gd name="T12" fmla="*/ 35 w 152"/>
                  <a:gd name="T13" fmla="*/ 82 h 106"/>
                  <a:gd name="T14" fmla="*/ 25 w 152"/>
                  <a:gd name="T15" fmla="*/ 82 h 106"/>
                  <a:gd name="T16" fmla="*/ 19 w 152"/>
                  <a:gd name="T17" fmla="*/ 72 h 106"/>
                  <a:gd name="T18" fmla="*/ 14 w 152"/>
                  <a:gd name="T19" fmla="*/ 70 h 106"/>
                  <a:gd name="T20" fmla="*/ 9 w 152"/>
                  <a:gd name="T21" fmla="*/ 57 h 106"/>
                  <a:gd name="T22" fmla="*/ 0 w 152"/>
                  <a:gd name="T23" fmla="*/ 50 h 106"/>
                  <a:gd name="T24" fmla="*/ 14 w 152"/>
                  <a:gd name="T25" fmla="*/ 45 h 106"/>
                  <a:gd name="T26" fmla="*/ 26 w 152"/>
                  <a:gd name="T27" fmla="*/ 25 h 106"/>
                  <a:gd name="T28" fmla="*/ 28 w 152"/>
                  <a:gd name="T29" fmla="*/ 18 h 106"/>
                  <a:gd name="T30" fmla="*/ 32 w 152"/>
                  <a:gd name="T31" fmla="*/ 13 h 106"/>
                  <a:gd name="T32" fmla="*/ 37 w 152"/>
                  <a:gd name="T33" fmla="*/ 11 h 106"/>
                  <a:gd name="T34" fmla="*/ 43 w 152"/>
                  <a:gd name="T35" fmla="*/ 7 h 106"/>
                  <a:gd name="T36" fmla="*/ 75 w 152"/>
                  <a:gd name="T37" fmla="*/ 11 h 106"/>
                  <a:gd name="T38" fmla="*/ 86 w 152"/>
                  <a:gd name="T39" fmla="*/ 7 h 106"/>
                  <a:gd name="T40" fmla="*/ 100 w 152"/>
                  <a:gd name="T41" fmla="*/ 0 h 106"/>
                  <a:gd name="T42" fmla="*/ 114 w 152"/>
                  <a:gd name="T43" fmla="*/ 11 h 106"/>
                  <a:gd name="T44" fmla="*/ 127 w 152"/>
                  <a:gd name="T45" fmla="*/ 34 h 106"/>
                  <a:gd name="T46" fmla="*/ 127 w 152"/>
                  <a:gd name="T47" fmla="*/ 54 h 106"/>
                  <a:gd name="T48" fmla="*/ 130 w 152"/>
                  <a:gd name="T49" fmla="*/ 66 h 106"/>
                  <a:gd name="T50" fmla="*/ 137 w 152"/>
                  <a:gd name="T51" fmla="*/ 70 h 106"/>
                  <a:gd name="T52" fmla="*/ 146 w 152"/>
                  <a:gd name="T53" fmla="*/ 66 h 106"/>
                  <a:gd name="T54" fmla="*/ 152 w 152"/>
                  <a:gd name="T55" fmla="*/ 68 h 106"/>
                  <a:gd name="T56" fmla="*/ 152 w 152"/>
                  <a:gd name="T57" fmla="*/ 77 h 106"/>
                  <a:gd name="T58" fmla="*/ 146 w 152"/>
                  <a:gd name="T59" fmla="*/ 82 h 106"/>
                  <a:gd name="T60" fmla="*/ 137 w 152"/>
                  <a:gd name="T61" fmla="*/ 86 h 106"/>
                  <a:gd name="T62" fmla="*/ 141 w 152"/>
                  <a:gd name="T63" fmla="*/ 81 h 106"/>
                  <a:gd name="T64" fmla="*/ 139 w 152"/>
                  <a:gd name="T65" fmla="*/ 77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06"/>
                  <a:gd name="T101" fmla="*/ 152 w 15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06">
                    <a:moveTo>
                      <a:pt x="136" y="104"/>
                    </a:moveTo>
                    <a:lnTo>
                      <a:pt x="130" y="104"/>
                    </a:lnTo>
                    <a:lnTo>
                      <a:pt x="125" y="100"/>
                    </a:lnTo>
                    <a:lnTo>
                      <a:pt x="116" y="99"/>
                    </a:lnTo>
                    <a:lnTo>
                      <a:pt x="114" y="97"/>
                    </a:lnTo>
                    <a:lnTo>
                      <a:pt x="109" y="97"/>
                    </a:lnTo>
                    <a:lnTo>
                      <a:pt x="84" y="106"/>
                    </a:lnTo>
                    <a:lnTo>
                      <a:pt x="46" y="104"/>
                    </a:lnTo>
                    <a:lnTo>
                      <a:pt x="43" y="100"/>
                    </a:lnTo>
                    <a:lnTo>
                      <a:pt x="44" y="97"/>
                    </a:lnTo>
                    <a:lnTo>
                      <a:pt x="37" y="95"/>
                    </a:lnTo>
                    <a:lnTo>
                      <a:pt x="35" y="90"/>
                    </a:lnTo>
                    <a:lnTo>
                      <a:pt x="39" y="86"/>
                    </a:lnTo>
                    <a:lnTo>
                      <a:pt x="35" y="82"/>
                    </a:lnTo>
                    <a:lnTo>
                      <a:pt x="34" y="86"/>
                    </a:lnTo>
                    <a:lnTo>
                      <a:pt x="25" y="82"/>
                    </a:lnTo>
                    <a:lnTo>
                      <a:pt x="19" y="79"/>
                    </a:lnTo>
                    <a:lnTo>
                      <a:pt x="19" y="72"/>
                    </a:lnTo>
                    <a:lnTo>
                      <a:pt x="18" y="70"/>
                    </a:lnTo>
                    <a:lnTo>
                      <a:pt x="14" y="70"/>
                    </a:lnTo>
                    <a:lnTo>
                      <a:pt x="10" y="66"/>
                    </a:lnTo>
                    <a:lnTo>
                      <a:pt x="9" y="57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14" y="45"/>
                    </a:lnTo>
                    <a:lnTo>
                      <a:pt x="23" y="29"/>
                    </a:lnTo>
                    <a:lnTo>
                      <a:pt x="26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32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69" y="7"/>
                    </a:lnTo>
                    <a:lnTo>
                      <a:pt x="75" y="11"/>
                    </a:lnTo>
                    <a:lnTo>
                      <a:pt x="80" y="7"/>
                    </a:lnTo>
                    <a:lnTo>
                      <a:pt x="86" y="7"/>
                    </a:lnTo>
                    <a:lnTo>
                      <a:pt x="91" y="6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14" y="11"/>
                    </a:lnTo>
                    <a:lnTo>
                      <a:pt x="116" y="16"/>
                    </a:lnTo>
                    <a:lnTo>
                      <a:pt x="127" y="34"/>
                    </a:lnTo>
                    <a:lnTo>
                      <a:pt x="127" y="48"/>
                    </a:lnTo>
                    <a:lnTo>
                      <a:pt x="127" y="54"/>
                    </a:lnTo>
                    <a:lnTo>
                      <a:pt x="128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7" y="70"/>
                    </a:lnTo>
                    <a:lnTo>
                      <a:pt x="141" y="68"/>
                    </a:lnTo>
                    <a:lnTo>
                      <a:pt x="146" y="66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6" y="82"/>
                    </a:lnTo>
                    <a:lnTo>
                      <a:pt x="139" y="88"/>
                    </a:lnTo>
                    <a:lnTo>
                      <a:pt x="137" y="86"/>
                    </a:lnTo>
                    <a:lnTo>
                      <a:pt x="139" y="84"/>
                    </a:lnTo>
                    <a:lnTo>
                      <a:pt x="141" y="81"/>
                    </a:lnTo>
                    <a:lnTo>
                      <a:pt x="141" y="77"/>
                    </a:lnTo>
                    <a:lnTo>
                      <a:pt x="139" y="77"/>
                    </a:lnTo>
                    <a:lnTo>
                      <a:pt x="136" y="10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6" name="Freeform 5775"/>
              <p:cNvSpPr>
                <a:spLocks/>
              </p:cNvSpPr>
              <p:nvPr/>
            </p:nvSpPr>
            <p:spPr bwMode="auto">
              <a:xfrm>
                <a:off x="3222" y="2092"/>
                <a:ext cx="37" cy="22"/>
              </a:xfrm>
              <a:custGeom>
                <a:avLst/>
                <a:gdLst>
                  <a:gd name="T0" fmla="*/ 35 w 37"/>
                  <a:gd name="T1" fmla="*/ 0 h 22"/>
                  <a:gd name="T2" fmla="*/ 27 w 37"/>
                  <a:gd name="T3" fmla="*/ 6 h 22"/>
                  <a:gd name="T4" fmla="*/ 12 w 37"/>
                  <a:gd name="T5" fmla="*/ 7 h 22"/>
                  <a:gd name="T6" fmla="*/ 10 w 37"/>
                  <a:gd name="T7" fmla="*/ 7 h 22"/>
                  <a:gd name="T8" fmla="*/ 10 w 37"/>
                  <a:gd name="T9" fmla="*/ 9 h 22"/>
                  <a:gd name="T10" fmla="*/ 9 w 37"/>
                  <a:gd name="T11" fmla="*/ 11 h 22"/>
                  <a:gd name="T12" fmla="*/ 0 w 37"/>
                  <a:gd name="T13" fmla="*/ 13 h 22"/>
                  <a:gd name="T14" fmla="*/ 3 w 37"/>
                  <a:gd name="T15" fmla="*/ 20 h 22"/>
                  <a:gd name="T16" fmla="*/ 7 w 37"/>
                  <a:gd name="T17" fmla="*/ 22 h 22"/>
                  <a:gd name="T18" fmla="*/ 12 w 37"/>
                  <a:gd name="T19" fmla="*/ 22 h 22"/>
                  <a:gd name="T20" fmla="*/ 16 w 37"/>
                  <a:gd name="T21" fmla="*/ 20 h 22"/>
                  <a:gd name="T22" fmla="*/ 19 w 37"/>
                  <a:gd name="T23" fmla="*/ 20 h 22"/>
                  <a:gd name="T24" fmla="*/ 23 w 37"/>
                  <a:gd name="T25" fmla="*/ 16 h 22"/>
                  <a:gd name="T26" fmla="*/ 27 w 37"/>
                  <a:gd name="T27" fmla="*/ 14 h 22"/>
                  <a:gd name="T28" fmla="*/ 28 w 37"/>
                  <a:gd name="T29" fmla="*/ 13 h 22"/>
                  <a:gd name="T30" fmla="*/ 28 w 37"/>
                  <a:gd name="T31" fmla="*/ 11 h 22"/>
                  <a:gd name="T32" fmla="*/ 32 w 37"/>
                  <a:gd name="T33" fmla="*/ 6 h 22"/>
                  <a:gd name="T34" fmla="*/ 34 w 37"/>
                  <a:gd name="T35" fmla="*/ 6 h 22"/>
                  <a:gd name="T36" fmla="*/ 35 w 37"/>
                  <a:gd name="T37" fmla="*/ 2 h 22"/>
                  <a:gd name="T38" fmla="*/ 37 w 37"/>
                  <a:gd name="T39" fmla="*/ 0 h 22"/>
                  <a:gd name="T40" fmla="*/ 35 w 37"/>
                  <a:gd name="T41" fmla="*/ 0 h 22"/>
                  <a:gd name="T42" fmla="*/ 35 w 37"/>
                  <a:gd name="T43" fmla="*/ 0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"/>
                  <a:gd name="T67" fmla="*/ 0 h 22"/>
                  <a:gd name="T68" fmla="*/ 37 w 37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" h="22">
                    <a:moveTo>
                      <a:pt x="35" y="0"/>
                    </a:moveTo>
                    <a:lnTo>
                      <a:pt x="27" y="6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0" y="13"/>
                    </a:lnTo>
                    <a:lnTo>
                      <a:pt x="3" y="20"/>
                    </a:lnTo>
                    <a:lnTo>
                      <a:pt x="7" y="22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9" y="20"/>
                    </a:lnTo>
                    <a:lnTo>
                      <a:pt x="23" y="16"/>
                    </a:lnTo>
                    <a:lnTo>
                      <a:pt x="27" y="14"/>
                    </a:lnTo>
                    <a:lnTo>
                      <a:pt x="28" y="13"/>
                    </a:lnTo>
                    <a:lnTo>
                      <a:pt x="28" y="11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7" name="Freeform 5776"/>
              <p:cNvSpPr>
                <a:spLocks/>
              </p:cNvSpPr>
              <p:nvPr/>
            </p:nvSpPr>
            <p:spPr bwMode="auto">
              <a:xfrm>
                <a:off x="3143" y="662"/>
                <a:ext cx="2613" cy="1316"/>
              </a:xfrm>
              <a:custGeom>
                <a:avLst/>
                <a:gdLst>
                  <a:gd name="T0" fmla="*/ 2529 w 2613"/>
                  <a:gd name="T1" fmla="*/ 666 h 1316"/>
                  <a:gd name="T2" fmla="*/ 2574 w 2613"/>
                  <a:gd name="T3" fmla="*/ 661 h 1316"/>
                  <a:gd name="T4" fmla="*/ 2556 w 2613"/>
                  <a:gd name="T5" fmla="*/ 584 h 1316"/>
                  <a:gd name="T6" fmla="*/ 2522 w 2613"/>
                  <a:gd name="T7" fmla="*/ 557 h 1316"/>
                  <a:gd name="T8" fmla="*/ 2420 w 2613"/>
                  <a:gd name="T9" fmla="*/ 480 h 1316"/>
                  <a:gd name="T10" fmla="*/ 2226 w 2613"/>
                  <a:gd name="T11" fmla="*/ 475 h 1316"/>
                  <a:gd name="T12" fmla="*/ 2033 w 2613"/>
                  <a:gd name="T13" fmla="*/ 408 h 1316"/>
                  <a:gd name="T14" fmla="*/ 1899 w 2613"/>
                  <a:gd name="T15" fmla="*/ 324 h 1316"/>
                  <a:gd name="T16" fmla="*/ 1763 w 2613"/>
                  <a:gd name="T17" fmla="*/ 385 h 1316"/>
                  <a:gd name="T18" fmla="*/ 1636 w 2613"/>
                  <a:gd name="T19" fmla="*/ 390 h 1316"/>
                  <a:gd name="T20" fmla="*/ 1618 w 2613"/>
                  <a:gd name="T21" fmla="*/ 279 h 1316"/>
                  <a:gd name="T22" fmla="*/ 1512 w 2613"/>
                  <a:gd name="T23" fmla="*/ 301 h 1316"/>
                  <a:gd name="T24" fmla="*/ 1369 w 2613"/>
                  <a:gd name="T25" fmla="*/ 256 h 1316"/>
                  <a:gd name="T26" fmla="*/ 1285 w 2613"/>
                  <a:gd name="T27" fmla="*/ 292 h 1316"/>
                  <a:gd name="T28" fmla="*/ 1335 w 2613"/>
                  <a:gd name="T29" fmla="*/ 211 h 1316"/>
                  <a:gd name="T30" fmla="*/ 1380 w 2613"/>
                  <a:gd name="T31" fmla="*/ 147 h 1316"/>
                  <a:gd name="T32" fmla="*/ 1287 w 2613"/>
                  <a:gd name="T33" fmla="*/ 83 h 1316"/>
                  <a:gd name="T34" fmla="*/ 1246 w 2613"/>
                  <a:gd name="T35" fmla="*/ 13 h 1316"/>
                  <a:gd name="T36" fmla="*/ 1160 w 2613"/>
                  <a:gd name="T37" fmla="*/ 106 h 1316"/>
                  <a:gd name="T38" fmla="*/ 1076 w 2613"/>
                  <a:gd name="T39" fmla="*/ 113 h 1316"/>
                  <a:gd name="T40" fmla="*/ 972 w 2613"/>
                  <a:gd name="T41" fmla="*/ 174 h 1316"/>
                  <a:gd name="T42" fmla="*/ 949 w 2613"/>
                  <a:gd name="T43" fmla="*/ 242 h 1316"/>
                  <a:gd name="T44" fmla="*/ 855 w 2613"/>
                  <a:gd name="T45" fmla="*/ 315 h 1316"/>
                  <a:gd name="T46" fmla="*/ 864 w 2613"/>
                  <a:gd name="T47" fmla="*/ 364 h 1316"/>
                  <a:gd name="T48" fmla="*/ 768 w 2613"/>
                  <a:gd name="T49" fmla="*/ 356 h 1316"/>
                  <a:gd name="T50" fmla="*/ 814 w 2613"/>
                  <a:gd name="T51" fmla="*/ 557 h 1316"/>
                  <a:gd name="T52" fmla="*/ 703 w 2613"/>
                  <a:gd name="T53" fmla="*/ 609 h 1316"/>
                  <a:gd name="T54" fmla="*/ 725 w 2613"/>
                  <a:gd name="T55" fmla="*/ 466 h 1316"/>
                  <a:gd name="T56" fmla="*/ 639 w 2613"/>
                  <a:gd name="T57" fmla="*/ 414 h 1316"/>
                  <a:gd name="T58" fmla="*/ 533 w 2613"/>
                  <a:gd name="T59" fmla="*/ 466 h 1316"/>
                  <a:gd name="T60" fmla="*/ 422 w 2613"/>
                  <a:gd name="T61" fmla="*/ 505 h 1316"/>
                  <a:gd name="T62" fmla="*/ 283 w 2613"/>
                  <a:gd name="T63" fmla="*/ 569 h 1316"/>
                  <a:gd name="T64" fmla="*/ 218 w 2613"/>
                  <a:gd name="T65" fmla="*/ 625 h 1316"/>
                  <a:gd name="T66" fmla="*/ 116 w 2613"/>
                  <a:gd name="T67" fmla="*/ 680 h 1316"/>
                  <a:gd name="T68" fmla="*/ 183 w 2613"/>
                  <a:gd name="T69" fmla="*/ 621 h 1316"/>
                  <a:gd name="T70" fmla="*/ 79 w 2613"/>
                  <a:gd name="T71" fmla="*/ 473 h 1316"/>
                  <a:gd name="T72" fmla="*/ 41 w 2613"/>
                  <a:gd name="T73" fmla="*/ 559 h 1316"/>
                  <a:gd name="T74" fmla="*/ 16 w 2613"/>
                  <a:gd name="T75" fmla="*/ 841 h 1316"/>
                  <a:gd name="T76" fmla="*/ 41 w 2613"/>
                  <a:gd name="T77" fmla="*/ 960 h 1316"/>
                  <a:gd name="T78" fmla="*/ 79 w 2613"/>
                  <a:gd name="T79" fmla="*/ 1058 h 1316"/>
                  <a:gd name="T80" fmla="*/ 202 w 2613"/>
                  <a:gd name="T81" fmla="*/ 1138 h 1316"/>
                  <a:gd name="T82" fmla="*/ 156 w 2613"/>
                  <a:gd name="T83" fmla="*/ 1233 h 1316"/>
                  <a:gd name="T84" fmla="*/ 324 w 2613"/>
                  <a:gd name="T85" fmla="*/ 1258 h 1316"/>
                  <a:gd name="T86" fmla="*/ 306 w 2613"/>
                  <a:gd name="T87" fmla="*/ 1155 h 1316"/>
                  <a:gd name="T88" fmla="*/ 413 w 2613"/>
                  <a:gd name="T89" fmla="*/ 1076 h 1316"/>
                  <a:gd name="T90" fmla="*/ 544 w 2613"/>
                  <a:gd name="T91" fmla="*/ 1096 h 1316"/>
                  <a:gd name="T92" fmla="*/ 564 w 2613"/>
                  <a:gd name="T93" fmla="*/ 1013 h 1316"/>
                  <a:gd name="T94" fmla="*/ 703 w 2613"/>
                  <a:gd name="T95" fmla="*/ 994 h 1316"/>
                  <a:gd name="T96" fmla="*/ 770 w 2613"/>
                  <a:gd name="T97" fmla="*/ 1008 h 1316"/>
                  <a:gd name="T98" fmla="*/ 920 w 2613"/>
                  <a:gd name="T99" fmla="*/ 1113 h 1316"/>
                  <a:gd name="T100" fmla="*/ 1176 w 2613"/>
                  <a:gd name="T101" fmla="*/ 1074 h 1316"/>
                  <a:gd name="T102" fmla="*/ 1566 w 2613"/>
                  <a:gd name="T103" fmla="*/ 1038 h 1316"/>
                  <a:gd name="T104" fmla="*/ 1657 w 2613"/>
                  <a:gd name="T105" fmla="*/ 1292 h 1316"/>
                  <a:gd name="T106" fmla="*/ 1829 w 2613"/>
                  <a:gd name="T107" fmla="*/ 1062 h 1316"/>
                  <a:gd name="T108" fmla="*/ 1761 w 2613"/>
                  <a:gd name="T109" fmla="*/ 1006 h 1316"/>
                  <a:gd name="T110" fmla="*/ 1931 w 2613"/>
                  <a:gd name="T111" fmla="*/ 858 h 1316"/>
                  <a:gd name="T112" fmla="*/ 2044 w 2613"/>
                  <a:gd name="T113" fmla="*/ 865 h 1316"/>
                  <a:gd name="T114" fmla="*/ 2167 w 2613"/>
                  <a:gd name="T115" fmla="*/ 782 h 1316"/>
                  <a:gd name="T116" fmla="*/ 2085 w 2613"/>
                  <a:gd name="T117" fmla="*/ 906 h 1316"/>
                  <a:gd name="T118" fmla="*/ 2178 w 2613"/>
                  <a:gd name="T119" fmla="*/ 949 h 1316"/>
                  <a:gd name="T120" fmla="*/ 2223 w 2613"/>
                  <a:gd name="T121" fmla="*/ 840 h 1316"/>
                  <a:gd name="T122" fmla="*/ 2332 w 2613"/>
                  <a:gd name="T123" fmla="*/ 793 h 1316"/>
                  <a:gd name="T124" fmla="*/ 2434 w 2613"/>
                  <a:gd name="T125" fmla="*/ 754 h 131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613"/>
                  <a:gd name="T190" fmla="*/ 0 h 1316"/>
                  <a:gd name="T191" fmla="*/ 2613 w 2613"/>
                  <a:gd name="T192" fmla="*/ 1316 h 131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613" h="1316">
                    <a:moveTo>
                      <a:pt x="2447" y="659"/>
                    </a:moveTo>
                    <a:lnTo>
                      <a:pt x="2456" y="648"/>
                    </a:lnTo>
                    <a:lnTo>
                      <a:pt x="2456" y="645"/>
                    </a:lnTo>
                    <a:lnTo>
                      <a:pt x="2457" y="641"/>
                    </a:lnTo>
                    <a:lnTo>
                      <a:pt x="2457" y="637"/>
                    </a:lnTo>
                    <a:lnTo>
                      <a:pt x="2448" y="628"/>
                    </a:lnTo>
                    <a:lnTo>
                      <a:pt x="2448" y="618"/>
                    </a:lnTo>
                    <a:lnTo>
                      <a:pt x="2450" y="618"/>
                    </a:lnTo>
                    <a:lnTo>
                      <a:pt x="2452" y="618"/>
                    </a:lnTo>
                    <a:lnTo>
                      <a:pt x="2454" y="619"/>
                    </a:lnTo>
                    <a:lnTo>
                      <a:pt x="2457" y="618"/>
                    </a:lnTo>
                    <a:lnTo>
                      <a:pt x="2457" y="611"/>
                    </a:lnTo>
                    <a:lnTo>
                      <a:pt x="2459" y="612"/>
                    </a:lnTo>
                    <a:lnTo>
                      <a:pt x="2461" y="611"/>
                    </a:lnTo>
                    <a:lnTo>
                      <a:pt x="2461" y="612"/>
                    </a:lnTo>
                    <a:lnTo>
                      <a:pt x="2465" y="618"/>
                    </a:lnTo>
                    <a:lnTo>
                      <a:pt x="2466" y="616"/>
                    </a:lnTo>
                    <a:lnTo>
                      <a:pt x="2468" y="609"/>
                    </a:lnTo>
                    <a:lnTo>
                      <a:pt x="2470" y="609"/>
                    </a:lnTo>
                    <a:lnTo>
                      <a:pt x="2472" y="611"/>
                    </a:lnTo>
                    <a:lnTo>
                      <a:pt x="2470" y="619"/>
                    </a:lnTo>
                    <a:lnTo>
                      <a:pt x="2468" y="621"/>
                    </a:lnTo>
                    <a:lnTo>
                      <a:pt x="2466" y="621"/>
                    </a:lnTo>
                    <a:lnTo>
                      <a:pt x="2463" y="621"/>
                    </a:lnTo>
                    <a:lnTo>
                      <a:pt x="2468" y="630"/>
                    </a:lnTo>
                    <a:lnTo>
                      <a:pt x="2470" y="630"/>
                    </a:lnTo>
                    <a:lnTo>
                      <a:pt x="2472" y="636"/>
                    </a:lnTo>
                    <a:lnTo>
                      <a:pt x="2472" y="641"/>
                    </a:lnTo>
                    <a:lnTo>
                      <a:pt x="2473" y="641"/>
                    </a:lnTo>
                    <a:lnTo>
                      <a:pt x="2479" y="641"/>
                    </a:lnTo>
                    <a:lnTo>
                      <a:pt x="2484" y="643"/>
                    </a:lnTo>
                    <a:lnTo>
                      <a:pt x="2490" y="641"/>
                    </a:lnTo>
                    <a:lnTo>
                      <a:pt x="2491" y="639"/>
                    </a:lnTo>
                    <a:lnTo>
                      <a:pt x="2493" y="639"/>
                    </a:lnTo>
                    <a:lnTo>
                      <a:pt x="2500" y="639"/>
                    </a:lnTo>
                    <a:lnTo>
                      <a:pt x="2502" y="639"/>
                    </a:lnTo>
                    <a:lnTo>
                      <a:pt x="2506" y="643"/>
                    </a:lnTo>
                    <a:lnTo>
                      <a:pt x="2509" y="643"/>
                    </a:lnTo>
                    <a:lnTo>
                      <a:pt x="2513" y="645"/>
                    </a:lnTo>
                    <a:lnTo>
                      <a:pt x="2513" y="650"/>
                    </a:lnTo>
                    <a:lnTo>
                      <a:pt x="2513" y="653"/>
                    </a:lnTo>
                    <a:lnTo>
                      <a:pt x="2513" y="661"/>
                    </a:lnTo>
                    <a:lnTo>
                      <a:pt x="2520" y="666"/>
                    </a:lnTo>
                    <a:lnTo>
                      <a:pt x="2520" y="668"/>
                    </a:lnTo>
                    <a:lnTo>
                      <a:pt x="2522" y="670"/>
                    </a:lnTo>
                    <a:lnTo>
                      <a:pt x="2524" y="671"/>
                    </a:lnTo>
                    <a:lnTo>
                      <a:pt x="2527" y="671"/>
                    </a:lnTo>
                    <a:lnTo>
                      <a:pt x="2529" y="671"/>
                    </a:lnTo>
                    <a:lnTo>
                      <a:pt x="2527" y="670"/>
                    </a:lnTo>
                    <a:lnTo>
                      <a:pt x="2529" y="666"/>
                    </a:lnTo>
                    <a:lnTo>
                      <a:pt x="2529" y="668"/>
                    </a:lnTo>
                    <a:lnTo>
                      <a:pt x="2533" y="670"/>
                    </a:lnTo>
                    <a:lnTo>
                      <a:pt x="2533" y="664"/>
                    </a:lnTo>
                    <a:lnTo>
                      <a:pt x="2533" y="662"/>
                    </a:lnTo>
                    <a:lnTo>
                      <a:pt x="2534" y="664"/>
                    </a:lnTo>
                    <a:lnTo>
                      <a:pt x="2533" y="668"/>
                    </a:lnTo>
                    <a:lnTo>
                      <a:pt x="2531" y="671"/>
                    </a:lnTo>
                    <a:lnTo>
                      <a:pt x="2536" y="675"/>
                    </a:lnTo>
                    <a:lnTo>
                      <a:pt x="2538" y="675"/>
                    </a:lnTo>
                    <a:lnTo>
                      <a:pt x="2540" y="677"/>
                    </a:lnTo>
                    <a:lnTo>
                      <a:pt x="2540" y="679"/>
                    </a:lnTo>
                    <a:lnTo>
                      <a:pt x="2543" y="680"/>
                    </a:lnTo>
                    <a:lnTo>
                      <a:pt x="2543" y="684"/>
                    </a:lnTo>
                    <a:lnTo>
                      <a:pt x="2547" y="684"/>
                    </a:lnTo>
                    <a:lnTo>
                      <a:pt x="2547" y="680"/>
                    </a:lnTo>
                    <a:lnTo>
                      <a:pt x="2547" y="686"/>
                    </a:lnTo>
                    <a:lnTo>
                      <a:pt x="2550" y="686"/>
                    </a:lnTo>
                    <a:lnTo>
                      <a:pt x="2552" y="686"/>
                    </a:lnTo>
                    <a:lnTo>
                      <a:pt x="2554" y="682"/>
                    </a:lnTo>
                    <a:lnTo>
                      <a:pt x="2554" y="677"/>
                    </a:lnTo>
                    <a:lnTo>
                      <a:pt x="2556" y="679"/>
                    </a:lnTo>
                    <a:lnTo>
                      <a:pt x="2552" y="687"/>
                    </a:lnTo>
                    <a:lnTo>
                      <a:pt x="2556" y="689"/>
                    </a:lnTo>
                    <a:lnTo>
                      <a:pt x="2558" y="691"/>
                    </a:lnTo>
                    <a:lnTo>
                      <a:pt x="2559" y="689"/>
                    </a:lnTo>
                    <a:lnTo>
                      <a:pt x="2561" y="687"/>
                    </a:lnTo>
                    <a:lnTo>
                      <a:pt x="2561" y="682"/>
                    </a:lnTo>
                    <a:lnTo>
                      <a:pt x="2559" y="682"/>
                    </a:lnTo>
                    <a:lnTo>
                      <a:pt x="2558" y="680"/>
                    </a:lnTo>
                    <a:lnTo>
                      <a:pt x="2561" y="680"/>
                    </a:lnTo>
                    <a:lnTo>
                      <a:pt x="2563" y="682"/>
                    </a:lnTo>
                    <a:lnTo>
                      <a:pt x="2567" y="684"/>
                    </a:lnTo>
                    <a:lnTo>
                      <a:pt x="2570" y="684"/>
                    </a:lnTo>
                    <a:lnTo>
                      <a:pt x="2567" y="679"/>
                    </a:lnTo>
                    <a:lnTo>
                      <a:pt x="2567" y="677"/>
                    </a:lnTo>
                    <a:lnTo>
                      <a:pt x="2565" y="675"/>
                    </a:lnTo>
                    <a:lnTo>
                      <a:pt x="2561" y="675"/>
                    </a:lnTo>
                    <a:lnTo>
                      <a:pt x="2559" y="673"/>
                    </a:lnTo>
                    <a:lnTo>
                      <a:pt x="2563" y="671"/>
                    </a:lnTo>
                    <a:lnTo>
                      <a:pt x="2561" y="668"/>
                    </a:lnTo>
                    <a:lnTo>
                      <a:pt x="2558" y="670"/>
                    </a:lnTo>
                    <a:lnTo>
                      <a:pt x="2559" y="668"/>
                    </a:lnTo>
                    <a:lnTo>
                      <a:pt x="2565" y="668"/>
                    </a:lnTo>
                    <a:lnTo>
                      <a:pt x="2565" y="666"/>
                    </a:lnTo>
                    <a:lnTo>
                      <a:pt x="2565" y="664"/>
                    </a:lnTo>
                    <a:lnTo>
                      <a:pt x="2568" y="666"/>
                    </a:lnTo>
                    <a:lnTo>
                      <a:pt x="2574" y="661"/>
                    </a:lnTo>
                    <a:lnTo>
                      <a:pt x="2570" y="653"/>
                    </a:lnTo>
                    <a:lnTo>
                      <a:pt x="2568" y="653"/>
                    </a:lnTo>
                    <a:lnTo>
                      <a:pt x="2565" y="653"/>
                    </a:lnTo>
                    <a:lnTo>
                      <a:pt x="2572" y="652"/>
                    </a:lnTo>
                    <a:lnTo>
                      <a:pt x="2572" y="650"/>
                    </a:lnTo>
                    <a:lnTo>
                      <a:pt x="2574" y="646"/>
                    </a:lnTo>
                    <a:lnTo>
                      <a:pt x="2577" y="643"/>
                    </a:lnTo>
                    <a:lnTo>
                      <a:pt x="2581" y="641"/>
                    </a:lnTo>
                    <a:lnTo>
                      <a:pt x="2590" y="643"/>
                    </a:lnTo>
                    <a:lnTo>
                      <a:pt x="2592" y="641"/>
                    </a:lnTo>
                    <a:lnTo>
                      <a:pt x="2590" y="639"/>
                    </a:lnTo>
                    <a:lnTo>
                      <a:pt x="2584" y="636"/>
                    </a:lnTo>
                    <a:lnTo>
                      <a:pt x="2584" y="632"/>
                    </a:lnTo>
                    <a:lnTo>
                      <a:pt x="2586" y="630"/>
                    </a:lnTo>
                    <a:lnTo>
                      <a:pt x="2588" y="634"/>
                    </a:lnTo>
                    <a:lnTo>
                      <a:pt x="2592" y="636"/>
                    </a:lnTo>
                    <a:lnTo>
                      <a:pt x="2593" y="637"/>
                    </a:lnTo>
                    <a:lnTo>
                      <a:pt x="2597" y="639"/>
                    </a:lnTo>
                    <a:lnTo>
                      <a:pt x="2599" y="636"/>
                    </a:lnTo>
                    <a:lnTo>
                      <a:pt x="2599" y="632"/>
                    </a:lnTo>
                    <a:lnTo>
                      <a:pt x="2599" y="627"/>
                    </a:lnTo>
                    <a:lnTo>
                      <a:pt x="2602" y="625"/>
                    </a:lnTo>
                    <a:lnTo>
                      <a:pt x="2606" y="621"/>
                    </a:lnTo>
                    <a:lnTo>
                      <a:pt x="2608" y="621"/>
                    </a:lnTo>
                    <a:lnTo>
                      <a:pt x="2611" y="621"/>
                    </a:lnTo>
                    <a:lnTo>
                      <a:pt x="2613" y="619"/>
                    </a:lnTo>
                    <a:lnTo>
                      <a:pt x="2610" y="618"/>
                    </a:lnTo>
                    <a:lnTo>
                      <a:pt x="2608" y="619"/>
                    </a:lnTo>
                    <a:lnTo>
                      <a:pt x="2606" y="618"/>
                    </a:lnTo>
                    <a:lnTo>
                      <a:pt x="2604" y="616"/>
                    </a:lnTo>
                    <a:lnTo>
                      <a:pt x="2604" y="614"/>
                    </a:lnTo>
                    <a:lnTo>
                      <a:pt x="2602" y="612"/>
                    </a:lnTo>
                    <a:lnTo>
                      <a:pt x="2599" y="616"/>
                    </a:lnTo>
                    <a:lnTo>
                      <a:pt x="2597" y="614"/>
                    </a:lnTo>
                    <a:lnTo>
                      <a:pt x="2599" y="612"/>
                    </a:lnTo>
                    <a:lnTo>
                      <a:pt x="2599" y="611"/>
                    </a:lnTo>
                    <a:lnTo>
                      <a:pt x="2592" y="605"/>
                    </a:lnTo>
                    <a:lnTo>
                      <a:pt x="2590" y="602"/>
                    </a:lnTo>
                    <a:lnTo>
                      <a:pt x="2586" y="598"/>
                    </a:lnTo>
                    <a:lnTo>
                      <a:pt x="2584" y="594"/>
                    </a:lnTo>
                    <a:lnTo>
                      <a:pt x="2584" y="593"/>
                    </a:lnTo>
                    <a:lnTo>
                      <a:pt x="2581" y="591"/>
                    </a:lnTo>
                    <a:lnTo>
                      <a:pt x="2579" y="589"/>
                    </a:lnTo>
                    <a:lnTo>
                      <a:pt x="2579" y="585"/>
                    </a:lnTo>
                    <a:lnTo>
                      <a:pt x="2565" y="582"/>
                    </a:lnTo>
                    <a:lnTo>
                      <a:pt x="2563" y="584"/>
                    </a:lnTo>
                    <a:lnTo>
                      <a:pt x="2568" y="585"/>
                    </a:lnTo>
                    <a:lnTo>
                      <a:pt x="2567" y="587"/>
                    </a:lnTo>
                    <a:lnTo>
                      <a:pt x="2565" y="587"/>
                    </a:lnTo>
                    <a:lnTo>
                      <a:pt x="2556" y="584"/>
                    </a:lnTo>
                    <a:lnTo>
                      <a:pt x="2556" y="587"/>
                    </a:lnTo>
                    <a:lnTo>
                      <a:pt x="2556" y="591"/>
                    </a:lnTo>
                    <a:lnTo>
                      <a:pt x="2554" y="591"/>
                    </a:lnTo>
                    <a:lnTo>
                      <a:pt x="2554" y="587"/>
                    </a:lnTo>
                    <a:lnTo>
                      <a:pt x="2552" y="585"/>
                    </a:lnTo>
                    <a:lnTo>
                      <a:pt x="2552" y="582"/>
                    </a:lnTo>
                    <a:lnTo>
                      <a:pt x="2556" y="582"/>
                    </a:lnTo>
                    <a:lnTo>
                      <a:pt x="2552" y="580"/>
                    </a:lnTo>
                    <a:lnTo>
                      <a:pt x="2550" y="580"/>
                    </a:lnTo>
                    <a:lnTo>
                      <a:pt x="2549" y="578"/>
                    </a:lnTo>
                    <a:lnTo>
                      <a:pt x="2547" y="577"/>
                    </a:lnTo>
                    <a:lnTo>
                      <a:pt x="2547" y="580"/>
                    </a:lnTo>
                    <a:lnTo>
                      <a:pt x="2547" y="582"/>
                    </a:lnTo>
                    <a:lnTo>
                      <a:pt x="2545" y="582"/>
                    </a:lnTo>
                    <a:lnTo>
                      <a:pt x="2545" y="580"/>
                    </a:lnTo>
                    <a:lnTo>
                      <a:pt x="2540" y="578"/>
                    </a:lnTo>
                    <a:lnTo>
                      <a:pt x="2538" y="580"/>
                    </a:lnTo>
                    <a:lnTo>
                      <a:pt x="2534" y="580"/>
                    </a:lnTo>
                    <a:lnTo>
                      <a:pt x="2536" y="584"/>
                    </a:lnTo>
                    <a:lnTo>
                      <a:pt x="2536" y="580"/>
                    </a:lnTo>
                    <a:lnTo>
                      <a:pt x="2540" y="580"/>
                    </a:lnTo>
                    <a:lnTo>
                      <a:pt x="2540" y="582"/>
                    </a:lnTo>
                    <a:lnTo>
                      <a:pt x="2538" y="582"/>
                    </a:lnTo>
                    <a:lnTo>
                      <a:pt x="2542" y="584"/>
                    </a:lnTo>
                    <a:lnTo>
                      <a:pt x="2540" y="598"/>
                    </a:lnTo>
                    <a:lnTo>
                      <a:pt x="2543" y="600"/>
                    </a:lnTo>
                    <a:lnTo>
                      <a:pt x="2543" y="598"/>
                    </a:lnTo>
                    <a:lnTo>
                      <a:pt x="2545" y="598"/>
                    </a:lnTo>
                    <a:lnTo>
                      <a:pt x="2547" y="602"/>
                    </a:lnTo>
                    <a:lnTo>
                      <a:pt x="2547" y="609"/>
                    </a:lnTo>
                    <a:lnTo>
                      <a:pt x="2543" y="609"/>
                    </a:lnTo>
                    <a:lnTo>
                      <a:pt x="2543" y="611"/>
                    </a:lnTo>
                    <a:lnTo>
                      <a:pt x="2543" y="609"/>
                    </a:lnTo>
                    <a:lnTo>
                      <a:pt x="2543" y="607"/>
                    </a:lnTo>
                    <a:lnTo>
                      <a:pt x="2543" y="603"/>
                    </a:lnTo>
                    <a:lnTo>
                      <a:pt x="2540" y="602"/>
                    </a:lnTo>
                    <a:lnTo>
                      <a:pt x="2538" y="602"/>
                    </a:lnTo>
                    <a:lnTo>
                      <a:pt x="2536" y="598"/>
                    </a:lnTo>
                    <a:lnTo>
                      <a:pt x="2536" y="596"/>
                    </a:lnTo>
                    <a:lnTo>
                      <a:pt x="2533" y="594"/>
                    </a:lnTo>
                    <a:lnTo>
                      <a:pt x="2531" y="593"/>
                    </a:lnTo>
                    <a:lnTo>
                      <a:pt x="2533" y="589"/>
                    </a:lnTo>
                    <a:lnTo>
                      <a:pt x="2527" y="568"/>
                    </a:lnTo>
                    <a:lnTo>
                      <a:pt x="2527" y="564"/>
                    </a:lnTo>
                    <a:lnTo>
                      <a:pt x="2529" y="568"/>
                    </a:lnTo>
                    <a:lnTo>
                      <a:pt x="2529" y="571"/>
                    </a:lnTo>
                    <a:lnTo>
                      <a:pt x="2531" y="569"/>
                    </a:lnTo>
                    <a:lnTo>
                      <a:pt x="2529" y="566"/>
                    </a:lnTo>
                    <a:lnTo>
                      <a:pt x="2522" y="560"/>
                    </a:lnTo>
                    <a:lnTo>
                      <a:pt x="2522" y="557"/>
                    </a:lnTo>
                    <a:lnTo>
                      <a:pt x="2520" y="555"/>
                    </a:lnTo>
                    <a:lnTo>
                      <a:pt x="2513" y="551"/>
                    </a:lnTo>
                    <a:lnTo>
                      <a:pt x="2513" y="555"/>
                    </a:lnTo>
                    <a:lnTo>
                      <a:pt x="2516" y="560"/>
                    </a:lnTo>
                    <a:lnTo>
                      <a:pt x="2518" y="560"/>
                    </a:lnTo>
                    <a:lnTo>
                      <a:pt x="2520" y="562"/>
                    </a:lnTo>
                    <a:lnTo>
                      <a:pt x="2520" y="564"/>
                    </a:lnTo>
                    <a:lnTo>
                      <a:pt x="2509" y="557"/>
                    </a:lnTo>
                    <a:lnTo>
                      <a:pt x="2506" y="557"/>
                    </a:lnTo>
                    <a:lnTo>
                      <a:pt x="2504" y="555"/>
                    </a:lnTo>
                    <a:lnTo>
                      <a:pt x="2506" y="553"/>
                    </a:lnTo>
                    <a:lnTo>
                      <a:pt x="2508" y="551"/>
                    </a:lnTo>
                    <a:lnTo>
                      <a:pt x="2508" y="550"/>
                    </a:lnTo>
                    <a:lnTo>
                      <a:pt x="2509" y="548"/>
                    </a:lnTo>
                    <a:lnTo>
                      <a:pt x="2502" y="546"/>
                    </a:lnTo>
                    <a:lnTo>
                      <a:pt x="2499" y="546"/>
                    </a:lnTo>
                    <a:lnTo>
                      <a:pt x="2497" y="544"/>
                    </a:lnTo>
                    <a:lnTo>
                      <a:pt x="2495" y="544"/>
                    </a:lnTo>
                    <a:lnTo>
                      <a:pt x="2495" y="541"/>
                    </a:lnTo>
                    <a:lnTo>
                      <a:pt x="2497" y="541"/>
                    </a:lnTo>
                    <a:lnTo>
                      <a:pt x="2497" y="539"/>
                    </a:lnTo>
                    <a:lnTo>
                      <a:pt x="2495" y="537"/>
                    </a:lnTo>
                    <a:lnTo>
                      <a:pt x="2491" y="537"/>
                    </a:lnTo>
                    <a:lnTo>
                      <a:pt x="2491" y="535"/>
                    </a:lnTo>
                    <a:lnTo>
                      <a:pt x="2490" y="532"/>
                    </a:lnTo>
                    <a:lnTo>
                      <a:pt x="2486" y="532"/>
                    </a:lnTo>
                    <a:lnTo>
                      <a:pt x="2486" y="530"/>
                    </a:lnTo>
                    <a:lnTo>
                      <a:pt x="2482" y="528"/>
                    </a:lnTo>
                    <a:lnTo>
                      <a:pt x="2477" y="530"/>
                    </a:lnTo>
                    <a:lnTo>
                      <a:pt x="2477" y="526"/>
                    </a:lnTo>
                    <a:lnTo>
                      <a:pt x="2477" y="525"/>
                    </a:lnTo>
                    <a:lnTo>
                      <a:pt x="2475" y="523"/>
                    </a:lnTo>
                    <a:lnTo>
                      <a:pt x="2473" y="519"/>
                    </a:lnTo>
                    <a:lnTo>
                      <a:pt x="2475" y="523"/>
                    </a:lnTo>
                    <a:lnTo>
                      <a:pt x="2472" y="521"/>
                    </a:lnTo>
                    <a:lnTo>
                      <a:pt x="2470" y="521"/>
                    </a:lnTo>
                    <a:lnTo>
                      <a:pt x="2466" y="517"/>
                    </a:lnTo>
                    <a:lnTo>
                      <a:pt x="2465" y="509"/>
                    </a:lnTo>
                    <a:lnTo>
                      <a:pt x="2463" y="509"/>
                    </a:lnTo>
                    <a:lnTo>
                      <a:pt x="2456" y="505"/>
                    </a:lnTo>
                    <a:lnTo>
                      <a:pt x="2454" y="503"/>
                    </a:lnTo>
                    <a:lnTo>
                      <a:pt x="2450" y="503"/>
                    </a:lnTo>
                    <a:lnTo>
                      <a:pt x="2447" y="501"/>
                    </a:lnTo>
                    <a:lnTo>
                      <a:pt x="2425" y="483"/>
                    </a:lnTo>
                    <a:lnTo>
                      <a:pt x="2423" y="482"/>
                    </a:lnTo>
                    <a:lnTo>
                      <a:pt x="2420" y="478"/>
                    </a:lnTo>
                    <a:lnTo>
                      <a:pt x="2420" y="480"/>
                    </a:lnTo>
                    <a:lnTo>
                      <a:pt x="2409" y="475"/>
                    </a:lnTo>
                    <a:lnTo>
                      <a:pt x="2404" y="469"/>
                    </a:lnTo>
                    <a:lnTo>
                      <a:pt x="2402" y="469"/>
                    </a:lnTo>
                    <a:lnTo>
                      <a:pt x="2397" y="467"/>
                    </a:lnTo>
                    <a:lnTo>
                      <a:pt x="2393" y="467"/>
                    </a:lnTo>
                    <a:lnTo>
                      <a:pt x="2384" y="458"/>
                    </a:lnTo>
                    <a:lnTo>
                      <a:pt x="2364" y="457"/>
                    </a:lnTo>
                    <a:lnTo>
                      <a:pt x="2364" y="458"/>
                    </a:lnTo>
                    <a:lnTo>
                      <a:pt x="2359" y="460"/>
                    </a:lnTo>
                    <a:lnTo>
                      <a:pt x="2357" y="458"/>
                    </a:lnTo>
                    <a:lnTo>
                      <a:pt x="2352" y="457"/>
                    </a:lnTo>
                    <a:lnTo>
                      <a:pt x="2348" y="458"/>
                    </a:lnTo>
                    <a:lnTo>
                      <a:pt x="2341" y="457"/>
                    </a:lnTo>
                    <a:lnTo>
                      <a:pt x="2337" y="458"/>
                    </a:lnTo>
                    <a:lnTo>
                      <a:pt x="2334" y="458"/>
                    </a:lnTo>
                    <a:lnTo>
                      <a:pt x="2325" y="453"/>
                    </a:lnTo>
                    <a:lnTo>
                      <a:pt x="2323" y="455"/>
                    </a:lnTo>
                    <a:lnTo>
                      <a:pt x="2296" y="449"/>
                    </a:lnTo>
                    <a:lnTo>
                      <a:pt x="2293" y="451"/>
                    </a:lnTo>
                    <a:lnTo>
                      <a:pt x="2293" y="455"/>
                    </a:lnTo>
                    <a:lnTo>
                      <a:pt x="2295" y="458"/>
                    </a:lnTo>
                    <a:lnTo>
                      <a:pt x="2293" y="464"/>
                    </a:lnTo>
                    <a:lnTo>
                      <a:pt x="2289" y="466"/>
                    </a:lnTo>
                    <a:lnTo>
                      <a:pt x="2287" y="469"/>
                    </a:lnTo>
                    <a:lnTo>
                      <a:pt x="2296" y="471"/>
                    </a:lnTo>
                    <a:lnTo>
                      <a:pt x="2298" y="482"/>
                    </a:lnTo>
                    <a:lnTo>
                      <a:pt x="2300" y="483"/>
                    </a:lnTo>
                    <a:lnTo>
                      <a:pt x="2300" y="487"/>
                    </a:lnTo>
                    <a:lnTo>
                      <a:pt x="2302" y="492"/>
                    </a:lnTo>
                    <a:lnTo>
                      <a:pt x="2293" y="505"/>
                    </a:lnTo>
                    <a:lnTo>
                      <a:pt x="2287" y="509"/>
                    </a:lnTo>
                    <a:lnTo>
                      <a:pt x="2280" y="507"/>
                    </a:lnTo>
                    <a:lnTo>
                      <a:pt x="2278" y="507"/>
                    </a:lnTo>
                    <a:lnTo>
                      <a:pt x="2275" y="496"/>
                    </a:lnTo>
                    <a:lnTo>
                      <a:pt x="2269" y="494"/>
                    </a:lnTo>
                    <a:lnTo>
                      <a:pt x="2269" y="492"/>
                    </a:lnTo>
                    <a:lnTo>
                      <a:pt x="2268" y="491"/>
                    </a:lnTo>
                    <a:lnTo>
                      <a:pt x="2261" y="489"/>
                    </a:lnTo>
                    <a:lnTo>
                      <a:pt x="2259" y="487"/>
                    </a:lnTo>
                    <a:lnTo>
                      <a:pt x="2257" y="471"/>
                    </a:lnTo>
                    <a:lnTo>
                      <a:pt x="2252" y="469"/>
                    </a:lnTo>
                    <a:lnTo>
                      <a:pt x="2252" y="467"/>
                    </a:lnTo>
                    <a:lnTo>
                      <a:pt x="2253" y="466"/>
                    </a:lnTo>
                    <a:lnTo>
                      <a:pt x="2250" y="462"/>
                    </a:lnTo>
                    <a:lnTo>
                      <a:pt x="2248" y="464"/>
                    </a:lnTo>
                    <a:lnTo>
                      <a:pt x="2237" y="475"/>
                    </a:lnTo>
                    <a:lnTo>
                      <a:pt x="2235" y="476"/>
                    </a:lnTo>
                    <a:lnTo>
                      <a:pt x="2234" y="475"/>
                    </a:lnTo>
                    <a:lnTo>
                      <a:pt x="2226" y="475"/>
                    </a:lnTo>
                    <a:lnTo>
                      <a:pt x="2219" y="471"/>
                    </a:lnTo>
                    <a:lnTo>
                      <a:pt x="2210" y="471"/>
                    </a:lnTo>
                    <a:lnTo>
                      <a:pt x="2207" y="471"/>
                    </a:lnTo>
                    <a:lnTo>
                      <a:pt x="2207" y="473"/>
                    </a:lnTo>
                    <a:lnTo>
                      <a:pt x="2205" y="471"/>
                    </a:lnTo>
                    <a:lnTo>
                      <a:pt x="2200" y="473"/>
                    </a:lnTo>
                    <a:lnTo>
                      <a:pt x="2194" y="469"/>
                    </a:lnTo>
                    <a:lnTo>
                      <a:pt x="2191" y="462"/>
                    </a:lnTo>
                    <a:lnTo>
                      <a:pt x="2184" y="466"/>
                    </a:lnTo>
                    <a:lnTo>
                      <a:pt x="2176" y="466"/>
                    </a:lnTo>
                    <a:lnTo>
                      <a:pt x="2171" y="467"/>
                    </a:lnTo>
                    <a:lnTo>
                      <a:pt x="2166" y="466"/>
                    </a:lnTo>
                    <a:lnTo>
                      <a:pt x="2164" y="466"/>
                    </a:lnTo>
                    <a:lnTo>
                      <a:pt x="2162" y="467"/>
                    </a:lnTo>
                    <a:lnTo>
                      <a:pt x="2162" y="469"/>
                    </a:lnTo>
                    <a:lnTo>
                      <a:pt x="2158" y="469"/>
                    </a:lnTo>
                    <a:lnTo>
                      <a:pt x="2158" y="475"/>
                    </a:lnTo>
                    <a:lnTo>
                      <a:pt x="2153" y="475"/>
                    </a:lnTo>
                    <a:lnTo>
                      <a:pt x="2151" y="478"/>
                    </a:lnTo>
                    <a:lnTo>
                      <a:pt x="2148" y="482"/>
                    </a:lnTo>
                    <a:lnTo>
                      <a:pt x="2146" y="480"/>
                    </a:lnTo>
                    <a:lnTo>
                      <a:pt x="2146" y="475"/>
                    </a:lnTo>
                    <a:lnTo>
                      <a:pt x="2146" y="473"/>
                    </a:lnTo>
                    <a:lnTo>
                      <a:pt x="2142" y="473"/>
                    </a:lnTo>
                    <a:lnTo>
                      <a:pt x="2137" y="467"/>
                    </a:lnTo>
                    <a:lnTo>
                      <a:pt x="2133" y="464"/>
                    </a:lnTo>
                    <a:lnTo>
                      <a:pt x="2126" y="464"/>
                    </a:lnTo>
                    <a:lnTo>
                      <a:pt x="2126" y="462"/>
                    </a:lnTo>
                    <a:lnTo>
                      <a:pt x="2121" y="460"/>
                    </a:lnTo>
                    <a:lnTo>
                      <a:pt x="2121" y="458"/>
                    </a:lnTo>
                    <a:lnTo>
                      <a:pt x="2126" y="441"/>
                    </a:lnTo>
                    <a:lnTo>
                      <a:pt x="2126" y="432"/>
                    </a:lnTo>
                    <a:lnTo>
                      <a:pt x="2123" y="426"/>
                    </a:lnTo>
                    <a:lnTo>
                      <a:pt x="2123" y="424"/>
                    </a:lnTo>
                    <a:lnTo>
                      <a:pt x="2112" y="412"/>
                    </a:lnTo>
                    <a:lnTo>
                      <a:pt x="2110" y="410"/>
                    </a:lnTo>
                    <a:lnTo>
                      <a:pt x="2107" y="407"/>
                    </a:lnTo>
                    <a:lnTo>
                      <a:pt x="2103" y="405"/>
                    </a:lnTo>
                    <a:lnTo>
                      <a:pt x="2092" y="405"/>
                    </a:lnTo>
                    <a:lnTo>
                      <a:pt x="2089" y="403"/>
                    </a:lnTo>
                    <a:lnTo>
                      <a:pt x="2062" y="405"/>
                    </a:lnTo>
                    <a:lnTo>
                      <a:pt x="2060" y="405"/>
                    </a:lnTo>
                    <a:lnTo>
                      <a:pt x="2055" y="405"/>
                    </a:lnTo>
                    <a:lnTo>
                      <a:pt x="2053" y="407"/>
                    </a:lnTo>
                    <a:lnTo>
                      <a:pt x="2049" y="407"/>
                    </a:lnTo>
                    <a:lnTo>
                      <a:pt x="2042" y="405"/>
                    </a:lnTo>
                    <a:lnTo>
                      <a:pt x="2039" y="405"/>
                    </a:lnTo>
                    <a:lnTo>
                      <a:pt x="2037" y="408"/>
                    </a:lnTo>
                    <a:lnTo>
                      <a:pt x="2033" y="408"/>
                    </a:lnTo>
                    <a:lnTo>
                      <a:pt x="2030" y="408"/>
                    </a:lnTo>
                    <a:lnTo>
                      <a:pt x="2024" y="408"/>
                    </a:lnTo>
                    <a:lnTo>
                      <a:pt x="2022" y="408"/>
                    </a:lnTo>
                    <a:lnTo>
                      <a:pt x="2019" y="408"/>
                    </a:lnTo>
                    <a:lnTo>
                      <a:pt x="2012" y="412"/>
                    </a:lnTo>
                    <a:lnTo>
                      <a:pt x="2010" y="412"/>
                    </a:lnTo>
                    <a:lnTo>
                      <a:pt x="2006" y="414"/>
                    </a:lnTo>
                    <a:lnTo>
                      <a:pt x="1999" y="407"/>
                    </a:lnTo>
                    <a:lnTo>
                      <a:pt x="1996" y="407"/>
                    </a:lnTo>
                    <a:lnTo>
                      <a:pt x="1994" y="405"/>
                    </a:lnTo>
                    <a:lnTo>
                      <a:pt x="2001" y="403"/>
                    </a:lnTo>
                    <a:lnTo>
                      <a:pt x="2003" y="399"/>
                    </a:lnTo>
                    <a:lnTo>
                      <a:pt x="2003" y="396"/>
                    </a:lnTo>
                    <a:lnTo>
                      <a:pt x="1994" y="387"/>
                    </a:lnTo>
                    <a:lnTo>
                      <a:pt x="1992" y="383"/>
                    </a:lnTo>
                    <a:lnTo>
                      <a:pt x="1992" y="381"/>
                    </a:lnTo>
                    <a:lnTo>
                      <a:pt x="1980" y="385"/>
                    </a:lnTo>
                    <a:lnTo>
                      <a:pt x="1978" y="385"/>
                    </a:lnTo>
                    <a:lnTo>
                      <a:pt x="1976" y="381"/>
                    </a:lnTo>
                    <a:lnTo>
                      <a:pt x="1976" y="380"/>
                    </a:lnTo>
                    <a:lnTo>
                      <a:pt x="1971" y="376"/>
                    </a:lnTo>
                    <a:lnTo>
                      <a:pt x="1969" y="373"/>
                    </a:lnTo>
                    <a:lnTo>
                      <a:pt x="1967" y="373"/>
                    </a:lnTo>
                    <a:lnTo>
                      <a:pt x="1962" y="369"/>
                    </a:lnTo>
                    <a:lnTo>
                      <a:pt x="1960" y="371"/>
                    </a:lnTo>
                    <a:lnTo>
                      <a:pt x="1956" y="371"/>
                    </a:lnTo>
                    <a:lnTo>
                      <a:pt x="1951" y="369"/>
                    </a:lnTo>
                    <a:lnTo>
                      <a:pt x="1949" y="371"/>
                    </a:lnTo>
                    <a:lnTo>
                      <a:pt x="1949" y="367"/>
                    </a:lnTo>
                    <a:lnTo>
                      <a:pt x="1954" y="360"/>
                    </a:lnTo>
                    <a:lnTo>
                      <a:pt x="1956" y="358"/>
                    </a:lnTo>
                    <a:lnTo>
                      <a:pt x="1960" y="362"/>
                    </a:lnTo>
                    <a:lnTo>
                      <a:pt x="1962" y="364"/>
                    </a:lnTo>
                    <a:lnTo>
                      <a:pt x="1965" y="362"/>
                    </a:lnTo>
                    <a:lnTo>
                      <a:pt x="1965" y="355"/>
                    </a:lnTo>
                    <a:lnTo>
                      <a:pt x="1962" y="346"/>
                    </a:lnTo>
                    <a:lnTo>
                      <a:pt x="1953" y="339"/>
                    </a:lnTo>
                    <a:lnTo>
                      <a:pt x="1949" y="339"/>
                    </a:lnTo>
                    <a:lnTo>
                      <a:pt x="1947" y="337"/>
                    </a:lnTo>
                    <a:lnTo>
                      <a:pt x="1940" y="333"/>
                    </a:lnTo>
                    <a:lnTo>
                      <a:pt x="1935" y="335"/>
                    </a:lnTo>
                    <a:lnTo>
                      <a:pt x="1935" y="337"/>
                    </a:lnTo>
                    <a:lnTo>
                      <a:pt x="1933" y="335"/>
                    </a:lnTo>
                    <a:lnTo>
                      <a:pt x="1922" y="333"/>
                    </a:lnTo>
                    <a:lnTo>
                      <a:pt x="1920" y="335"/>
                    </a:lnTo>
                    <a:lnTo>
                      <a:pt x="1913" y="333"/>
                    </a:lnTo>
                    <a:lnTo>
                      <a:pt x="1910" y="330"/>
                    </a:lnTo>
                    <a:lnTo>
                      <a:pt x="1904" y="330"/>
                    </a:lnTo>
                    <a:lnTo>
                      <a:pt x="1899" y="324"/>
                    </a:lnTo>
                    <a:lnTo>
                      <a:pt x="1897" y="324"/>
                    </a:lnTo>
                    <a:lnTo>
                      <a:pt x="1885" y="322"/>
                    </a:lnTo>
                    <a:lnTo>
                      <a:pt x="1877" y="319"/>
                    </a:lnTo>
                    <a:lnTo>
                      <a:pt x="1865" y="319"/>
                    </a:lnTo>
                    <a:lnTo>
                      <a:pt x="1861" y="317"/>
                    </a:lnTo>
                    <a:lnTo>
                      <a:pt x="1833" y="315"/>
                    </a:lnTo>
                    <a:lnTo>
                      <a:pt x="1829" y="313"/>
                    </a:lnTo>
                    <a:lnTo>
                      <a:pt x="1829" y="312"/>
                    </a:lnTo>
                    <a:lnTo>
                      <a:pt x="1826" y="310"/>
                    </a:lnTo>
                    <a:lnTo>
                      <a:pt x="1820" y="308"/>
                    </a:lnTo>
                    <a:lnTo>
                      <a:pt x="1818" y="312"/>
                    </a:lnTo>
                    <a:lnTo>
                      <a:pt x="1818" y="313"/>
                    </a:lnTo>
                    <a:lnTo>
                      <a:pt x="1820" y="317"/>
                    </a:lnTo>
                    <a:lnTo>
                      <a:pt x="1822" y="319"/>
                    </a:lnTo>
                    <a:lnTo>
                      <a:pt x="1824" y="322"/>
                    </a:lnTo>
                    <a:lnTo>
                      <a:pt x="1822" y="324"/>
                    </a:lnTo>
                    <a:lnTo>
                      <a:pt x="1817" y="330"/>
                    </a:lnTo>
                    <a:lnTo>
                      <a:pt x="1815" y="337"/>
                    </a:lnTo>
                    <a:lnTo>
                      <a:pt x="1811" y="344"/>
                    </a:lnTo>
                    <a:lnTo>
                      <a:pt x="1808" y="344"/>
                    </a:lnTo>
                    <a:lnTo>
                      <a:pt x="1804" y="347"/>
                    </a:lnTo>
                    <a:lnTo>
                      <a:pt x="1801" y="353"/>
                    </a:lnTo>
                    <a:lnTo>
                      <a:pt x="1801" y="355"/>
                    </a:lnTo>
                    <a:lnTo>
                      <a:pt x="1802" y="358"/>
                    </a:lnTo>
                    <a:lnTo>
                      <a:pt x="1802" y="360"/>
                    </a:lnTo>
                    <a:lnTo>
                      <a:pt x="1801" y="360"/>
                    </a:lnTo>
                    <a:lnTo>
                      <a:pt x="1801" y="367"/>
                    </a:lnTo>
                    <a:lnTo>
                      <a:pt x="1802" y="371"/>
                    </a:lnTo>
                    <a:lnTo>
                      <a:pt x="1804" y="374"/>
                    </a:lnTo>
                    <a:lnTo>
                      <a:pt x="1806" y="376"/>
                    </a:lnTo>
                    <a:lnTo>
                      <a:pt x="1806" y="380"/>
                    </a:lnTo>
                    <a:lnTo>
                      <a:pt x="1804" y="381"/>
                    </a:lnTo>
                    <a:lnTo>
                      <a:pt x="1802" y="381"/>
                    </a:lnTo>
                    <a:lnTo>
                      <a:pt x="1797" y="378"/>
                    </a:lnTo>
                    <a:lnTo>
                      <a:pt x="1793" y="383"/>
                    </a:lnTo>
                    <a:lnTo>
                      <a:pt x="1790" y="381"/>
                    </a:lnTo>
                    <a:lnTo>
                      <a:pt x="1788" y="383"/>
                    </a:lnTo>
                    <a:lnTo>
                      <a:pt x="1783" y="387"/>
                    </a:lnTo>
                    <a:lnTo>
                      <a:pt x="1781" y="389"/>
                    </a:lnTo>
                    <a:lnTo>
                      <a:pt x="1779" y="392"/>
                    </a:lnTo>
                    <a:lnTo>
                      <a:pt x="1777" y="394"/>
                    </a:lnTo>
                    <a:lnTo>
                      <a:pt x="1774" y="394"/>
                    </a:lnTo>
                    <a:lnTo>
                      <a:pt x="1772" y="396"/>
                    </a:lnTo>
                    <a:lnTo>
                      <a:pt x="1770" y="394"/>
                    </a:lnTo>
                    <a:lnTo>
                      <a:pt x="1768" y="394"/>
                    </a:lnTo>
                    <a:lnTo>
                      <a:pt x="1767" y="392"/>
                    </a:lnTo>
                    <a:lnTo>
                      <a:pt x="1767" y="389"/>
                    </a:lnTo>
                    <a:lnTo>
                      <a:pt x="1765" y="389"/>
                    </a:lnTo>
                    <a:lnTo>
                      <a:pt x="1763" y="385"/>
                    </a:lnTo>
                    <a:lnTo>
                      <a:pt x="1761" y="383"/>
                    </a:lnTo>
                    <a:lnTo>
                      <a:pt x="1759" y="383"/>
                    </a:lnTo>
                    <a:lnTo>
                      <a:pt x="1750" y="378"/>
                    </a:lnTo>
                    <a:lnTo>
                      <a:pt x="1747" y="378"/>
                    </a:lnTo>
                    <a:lnTo>
                      <a:pt x="1741" y="376"/>
                    </a:lnTo>
                    <a:lnTo>
                      <a:pt x="1740" y="374"/>
                    </a:lnTo>
                    <a:lnTo>
                      <a:pt x="1738" y="374"/>
                    </a:lnTo>
                    <a:lnTo>
                      <a:pt x="1734" y="371"/>
                    </a:lnTo>
                    <a:lnTo>
                      <a:pt x="1725" y="373"/>
                    </a:lnTo>
                    <a:lnTo>
                      <a:pt x="1722" y="378"/>
                    </a:lnTo>
                    <a:lnTo>
                      <a:pt x="1722" y="381"/>
                    </a:lnTo>
                    <a:lnTo>
                      <a:pt x="1722" y="385"/>
                    </a:lnTo>
                    <a:lnTo>
                      <a:pt x="1722" y="387"/>
                    </a:lnTo>
                    <a:lnTo>
                      <a:pt x="1718" y="383"/>
                    </a:lnTo>
                    <a:lnTo>
                      <a:pt x="1709" y="383"/>
                    </a:lnTo>
                    <a:lnTo>
                      <a:pt x="1706" y="383"/>
                    </a:lnTo>
                    <a:lnTo>
                      <a:pt x="1704" y="383"/>
                    </a:lnTo>
                    <a:lnTo>
                      <a:pt x="1700" y="378"/>
                    </a:lnTo>
                    <a:lnTo>
                      <a:pt x="1697" y="376"/>
                    </a:lnTo>
                    <a:lnTo>
                      <a:pt x="1695" y="369"/>
                    </a:lnTo>
                    <a:lnTo>
                      <a:pt x="1691" y="365"/>
                    </a:lnTo>
                    <a:lnTo>
                      <a:pt x="1690" y="356"/>
                    </a:lnTo>
                    <a:lnTo>
                      <a:pt x="1688" y="355"/>
                    </a:lnTo>
                    <a:lnTo>
                      <a:pt x="1686" y="356"/>
                    </a:lnTo>
                    <a:lnTo>
                      <a:pt x="1679" y="376"/>
                    </a:lnTo>
                    <a:lnTo>
                      <a:pt x="1677" y="396"/>
                    </a:lnTo>
                    <a:lnTo>
                      <a:pt x="1675" y="398"/>
                    </a:lnTo>
                    <a:lnTo>
                      <a:pt x="1672" y="403"/>
                    </a:lnTo>
                    <a:lnTo>
                      <a:pt x="1672" y="405"/>
                    </a:lnTo>
                    <a:lnTo>
                      <a:pt x="1670" y="410"/>
                    </a:lnTo>
                    <a:lnTo>
                      <a:pt x="1666" y="414"/>
                    </a:lnTo>
                    <a:lnTo>
                      <a:pt x="1666" y="419"/>
                    </a:lnTo>
                    <a:lnTo>
                      <a:pt x="1663" y="417"/>
                    </a:lnTo>
                    <a:lnTo>
                      <a:pt x="1659" y="408"/>
                    </a:lnTo>
                    <a:lnTo>
                      <a:pt x="1659" y="407"/>
                    </a:lnTo>
                    <a:lnTo>
                      <a:pt x="1657" y="410"/>
                    </a:lnTo>
                    <a:lnTo>
                      <a:pt x="1656" y="410"/>
                    </a:lnTo>
                    <a:lnTo>
                      <a:pt x="1654" y="408"/>
                    </a:lnTo>
                    <a:lnTo>
                      <a:pt x="1652" y="408"/>
                    </a:lnTo>
                    <a:lnTo>
                      <a:pt x="1650" y="407"/>
                    </a:lnTo>
                    <a:lnTo>
                      <a:pt x="1648" y="405"/>
                    </a:lnTo>
                    <a:lnTo>
                      <a:pt x="1648" y="403"/>
                    </a:lnTo>
                    <a:lnTo>
                      <a:pt x="1645" y="399"/>
                    </a:lnTo>
                    <a:lnTo>
                      <a:pt x="1643" y="401"/>
                    </a:lnTo>
                    <a:lnTo>
                      <a:pt x="1643" y="399"/>
                    </a:lnTo>
                    <a:lnTo>
                      <a:pt x="1641" y="399"/>
                    </a:lnTo>
                    <a:lnTo>
                      <a:pt x="1639" y="392"/>
                    </a:lnTo>
                    <a:lnTo>
                      <a:pt x="1638" y="390"/>
                    </a:lnTo>
                    <a:lnTo>
                      <a:pt x="1636" y="390"/>
                    </a:lnTo>
                    <a:lnTo>
                      <a:pt x="1634" y="381"/>
                    </a:lnTo>
                    <a:lnTo>
                      <a:pt x="1632" y="380"/>
                    </a:lnTo>
                    <a:lnTo>
                      <a:pt x="1632" y="376"/>
                    </a:lnTo>
                    <a:lnTo>
                      <a:pt x="1630" y="371"/>
                    </a:lnTo>
                    <a:lnTo>
                      <a:pt x="1630" y="373"/>
                    </a:lnTo>
                    <a:lnTo>
                      <a:pt x="1627" y="374"/>
                    </a:lnTo>
                    <a:lnTo>
                      <a:pt x="1627" y="371"/>
                    </a:lnTo>
                    <a:lnTo>
                      <a:pt x="1627" y="369"/>
                    </a:lnTo>
                    <a:lnTo>
                      <a:pt x="1627" y="367"/>
                    </a:lnTo>
                    <a:lnTo>
                      <a:pt x="1625" y="365"/>
                    </a:lnTo>
                    <a:lnTo>
                      <a:pt x="1623" y="358"/>
                    </a:lnTo>
                    <a:lnTo>
                      <a:pt x="1630" y="351"/>
                    </a:lnTo>
                    <a:lnTo>
                      <a:pt x="1632" y="351"/>
                    </a:lnTo>
                    <a:lnTo>
                      <a:pt x="1632" y="349"/>
                    </a:lnTo>
                    <a:lnTo>
                      <a:pt x="1632" y="347"/>
                    </a:lnTo>
                    <a:lnTo>
                      <a:pt x="1636" y="347"/>
                    </a:lnTo>
                    <a:lnTo>
                      <a:pt x="1638" y="344"/>
                    </a:lnTo>
                    <a:lnTo>
                      <a:pt x="1636" y="346"/>
                    </a:lnTo>
                    <a:lnTo>
                      <a:pt x="1636" y="344"/>
                    </a:lnTo>
                    <a:lnTo>
                      <a:pt x="1636" y="342"/>
                    </a:lnTo>
                    <a:lnTo>
                      <a:pt x="1636" y="339"/>
                    </a:lnTo>
                    <a:lnTo>
                      <a:pt x="1639" y="333"/>
                    </a:lnTo>
                    <a:lnTo>
                      <a:pt x="1632" y="328"/>
                    </a:lnTo>
                    <a:lnTo>
                      <a:pt x="1634" y="324"/>
                    </a:lnTo>
                    <a:lnTo>
                      <a:pt x="1632" y="322"/>
                    </a:lnTo>
                    <a:lnTo>
                      <a:pt x="1632" y="319"/>
                    </a:lnTo>
                    <a:lnTo>
                      <a:pt x="1634" y="319"/>
                    </a:lnTo>
                    <a:lnTo>
                      <a:pt x="1634" y="315"/>
                    </a:lnTo>
                    <a:lnTo>
                      <a:pt x="1636" y="313"/>
                    </a:lnTo>
                    <a:lnTo>
                      <a:pt x="1634" y="313"/>
                    </a:lnTo>
                    <a:lnTo>
                      <a:pt x="1634" y="312"/>
                    </a:lnTo>
                    <a:lnTo>
                      <a:pt x="1634" y="310"/>
                    </a:lnTo>
                    <a:lnTo>
                      <a:pt x="1634" y="306"/>
                    </a:lnTo>
                    <a:lnTo>
                      <a:pt x="1636" y="306"/>
                    </a:lnTo>
                    <a:lnTo>
                      <a:pt x="1636" y="305"/>
                    </a:lnTo>
                    <a:lnTo>
                      <a:pt x="1636" y="303"/>
                    </a:lnTo>
                    <a:lnTo>
                      <a:pt x="1638" y="301"/>
                    </a:lnTo>
                    <a:lnTo>
                      <a:pt x="1636" y="301"/>
                    </a:lnTo>
                    <a:lnTo>
                      <a:pt x="1636" y="299"/>
                    </a:lnTo>
                    <a:lnTo>
                      <a:pt x="1632" y="296"/>
                    </a:lnTo>
                    <a:lnTo>
                      <a:pt x="1630" y="292"/>
                    </a:lnTo>
                    <a:lnTo>
                      <a:pt x="1627" y="290"/>
                    </a:lnTo>
                    <a:lnTo>
                      <a:pt x="1627" y="288"/>
                    </a:lnTo>
                    <a:lnTo>
                      <a:pt x="1620" y="283"/>
                    </a:lnTo>
                    <a:lnTo>
                      <a:pt x="1622" y="281"/>
                    </a:lnTo>
                    <a:lnTo>
                      <a:pt x="1620" y="279"/>
                    </a:lnTo>
                    <a:lnTo>
                      <a:pt x="1618" y="279"/>
                    </a:lnTo>
                    <a:lnTo>
                      <a:pt x="1616" y="278"/>
                    </a:lnTo>
                    <a:lnTo>
                      <a:pt x="1616" y="276"/>
                    </a:lnTo>
                    <a:lnTo>
                      <a:pt x="1614" y="274"/>
                    </a:lnTo>
                    <a:lnTo>
                      <a:pt x="1609" y="272"/>
                    </a:lnTo>
                    <a:lnTo>
                      <a:pt x="1607" y="272"/>
                    </a:lnTo>
                    <a:lnTo>
                      <a:pt x="1602" y="272"/>
                    </a:lnTo>
                    <a:lnTo>
                      <a:pt x="1596" y="271"/>
                    </a:lnTo>
                    <a:lnTo>
                      <a:pt x="1595" y="274"/>
                    </a:lnTo>
                    <a:lnTo>
                      <a:pt x="1593" y="274"/>
                    </a:lnTo>
                    <a:lnTo>
                      <a:pt x="1591" y="278"/>
                    </a:lnTo>
                    <a:lnTo>
                      <a:pt x="1589" y="276"/>
                    </a:lnTo>
                    <a:lnTo>
                      <a:pt x="1589" y="274"/>
                    </a:lnTo>
                    <a:lnTo>
                      <a:pt x="1584" y="269"/>
                    </a:lnTo>
                    <a:lnTo>
                      <a:pt x="1582" y="271"/>
                    </a:lnTo>
                    <a:lnTo>
                      <a:pt x="1579" y="269"/>
                    </a:lnTo>
                    <a:lnTo>
                      <a:pt x="1577" y="269"/>
                    </a:lnTo>
                    <a:lnTo>
                      <a:pt x="1575" y="267"/>
                    </a:lnTo>
                    <a:lnTo>
                      <a:pt x="1573" y="267"/>
                    </a:lnTo>
                    <a:lnTo>
                      <a:pt x="1571" y="265"/>
                    </a:lnTo>
                    <a:lnTo>
                      <a:pt x="1571" y="269"/>
                    </a:lnTo>
                    <a:lnTo>
                      <a:pt x="1568" y="265"/>
                    </a:lnTo>
                    <a:lnTo>
                      <a:pt x="1568" y="262"/>
                    </a:lnTo>
                    <a:lnTo>
                      <a:pt x="1566" y="260"/>
                    </a:lnTo>
                    <a:lnTo>
                      <a:pt x="1564" y="262"/>
                    </a:lnTo>
                    <a:lnTo>
                      <a:pt x="1561" y="258"/>
                    </a:lnTo>
                    <a:lnTo>
                      <a:pt x="1559" y="258"/>
                    </a:lnTo>
                    <a:lnTo>
                      <a:pt x="1557" y="256"/>
                    </a:lnTo>
                    <a:lnTo>
                      <a:pt x="1552" y="256"/>
                    </a:lnTo>
                    <a:lnTo>
                      <a:pt x="1548" y="253"/>
                    </a:lnTo>
                    <a:lnTo>
                      <a:pt x="1546" y="253"/>
                    </a:lnTo>
                    <a:lnTo>
                      <a:pt x="1546" y="256"/>
                    </a:lnTo>
                    <a:lnTo>
                      <a:pt x="1546" y="260"/>
                    </a:lnTo>
                    <a:lnTo>
                      <a:pt x="1545" y="262"/>
                    </a:lnTo>
                    <a:lnTo>
                      <a:pt x="1541" y="260"/>
                    </a:lnTo>
                    <a:lnTo>
                      <a:pt x="1537" y="256"/>
                    </a:lnTo>
                    <a:lnTo>
                      <a:pt x="1534" y="276"/>
                    </a:lnTo>
                    <a:lnTo>
                      <a:pt x="1536" y="276"/>
                    </a:lnTo>
                    <a:lnTo>
                      <a:pt x="1536" y="278"/>
                    </a:lnTo>
                    <a:lnTo>
                      <a:pt x="1536" y="279"/>
                    </a:lnTo>
                    <a:lnTo>
                      <a:pt x="1539" y="292"/>
                    </a:lnTo>
                    <a:lnTo>
                      <a:pt x="1539" y="296"/>
                    </a:lnTo>
                    <a:lnTo>
                      <a:pt x="1536" y="297"/>
                    </a:lnTo>
                    <a:lnTo>
                      <a:pt x="1528" y="299"/>
                    </a:lnTo>
                    <a:lnTo>
                      <a:pt x="1523" y="303"/>
                    </a:lnTo>
                    <a:lnTo>
                      <a:pt x="1521" y="301"/>
                    </a:lnTo>
                    <a:lnTo>
                      <a:pt x="1521" y="303"/>
                    </a:lnTo>
                    <a:lnTo>
                      <a:pt x="1520" y="301"/>
                    </a:lnTo>
                    <a:lnTo>
                      <a:pt x="1514" y="303"/>
                    </a:lnTo>
                    <a:lnTo>
                      <a:pt x="1512" y="301"/>
                    </a:lnTo>
                    <a:lnTo>
                      <a:pt x="1502" y="303"/>
                    </a:lnTo>
                    <a:lnTo>
                      <a:pt x="1502" y="305"/>
                    </a:lnTo>
                    <a:lnTo>
                      <a:pt x="1494" y="301"/>
                    </a:lnTo>
                    <a:lnTo>
                      <a:pt x="1484" y="299"/>
                    </a:lnTo>
                    <a:lnTo>
                      <a:pt x="1484" y="301"/>
                    </a:lnTo>
                    <a:lnTo>
                      <a:pt x="1484" y="303"/>
                    </a:lnTo>
                    <a:lnTo>
                      <a:pt x="1460" y="290"/>
                    </a:lnTo>
                    <a:lnTo>
                      <a:pt x="1459" y="288"/>
                    </a:lnTo>
                    <a:lnTo>
                      <a:pt x="1459" y="285"/>
                    </a:lnTo>
                    <a:lnTo>
                      <a:pt x="1460" y="283"/>
                    </a:lnTo>
                    <a:lnTo>
                      <a:pt x="1459" y="279"/>
                    </a:lnTo>
                    <a:lnTo>
                      <a:pt x="1459" y="276"/>
                    </a:lnTo>
                    <a:lnTo>
                      <a:pt x="1462" y="276"/>
                    </a:lnTo>
                    <a:lnTo>
                      <a:pt x="1464" y="276"/>
                    </a:lnTo>
                    <a:lnTo>
                      <a:pt x="1466" y="274"/>
                    </a:lnTo>
                    <a:lnTo>
                      <a:pt x="1468" y="274"/>
                    </a:lnTo>
                    <a:lnTo>
                      <a:pt x="1466" y="272"/>
                    </a:lnTo>
                    <a:lnTo>
                      <a:pt x="1464" y="271"/>
                    </a:lnTo>
                    <a:lnTo>
                      <a:pt x="1455" y="271"/>
                    </a:lnTo>
                    <a:lnTo>
                      <a:pt x="1453" y="269"/>
                    </a:lnTo>
                    <a:lnTo>
                      <a:pt x="1448" y="271"/>
                    </a:lnTo>
                    <a:lnTo>
                      <a:pt x="1441" y="269"/>
                    </a:lnTo>
                    <a:lnTo>
                      <a:pt x="1437" y="267"/>
                    </a:lnTo>
                    <a:lnTo>
                      <a:pt x="1434" y="267"/>
                    </a:lnTo>
                    <a:lnTo>
                      <a:pt x="1430" y="265"/>
                    </a:lnTo>
                    <a:lnTo>
                      <a:pt x="1426" y="265"/>
                    </a:lnTo>
                    <a:lnTo>
                      <a:pt x="1414" y="262"/>
                    </a:lnTo>
                    <a:lnTo>
                      <a:pt x="1409" y="263"/>
                    </a:lnTo>
                    <a:lnTo>
                      <a:pt x="1409" y="265"/>
                    </a:lnTo>
                    <a:lnTo>
                      <a:pt x="1398" y="269"/>
                    </a:lnTo>
                    <a:lnTo>
                      <a:pt x="1391" y="269"/>
                    </a:lnTo>
                    <a:lnTo>
                      <a:pt x="1382" y="272"/>
                    </a:lnTo>
                    <a:lnTo>
                      <a:pt x="1385" y="279"/>
                    </a:lnTo>
                    <a:lnTo>
                      <a:pt x="1385" y="283"/>
                    </a:lnTo>
                    <a:lnTo>
                      <a:pt x="1378" y="288"/>
                    </a:lnTo>
                    <a:lnTo>
                      <a:pt x="1375" y="287"/>
                    </a:lnTo>
                    <a:lnTo>
                      <a:pt x="1375" y="285"/>
                    </a:lnTo>
                    <a:lnTo>
                      <a:pt x="1378" y="287"/>
                    </a:lnTo>
                    <a:lnTo>
                      <a:pt x="1380" y="283"/>
                    </a:lnTo>
                    <a:lnTo>
                      <a:pt x="1376" y="281"/>
                    </a:lnTo>
                    <a:lnTo>
                      <a:pt x="1376" y="279"/>
                    </a:lnTo>
                    <a:lnTo>
                      <a:pt x="1375" y="276"/>
                    </a:lnTo>
                    <a:lnTo>
                      <a:pt x="1378" y="269"/>
                    </a:lnTo>
                    <a:lnTo>
                      <a:pt x="1378" y="265"/>
                    </a:lnTo>
                    <a:lnTo>
                      <a:pt x="1376" y="262"/>
                    </a:lnTo>
                    <a:lnTo>
                      <a:pt x="1375" y="260"/>
                    </a:lnTo>
                    <a:lnTo>
                      <a:pt x="1375" y="254"/>
                    </a:lnTo>
                    <a:lnTo>
                      <a:pt x="1369" y="244"/>
                    </a:lnTo>
                    <a:lnTo>
                      <a:pt x="1369" y="251"/>
                    </a:lnTo>
                    <a:lnTo>
                      <a:pt x="1369" y="256"/>
                    </a:lnTo>
                    <a:lnTo>
                      <a:pt x="1367" y="260"/>
                    </a:lnTo>
                    <a:lnTo>
                      <a:pt x="1362" y="262"/>
                    </a:lnTo>
                    <a:lnTo>
                      <a:pt x="1353" y="262"/>
                    </a:lnTo>
                    <a:lnTo>
                      <a:pt x="1351" y="262"/>
                    </a:lnTo>
                    <a:lnTo>
                      <a:pt x="1349" y="260"/>
                    </a:lnTo>
                    <a:lnTo>
                      <a:pt x="1344" y="254"/>
                    </a:lnTo>
                    <a:lnTo>
                      <a:pt x="1342" y="247"/>
                    </a:lnTo>
                    <a:lnTo>
                      <a:pt x="1344" y="244"/>
                    </a:lnTo>
                    <a:lnTo>
                      <a:pt x="1344" y="247"/>
                    </a:lnTo>
                    <a:lnTo>
                      <a:pt x="1348" y="244"/>
                    </a:lnTo>
                    <a:lnTo>
                      <a:pt x="1348" y="242"/>
                    </a:lnTo>
                    <a:lnTo>
                      <a:pt x="1341" y="244"/>
                    </a:lnTo>
                    <a:lnTo>
                      <a:pt x="1339" y="245"/>
                    </a:lnTo>
                    <a:lnTo>
                      <a:pt x="1337" y="249"/>
                    </a:lnTo>
                    <a:lnTo>
                      <a:pt x="1335" y="247"/>
                    </a:lnTo>
                    <a:lnTo>
                      <a:pt x="1332" y="245"/>
                    </a:lnTo>
                    <a:lnTo>
                      <a:pt x="1328" y="242"/>
                    </a:lnTo>
                    <a:lnTo>
                      <a:pt x="1321" y="245"/>
                    </a:lnTo>
                    <a:lnTo>
                      <a:pt x="1319" y="249"/>
                    </a:lnTo>
                    <a:lnTo>
                      <a:pt x="1315" y="256"/>
                    </a:lnTo>
                    <a:lnTo>
                      <a:pt x="1315" y="258"/>
                    </a:lnTo>
                    <a:lnTo>
                      <a:pt x="1319" y="267"/>
                    </a:lnTo>
                    <a:lnTo>
                      <a:pt x="1321" y="265"/>
                    </a:lnTo>
                    <a:lnTo>
                      <a:pt x="1319" y="263"/>
                    </a:lnTo>
                    <a:lnTo>
                      <a:pt x="1319" y="262"/>
                    </a:lnTo>
                    <a:lnTo>
                      <a:pt x="1321" y="263"/>
                    </a:lnTo>
                    <a:lnTo>
                      <a:pt x="1326" y="263"/>
                    </a:lnTo>
                    <a:lnTo>
                      <a:pt x="1328" y="260"/>
                    </a:lnTo>
                    <a:lnTo>
                      <a:pt x="1332" y="260"/>
                    </a:lnTo>
                    <a:lnTo>
                      <a:pt x="1333" y="256"/>
                    </a:lnTo>
                    <a:lnTo>
                      <a:pt x="1335" y="258"/>
                    </a:lnTo>
                    <a:lnTo>
                      <a:pt x="1337" y="263"/>
                    </a:lnTo>
                    <a:lnTo>
                      <a:pt x="1328" y="267"/>
                    </a:lnTo>
                    <a:lnTo>
                      <a:pt x="1326" y="271"/>
                    </a:lnTo>
                    <a:lnTo>
                      <a:pt x="1324" y="271"/>
                    </a:lnTo>
                    <a:lnTo>
                      <a:pt x="1319" y="276"/>
                    </a:lnTo>
                    <a:lnTo>
                      <a:pt x="1315" y="276"/>
                    </a:lnTo>
                    <a:lnTo>
                      <a:pt x="1310" y="271"/>
                    </a:lnTo>
                    <a:lnTo>
                      <a:pt x="1314" y="278"/>
                    </a:lnTo>
                    <a:lnTo>
                      <a:pt x="1312" y="278"/>
                    </a:lnTo>
                    <a:lnTo>
                      <a:pt x="1310" y="276"/>
                    </a:lnTo>
                    <a:lnTo>
                      <a:pt x="1310" y="278"/>
                    </a:lnTo>
                    <a:lnTo>
                      <a:pt x="1310" y="281"/>
                    </a:lnTo>
                    <a:lnTo>
                      <a:pt x="1299" y="283"/>
                    </a:lnTo>
                    <a:lnTo>
                      <a:pt x="1296" y="283"/>
                    </a:lnTo>
                    <a:lnTo>
                      <a:pt x="1296" y="287"/>
                    </a:lnTo>
                    <a:lnTo>
                      <a:pt x="1296" y="288"/>
                    </a:lnTo>
                    <a:lnTo>
                      <a:pt x="1290" y="287"/>
                    </a:lnTo>
                    <a:lnTo>
                      <a:pt x="1285" y="292"/>
                    </a:lnTo>
                    <a:lnTo>
                      <a:pt x="1283" y="292"/>
                    </a:lnTo>
                    <a:lnTo>
                      <a:pt x="1276" y="290"/>
                    </a:lnTo>
                    <a:lnTo>
                      <a:pt x="1273" y="292"/>
                    </a:lnTo>
                    <a:lnTo>
                      <a:pt x="1265" y="290"/>
                    </a:lnTo>
                    <a:lnTo>
                      <a:pt x="1262" y="294"/>
                    </a:lnTo>
                    <a:lnTo>
                      <a:pt x="1262" y="297"/>
                    </a:lnTo>
                    <a:lnTo>
                      <a:pt x="1264" y="303"/>
                    </a:lnTo>
                    <a:lnTo>
                      <a:pt x="1274" y="308"/>
                    </a:lnTo>
                    <a:lnTo>
                      <a:pt x="1273" y="308"/>
                    </a:lnTo>
                    <a:lnTo>
                      <a:pt x="1262" y="305"/>
                    </a:lnTo>
                    <a:lnTo>
                      <a:pt x="1260" y="303"/>
                    </a:lnTo>
                    <a:lnTo>
                      <a:pt x="1258" y="306"/>
                    </a:lnTo>
                    <a:lnTo>
                      <a:pt x="1256" y="308"/>
                    </a:lnTo>
                    <a:lnTo>
                      <a:pt x="1255" y="310"/>
                    </a:lnTo>
                    <a:lnTo>
                      <a:pt x="1251" y="313"/>
                    </a:lnTo>
                    <a:lnTo>
                      <a:pt x="1247" y="313"/>
                    </a:lnTo>
                    <a:lnTo>
                      <a:pt x="1237" y="324"/>
                    </a:lnTo>
                    <a:lnTo>
                      <a:pt x="1239" y="322"/>
                    </a:lnTo>
                    <a:lnTo>
                      <a:pt x="1237" y="322"/>
                    </a:lnTo>
                    <a:lnTo>
                      <a:pt x="1233" y="322"/>
                    </a:lnTo>
                    <a:lnTo>
                      <a:pt x="1231" y="324"/>
                    </a:lnTo>
                    <a:lnTo>
                      <a:pt x="1230" y="324"/>
                    </a:lnTo>
                    <a:lnTo>
                      <a:pt x="1230" y="322"/>
                    </a:lnTo>
                    <a:lnTo>
                      <a:pt x="1237" y="315"/>
                    </a:lnTo>
                    <a:lnTo>
                      <a:pt x="1239" y="315"/>
                    </a:lnTo>
                    <a:lnTo>
                      <a:pt x="1240" y="313"/>
                    </a:lnTo>
                    <a:lnTo>
                      <a:pt x="1244" y="310"/>
                    </a:lnTo>
                    <a:lnTo>
                      <a:pt x="1247" y="312"/>
                    </a:lnTo>
                    <a:lnTo>
                      <a:pt x="1253" y="305"/>
                    </a:lnTo>
                    <a:lnTo>
                      <a:pt x="1258" y="294"/>
                    </a:lnTo>
                    <a:lnTo>
                      <a:pt x="1260" y="292"/>
                    </a:lnTo>
                    <a:lnTo>
                      <a:pt x="1262" y="285"/>
                    </a:lnTo>
                    <a:lnTo>
                      <a:pt x="1265" y="285"/>
                    </a:lnTo>
                    <a:lnTo>
                      <a:pt x="1273" y="281"/>
                    </a:lnTo>
                    <a:lnTo>
                      <a:pt x="1273" y="278"/>
                    </a:lnTo>
                    <a:lnTo>
                      <a:pt x="1276" y="271"/>
                    </a:lnTo>
                    <a:lnTo>
                      <a:pt x="1278" y="267"/>
                    </a:lnTo>
                    <a:lnTo>
                      <a:pt x="1292" y="265"/>
                    </a:lnTo>
                    <a:lnTo>
                      <a:pt x="1294" y="267"/>
                    </a:lnTo>
                    <a:lnTo>
                      <a:pt x="1303" y="253"/>
                    </a:lnTo>
                    <a:lnTo>
                      <a:pt x="1303" y="247"/>
                    </a:lnTo>
                    <a:lnTo>
                      <a:pt x="1312" y="240"/>
                    </a:lnTo>
                    <a:lnTo>
                      <a:pt x="1315" y="237"/>
                    </a:lnTo>
                    <a:lnTo>
                      <a:pt x="1323" y="229"/>
                    </a:lnTo>
                    <a:lnTo>
                      <a:pt x="1324" y="224"/>
                    </a:lnTo>
                    <a:lnTo>
                      <a:pt x="1330" y="219"/>
                    </a:lnTo>
                    <a:lnTo>
                      <a:pt x="1330" y="217"/>
                    </a:lnTo>
                    <a:lnTo>
                      <a:pt x="1330" y="215"/>
                    </a:lnTo>
                    <a:lnTo>
                      <a:pt x="1333" y="213"/>
                    </a:lnTo>
                    <a:lnTo>
                      <a:pt x="1335" y="211"/>
                    </a:lnTo>
                    <a:lnTo>
                      <a:pt x="1337" y="211"/>
                    </a:lnTo>
                    <a:lnTo>
                      <a:pt x="1341" y="210"/>
                    </a:lnTo>
                    <a:lnTo>
                      <a:pt x="1342" y="206"/>
                    </a:lnTo>
                    <a:lnTo>
                      <a:pt x="1344" y="206"/>
                    </a:lnTo>
                    <a:lnTo>
                      <a:pt x="1348" y="203"/>
                    </a:lnTo>
                    <a:lnTo>
                      <a:pt x="1353" y="206"/>
                    </a:lnTo>
                    <a:lnTo>
                      <a:pt x="1353" y="203"/>
                    </a:lnTo>
                    <a:lnTo>
                      <a:pt x="1355" y="201"/>
                    </a:lnTo>
                    <a:lnTo>
                      <a:pt x="1353" y="197"/>
                    </a:lnTo>
                    <a:lnTo>
                      <a:pt x="1362" y="194"/>
                    </a:lnTo>
                    <a:lnTo>
                      <a:pt x="1358" y="194"/>
                    </a:lnTo>
                    <a:lnTo>
                      <a:pt x="1358" y="192"/>
                    </a:lnTo>
                    <a:lnTo>
                      <a:pt x="1366" y="188"/>
                    </a:lnTo>
                    <a:lnTo>
                      <a:pt x="1364" y="192"/>
                    </a:lnTo>
                    <a:lnTo>
                      <a:pt x="1366" y="188"/>
                    </a:lnTo>
                    <a:lnTo>
                      <a:pt x="1369" y="188"/>
                    </a:lnTo>
                    <a:lnTo>
                      <a:pt x="1371" y="185"/>
                    </a:lnTo>
                    <a:lnTo>
                      <a:pt x="1369" y="185"/>
                    </a:lnTo>
                    <a:lnTo>
                      <a:pt x="1371" y="181"/>
                    </a:lnTo>
                    <a:lnTo>
                      <a:pt x="1375" y="181"/>
                    </a:lnTo>
                    <a:lnTo>
                      <a:pt x="1376" y="177"/>
                    </a:lnTo>
                    <a:lnTo>
                      <a:pt x="1376" y="174"/>
                    </a:lnTo>
                    <a:lnTo>
                      <a:pt x="1380" y="170"/>
                    </a:lnTo>
                    <a:lnTo>
                      <a:pt x="1382" y="167"/>
                    </a:lnTo>
                    <a:lnTo>
                      <a:pt x="1383" y="165"/>
                    </a:lnTo>
                    <a:lnTo>
                      <a:pt x="1383" y="160"/>
                    </a:lnTo>
                    <a:lnTo>
                      <a:pt x="1382" y="160"/>
                    </a:lnTo>
                    <a:lnTo>
                      <a:pt x="1382" y="156"/>
                    </a:lnTo>
                    <a:lnTo>
                      <a:pt x="1383" y="156"/>
                    </a:lnTo>
                    <a:lnTo>
                      <a:pt x="1383" y="151"/>
                    </a:lnTo>
                    <a:lnTo>
                      <a:pt x="1380" y="151"/>
                    </a:lnTo>
                    <a:lnTo>
                      <a:pt x="1376" y="147"/>
                    </a:lnTo>
                    <a:lnTo>
                      <a:pt x="1375" y="143"/>
                    </a:lnTo>
                    <a:lnTo>
                      <a:pt x="1373" y="143"/>
                    </a:lnTo>
                    <a:lnTo>
                      <a:pt x="1371" y="147"/>
                    </a:lnTo>
                    <a:lnTo>
                      <a:pt x="1369" y="145"/>
                    </a:lnTo>
                    <a:lnTo>
                      <a:pt x="1369" y="143"/>
                    </a:lnTo>
                    <a:lnTo>
                      <a:pt x="1367" y="140"/>
                    </a:lnTo>
                    <a:lnTo>
                      <a:pt x="1369" y="138"/>
                    </a:lnTo>
                    <a:lnTo>
                      <a:pt x="1366" y="134"/>
                    </a:lnTo>
                    <a:lnTo>
                      <a:pt x="1362" y="133"/>
                    </a:lnTo>
                    <a:lnTo>
                      <a:pt x="1364" y="131"/>
                    </a:lnTo>
                    <a:lnTo>
                      <a:pt x="1366" y="131"/>
                    </a:lnTo>
                    <a:lnTo>
                      <a:pt x="1371" y="136"/>
                    </a:lnTo>
                    <a:lnTo>
                      <a:pt x="1380" y="143"/>
                    </a:lnTo>
                    <a:lnTo>
                      <a:pt x="1378" y="147"/>
                    </a:lnTo>
                    <a:lnTo>
                      <a:pt x="1380" y="147"/>
                    </a:lnTo>
                    <a:lnTo>
                      <a:pt x="1385" y="133"/>
                    </a:lnTo>
                    <a:lnTo>
                      <a:pt x="1385" y="129"/>
                    </a:lnTo>
                    <a:lnTo>
                      <a:pt x="1383" y="126"/>
                    </a:lnTo>
                    <a:lnTo>
                      <a:pt x="1382" y="126"/>
                    </a:lnTo>
                    <a:lnTo>
                      <a:pt x="1380" y="126"/>
                    </a:lnTo>
                    <a:lnTo>
                      <a:pt x="1378" y="117"/>
                    </a:lnTo>
                    <a:lnTo>
                      <a:pt x="1378" y="113"/>
                    </a:lnTo>
                    <a:lnTo>
                      <a:pt x="1375" y="104"/>
                    </a:lnTo>
                    <a:lnTo>
                      <a:pt x="1371" y="106"/>
                    </a:lnTo>
                    <a:lnTo>
                      <a:pt x="1373" y="109"/>
                    </a:lnTo>
                    <a:lnTo>
                      <a:pt x="1371" y="113"/>
                    </a:lnTo>
                    <a:lnTo>
                      <a:pt x="1371" y="115"/>
                    </a:lnTo>
                    <a:lnTo>
                      <a:pt x="1369" y="115"/>
                    </a:lnTo>
                    <a:lnTo>
                      <a:pt x="1367" y="109"/>
                    </a:lnTo>
                    <a:lnTo>
                      <a:pt x="1364" y="106"/>
                    </a:lnTo>
                    <a:lnTo>
                      <a:pt x="1366" y="104"/>
                    </a:lnTo>
                    <a:lnTo>
                      <a:pt x="1367" y="99"/>
                    </a:lnTo>
                    <a:lnTo>
                      <a:pt x="1358" y="92"/>
                    </a:lnTo>
                    <a:lnTo>
                      <a:pt x="1357" y="93"/>
                    </a:lnTo>
                    <a:lnTo>
                      <a:pt x="1357" y="90"/>
                    </a:lnTo>
                    <a:lnTo>
                      <a:pt x="1353" y="83"/>
                    </a:lnTo>
                    <a:lnTo>
                      <a:pt x="1346" y="79"/>
                    </a:lnTo>
                    <a:lnTo>
                      <a:pt x="1348" y="77"/>
                    </a:lnTo>
                    <a:lnTo>
                      <a:pt x="1346" y="75"/>
                    </a:lnTo>
                    <a:lnTo>
                      <a:pt x="1344" y="74"/>
                    </a:lnTo>
                    <a:lnTo>
                      <a:pt x="1342" y="75"/>
                    </a:lnTo>
                    <a:lnTo>
                      <a:pt x="1341" y="74"/>
                    </a:lnTo>
                    <a:lnTo>
                      <a:pt x="1341" y="70"/>
                    </a:lnTo>
                    <a:lnTo>
                      <a:pt x="1337" y="72"/>
                    </a:lnTo>
                    <a:lnTo>
                      <a:pt x="1328" y="70"/>
                    </a:lnTo>
                    <a:lnTo>
                      <a:pt x="1323" y="74"/>
                    </a:lnTo>
                    <a:lnTo>
                      <a:pt x="1321" y="74"/>
                    </a:lnTo>
                    <a:lnTo>
                      <a:pt x="1319" y="74"/>
                    </a:lnTo>
                    <a:lnTo>
                      <a:pt x="1314" y="70"/>
                    </a:lnTo>
                    <a:lnTo>
                      <a:pt x="1310" y="72"/>
                    </a:lnTo>
                    <a:lnTo>
                      <a:pt x="1307" y="72"/>
                    </a:lnTo>
                    <a:lnTo>
                      <a:pt x="1299" y="74"/>
                    </a:lnTo>
                    <a:lnTo>
                      <a:pt x="1298" y="72"/>
                    </a:lnTo>
                    <a:lnTo>
                      <a:pt x="1294" y="74"/>
                    </a:lnTo>
                    <a:lnTo>
                      <a:pt x="1296" y="72"/>
                    </a:lnTo>
                    <a:lnTo>
                      <a:pt x="1296" y="70"/>
                    </a:lnTo>
                    <a:lnTo>
                      <a:pt x="1296" y="68"/>
                    </a:lnTo>
                    <a:lnTo>
                      <a:pt x="1294" y="68"/>
                    </a:lnTo>
                    <a:lnTo>
                      <a:pt x="1294" y="70"/>
                    </a:lnTo>
                    <a:lnTo>
                      <a:pt x="1290" y="72"/>
                    </a:lnTo>
                    <a:lnTo>
                      <a:pt x="1289" y="77"/>
                    </a:lnTo>
                    <a:lnTo>
                      <a:pt x="1292" y="75"/>
                    </a:lnTo>
                    <a:lnTo>
                      <a:pt x="1290" y="79"/>
                    </a:lnTo>
                    <a:lnTo>
                      <a:pt x="1287" y="79"/>
                    </a:lnTo>
                    <a:lnTo>
                      <a:pt x="1287" y="83"/>
                    </a:lnTo>
                    <a:lnTo>
                      <a:pt x="1287" y="86"/>
                    </a:lnTo>
                    <a:lnTo>
                      <a:pt x="1283" y="86"/>
                    </a:lnTo>
                    <a:lnTo>
                      <a:pt x="1281" y="86"/>
                    </a:lnTo>
                    <a:lnTo>
                      <a:pt x="1281" y="90"/>
                    </a:lnTo>
                    <a:lnTo>
                      <a:pt x="1274" y="90"/>
                    </a:lnTo>
                    <a:lnTo>
                      <a:pt x="1273" y="90"/>
                    </a:lnTo>
                    <a:lnTo>
                      <a:pt x="1267" y="90"/>
                    </a:lnTo>
                    <a:lnTo>
                      <a:pt x="1262" y="90"/>
                    </a:lnTo>
                    <a:lnTo>
                      <a:pt x="1262" y="88"/>
                    </a:lnTo>
                    <a:lnTo>
                      <a:pt x="1262" y="86"/>
                    </a:lnTo>
                    <a:lnTo>
                      <a:pt x="1265" y="84"/>
                    </a:lnTo>
                    <a:lnTo>
                      <a:pt x="1267" y="84"/>
                    </a:lnTo>
                    <a:lnTo>
                      <a:pt x="1273" y="70"/>
                    </a:lnTo>
                    <a:lnTo>
                      <a:pt x="1278" y="68"/>
                    </a:lnTo>
                    <a:lnTo>
                      <a:pt x="1280" y="63"/>
                    </a:lnTo>
                    <a:lnTo>
                      <a:pt x="1280" y="61"/>
                    </a:lnTo>
                    <a:lnTo>
                      <a:pt x="1278" y="59"/>
                    </a:lnTo>
                    <a:lnTo>
                      <a:pt x="1281" y="59"/>
                    </a:lnTo>
                    <a:lnTo>
                      <a:pt x="1281" y="58"/>
                    </a:lnTo>
                    <a:lnTo>
                      <a:pt x="1280" y="56"/>
                    </a:lnTo>
                    <a:lnTo>
                      <a:pt x="1280" y="54"/>
                    </a:lnTo>
                    <a:lnTo>
                      <a:pt x="1273" y="50"/>
                    </a:lnTo>
                    <a:lnTo>
                      <a:pt x="1271" y="52"/>
                    </a:lnTo>
                    <a:lnTo>
                      <a:pt x="1269" y="49"/>
                    </a:lnTo>
                    <a:lnTo>
                      <a:pt x="1265" y="49"/>
                    </a:lnTo>
                    <a:lnTo>
                      <a:pt x="1264" y="49"/>
                    </a:lnTo>
                    <a:lnTo>
                      <a:pt x="1262" y="50"/>
                    </a:lnTo>
                    <a:lnTo>
                      <a:pt x="1260" y="47"/>
                    </a:lnTo>
                    <a:lnTo>
                      <a:pt x="1255" y="50"/>
                    </a:lnTo>
                    <a:lnTo>
                      <a:pt x="1256" y="45"/>
                    </a:lnTo>
                    <a:lnTo>
                      <a:pt x="1256" y="41"/>
                    </a:lnTo>
                    <a:lnTo>
                      <a:pt x="1255" y="47"/>
                    </a:lnTo>
                    <a:lnTo>
                      <a:pt x="1247" y="47"/>
                    </a:lnTo>
                    <a:lnTo>
                      <a:pt x="1231" y="54"/>
                    </a:lnTo>
                    <a:lnTo>
                      <a:pt x="1235" y="49"/>
                    </a:lnTo>
                    <a:lnTo>
                      <a:pt x="1237" y="49"/>
                    </a:lnTo>
                    <a:lnTo>
                      <a:pt x="1244" y="36"/>
                    </a:lnTo>
                    <a:lnTo>
                      <a:pt x="1247" y="34"/>
                    </a:lnTo>
                    <a:lnTo>
                      <a:pt x="1251" y="32"/>
                    </a:lnTo>
                    <a:lnTo>
                      <a:pt x="1253" y="27"/>
                    </a:lnTo>
                    <a:lnTo>
                      <a:pt x="1253" y="25"/>
                    </a:lnTo>
                    <a:lnTo>
                      <a:pt x="1258" y="25"/>
                    </a:lnTo>
                    <a:lnTo>
                      <a:pt x="1260" y="27"/>
                    </a:lnTo>
                    <a:lnTo>
                      <a:pt x="1258" y="24"/>
                    </a:lnTo>
                    <a:lnTo>
                      <a:pt x="1255" y="13"/>
                    </a:lnTo>
                    <a:lnTo>
                      <a:pt x="1253" y="11"/>
                    </a:lnTo>
                    <a:lnTo>
                      <a:pt x="1251" y="13"/>
                    </a:lnTo>
                    <a:lnTo>
                      <a:pt x="1246" y="13"/>
                    </a:lnTo>
                    <a:lnTo>
                      <a:pt x="1240" y="9"/>
                    </a:lnTo>
                    <a:lnTo>
                      <a:pt x="1237" y="2"/>
                    </a:lnTo>
                    <a:lnTo>
                      <a:pt x="1233" y="4"/>
                    </a:lnTo>
                    <a:lnTo>
                      <a:pt x="1231" y="4"/>
                    </a:lnTo>
                    <a:lnTo>
                      <a:pt x="1231" y="0"/>
                    </a:lnTo>
                    <a:lnTo>
                      <a:pt x="1230" y="0"/>
                    </a:lnTo>
                    <a:lnTo>
                      <a:pt x="1226" y="0"/>
                    </a:lnTo>
                    <a:lnTo>
                      <a:pt x="1222" y="4"/>
                    </a:lnTo>
                    <a:lnTo>
                      <a:pt x="1221" y="6"/>
                    </a:lnTo>
                    <a:lnTo>
                      <a:pt x="1219" y="7"/>
                    </a:lnTo>
                    <a:lnTo>
                      <a:pt x="1212" y="6"/>
                    </a:lnTo>
                    <a:lnTo>
                      <a:pt x="1210" y="9"/>
                    </a:lnTo>
                    <a:lnTo>
                      <a:pt x="1199" y="25"/>
                    </a:lnTo>
                    <a:lnTo>
                      <a:pt x="1197" y="29"/>
                    </a:lnTo>
                    <a:lnTo>
                      <a:pt x="1190" y="34"/>
                    </a:lnTo>
                    <a:lnTo>
                      <a:pt x="1190" y="36"/>
                    </a:lnTo>
                    <a:lnTo>
                      <a:pt x="1183" y="49"/>
                    </a:lnTo>
                    <a:lnTo>
                      <a:pt x="1181" y="52"/>
                    </a:lnTo>
                    <a:lnTo>
                      <a:pt x="1183" y="54"/>
                    </a:lnTo>
                    <a:lnTo>
                      <a:pt x="1181" y="56"/>
                    </a:lnTo>
                    <a:lnTo>
                      <a:pt x="1179" y="56"/>
                    </a:lnTo>
                    <a:lnTo>
                      <a:pt x="1179" y="58"/>
                    </a:lnTo>
                    <a:lnTo>
                      <a:pt x="1176" y="65"/>
                    </a:lnTo>
                    <a:lnTo>
                      <a:pt x="1178" y="65"/>
                    </a:lnTo>
                    <a:lnTo>
                      <a:pt x="1178" y="66"/>
                    </a:lnTo>
                    <a:lnTo>
                      <a:pt x="1178" y="70"/>
                    </a:lnTo>
                    <a:lnTo>
                      <a:pt x="1183" y="70"/>
                    </a:lnTo>
                    <a:lnTo>
                      <a:pt x="1183" y="75"/>
                    </a:lnTo>
                    <a:lnTo>
                      <a:pt x="1185" y="75"/>
                    </a:lnTo>
                    <a:lnTo>
                      <a:pt x="1185" y="77"/>
                    </a:lnTo>
                    <a:lnTo>
                      <a:pt x="1181" y="77"/>
                    </a:lnTo>
                    <a:lnTo>
                      <a:pt x="1181" y="75"/>
                    </a:lnTo>
                    <a:lnTo>
                      <a:pt x="1181" y="83"/>
                    </a:lnTo>
                    <a:lnTo>
                      <a:pt x="1169" y="90"/>
                    </a:lnTo>
                    <a:lnTo>
                      <a:pt x="1163" y="88"/>
                    </a:lnTo>
                    <a:lnTo>
                      <a:pt x="1158" y="92"/>
                    </a:lnTo>
                    <a:lnTo>
                      <a:pt x="1144" y="88"/>
                    </a:lnTo>
                    <a:lnTo>
                      <a:pt x="1145" y="90"/>
                    </a:lnTo>
                    <a:lnTo>
                      <a:pt x="1145" y="92"/>
                    </a:lnTo>
                    <a:lnTo>
                      <a:pt x="1147" y="93"/>
                    </a:lnTo>
                    <a:lnTo>
                      <a:pt x="1147" y="97"/>
                    </a:lnTo>
                    <a:lnTo>
                      <a:pt x="1151" y="97"/>
                    </a:lnTo>
                    <a:lnTo>
                      <a:pt x="1153" y="100"/>
                    </a:lnTo>
                    <a:lnTo>
                      <a:pt x="1153" y="102"/>
                    </a:lnTo>
                    <a:lnTo>
                      <a:pt x="1158" y="102"/>
                    </a:lnTo>
                    <a:lnTo>
                      <a:pt x="1160" y="104"/>
                    </a:lnTo>
                    <a:lnTo>
                      <a:pt x="1160" y="106"/>
                    </a:lnTo>
                    <a:lnTo>
                      <a:pt x="1160" y="109"/>
                    </a:lnTo>
                    <a:lnTo>
                      <a:pt x="1160" y="115"/>
                    </a:lnTo>
                    <a:lnTo>
                      <a:pt x="1158" y="118"/>
                    </a:lnTo>
                    <a:lnTo>
                      <a:pt x="1154" y="117"/>
                    </a:lnTo>
                    <a:lnTo>
                      <a:pt x="1154" y="113"/>
                    </a:lnTo>
                    <a:lnTo>
                      <a:pt x="1153" y="111"/>
                    </a:lnTo>
                    <a:lnTo>
                      <a:pt x="1147" y="111"/>
                    </a:lnTo>
                    <a:lnTo>
                      <a:pt x="1147" y="109"/>
                    </a:lnTo>
                    <a:lnTo>
                      <a:pt x="1149" y="106"/>
                    </a:lnTo>
                    <a:lnTo>
                      <a:pt x="1147" y="106"/>
                    </a:lnTo>
                    <a:lnTo>
                      <a:pt x="1142" y="106"/>
                    </a:lnTo>
                    <a:lnTo>
                      <a:pt x="1144" y="102"/>
                    </a:lnTo>
                    <a:lnTo>
                      <a:pt x="1142" y="102"/>
                    </a:lnTo>
                    <a:lnTo>
                      <a:pt x="1131" y="111"/>
                    </a:lnTo>
                    <a:lnTo>
                      <a:pt x="1131" y="113"/>
                    </a:lnTo>
                    <a:lnTo>
                      <a:pt x="1131" y="115"/>
                    </a:lnTo>
                    <a:lnTo>
                      <a:pt x="1129" y="115"/>
                    </a:lnTo>
                    <a:lnTo>
                      <a:pt x="1129" y="113"/>
                    </a:lnTo>
                    <a:lnTo>
                      <a:pt x="1126" y="115"/>
                    </a:lnTo>
                    <a:lnTo>
                      <a:pt x="1124" y="118"/>
                    </a:lnTo>
                    <a:lnTo>
                      <a:pt x="1126" y="118"/>
                    </a:lnTo>
                    <a:lnTo>
                      <a:pt x="1128" y="118"/>
                    </a:lnTo>
                    <a:lnTo>
                      <a:pt x="1128" y="122"/>
                    </a:lnTo>
                    <a:lnTo>
                      <a:pt x="1126" y="122"/>
                    </a:lnTo>
                    <a:lnTo>
                      <a:pt x="1122" y="120"/>
                    </a:lnTo>
                    <a:lnTo>
                      <a:pt x="1117" y="126"/>
                    </a:lnTo>
                    <a:lnTo>
                      <a:pt x="1117" y="120"/>
                    </a:lnTo>
                    <a:lnTo>
                      <a:pt x="1115" y="120"/>
                    </a:lnTo>
                    <a:lnTo>
                      <a:pt x="1113" y="126"/>
                    </a:lnTo>
                    <a:lnTo>
                      <a:pt x="1110" y="126"/>
                    </a:lnTo>
                    <a:lnTo>
                      <a:pt x="1106" y="129"/>
                    </a:lnTo>
                    <a:lnTo>
                      <a:pt x="1106" y="127"/>
                    </a:lnTo>
                    <a:lnTo>
                      <a:pt x="1108" y="124"/>
                    </a:lnTo>
                    <a:lnTo>
                      <a:pt x="1108" y="122"/>
                    </a:lnTo>
                    <a:lnTo>
                      <a:pt x="1106" y="122"/>
                    </a:lnTo>
                    <a:lnTo>
                      <a:pt x="1106" y="120"/>
                    </a:lnTo>
                    <a:lnTo>
                      <a:pt x="1104" y="122"/>
                    </a:lnTo>
                    <a:lnTo>
                      <a:pt x="1099" y="124"/>
                    </a:lnTo>
                    <a:lnTo>
                      <a:pt x="1097" y="127"/>
                    </a:lnTo>
                    <a:lnTo>
                      <a:pt x="1094" y="129"/>
                    </a:lnTo>
                    <a:lnTo>
                      <a:pt x="1094" y="127"/>
                    </a:lnTo>
                    <a:lnTo>
                      <a:pt x="1099" y="120"/>
                    </a:lnTo>
                    <a:lnTo>
                      <a:pt x="1101" y="115"/>
                    </a:lnTo>
                    <a:lnTo>
                      <a:pt x="1095" y="111"/>
                    </a:lnTo>
                    <a:lnTo>
                      <a:pt x="1086" y="111"/>
                    </a:lnTo>
                    <a:lnTo>
                      <a:pt x="1086" y="113"/>
                    </a:lnTo>
                    <a:lnTo>
                      <a:pt x="1085" y="115"/>
                    </a:lnTo>
                    <a:lnTo>
                      <a:pt x="1076" y="111"/>
                    </a:lnTo>
                    <a:lnTo>
                      <a:pt x="1076" y="113"/>
                    </a:lnTo>
                    <a:lnTo>
                      <a:pt x="1072" y="117"/>
                    </a:lnTo>
                    <a:lnTo>
                      <a:pt x="1070" y="113"/>
                    </a:lnTo>
                    <a:lnTo>
                      <a:pt x="1061" y="113"/>
                    </a:lnTo>
                    <a:lnTo>
                      <a:pt x="1061" y="115"/>
                    </a:lnTo>
                    <a:lnTo>
                      <a:pt x="1063" y="117"/>
                    </a:lnTo>
                    <a:lnTo>
                      <a:pt x="1056" y="118"/>
                    </a:lnTo>
                    <a:lnTo>
                      <a:pt x="1056" y="117"/>
                    </a:lnTo>
                    <a:lnTo>
                      <a:pt x="1054" y="117"/>
                    </a:lnTo>
                    <a:lnTo>
                      <a:pt x="1051" y="120"/>
                    </a:lnTo>
                    <a:lnTo>
                      <a:pt x="1049" y="117"/>
                    </a:lnTo>
                    <a:lnTo>
                      <a:pt x="1047" y="118"/>
                    </a:lnTo>
                    <a:lnTo>
                      <a:pt x="1047" y="124"/>
                    </a:lnTo>
                    <a:lnTo>
                      <a:pt x="1049" y="124"/>
                    </a:lnTo>
                    <a:lnTo>
                      <a:pt x="1054" y="122"/>
                    </a:lnTo>
                    <a:lnTo>
                      <a:pt x="1054" y="126"/>
                    </a:lnTo>
                    <a:lnTo>
                      <a:pt x="1056" y="127"/>
                    </a:lnTo>
                    <a:lnTo>
                      <a:pt x="1056" y="126"/>
                    </a:lnTo>
                    <a:lnTo>
                      <a:pt x="1056" y="124"/>
                    </a:lnTo>
                    <a:lnTo>
                      <a:pt x="1058" y="124"/>
                    </a:lnTo>
                    <a:lnTo>
                      <a:pt x="1058" y="126"/>
                    </a:lnTo>
                    <a:lnTo>
                      <a:pt x="1060" y="127"/>
                    </a:lnTo>
                    <a:lnTo>
                      <a:pt x="1058" y="129"/>
                    </a:lnTo>
                    <a:lnTo>
                      <a:pt x="1029" y="138"/>
                    </a:lnTo>
                    <a:lnTo>
                      <a:pt x="1027" y="140"/>
                    </a:lnTo>
                    <a:lnTo>
                      <a:pt x="1027" y="143"/>
                    </a:lnTo>
                    <a:lnTo>
                      <a:pt x="1024" y="142"/>
                    </a:lnTo>
                    <a:lnTo>
                      <a:pt x="1020" y="145"/>
                    </a:lnTo>
                    <a:lnTo>
                      <a:pt x="1017" y="143"/>
                    </a:lnTo>
                    <a:lnTo>
                      <a:pt x="1011" y="147"/>
                    </a:lnTo>
                    <a:lnTo>
                      <a:pt x="1004" y="147"/>
                    </a:lnTo>
                    <a:lnTo>
                      <a:pt x="1000" y="151"/>
                    </a:lnTo>
                    <a:lnTo>
                      <a:pt x="1004" y="152"/>
                    </a:lnTo>
                    <a:lnTo>
                      <a:pt x="999" y="154"/>
                    </a:lnTo>
                    <a:lnTo>
                      <a:pt x="995" y="158"/>
                    </a:lnTo>
                    <a:lnTo>
                      <a:pt x="990" y="154"/>
                    </a:lnTo>
                    <a:lnTo>
                      <a:pt x="988" y="156"/>
                    </a:lnTo>
                    <a:lnTo>
                      <a:pt x="984" y="158"/>
                    </a:lnTo>
                    <a:lnTo>
                      <a:pt x="986" y="158"/>
                    </a:lnTo>
                    <a:lnTo>
                      <a:pt x="986" y="160"/>
                    </a:lnTo>
                    <a:lnTo>
                      <a:pt x="981" y="161"/>
                    </a:lnTo>
                    <a:lnTo>
                      <a:pt x="981" y="165"/>
                    </a:lnTo>
                    <a:lnTo>
                      <a:pt x="979" y="165"/>
                    </a:lnTo>
                    <a:lnTo>
                      <a:pt x="975" y="170"/>
                    </a:lnTo>
                    <a:lnTo>
                      <a:pt x="972" y="172"/>
                    </a:lnTo>
                    <a:lnTo>
                      <a:pt x="972" y="174"/>
                    </a:lnTo>
                    <a:lnTo>
                      <a:pt x="972" y="176"/>
                    </a:lnTo>
                    <a:lnTo>
                      <a:pt x="970" y="177"/>
                    </a:lnTo>
                    <a:lnTo>
                      <a:pt x="966" y="179"/>
                    </a:lnTo>
                    <a:lnTo>
                      <a:pt x="965" y="177"/>
                    </a:lnTo>
                    <a:lnTo>
                      <a:pt x="956" y="176"/>
                    </a:lnTo>
                    <a:lnTo>
                      <a:pt x="952" y="179"/>
                    </a:lnTo>
                    <a:lnTo>
                      <a:pt x="959" y="183"/>
                    </a:lnTo>
                    <a:lnTo>
                      <a:pt x="965" y="183"/>
                    </a:lnTo>
                    <a:lnTo>
                      <a:pt x="965" y="185"/>
                    </a:lnTo>
                    <a:lnTo>
                      <a:pt x="961" y="188"/>
                    </a:lnTo>
                    <a:lnTo>
                      <a:pt x="959" y="186"/>
                    </a:lnTo>
                    <a:lnTo>
                      <a:pt x="959" y="185"/>
                    </a:lnTo>
                    <a:lnTo>
                      <a:pt x="958" y="186"/>
                    </a:lnTo>
                    <a:lnTo>
                      <a:pt x="958" y="188"/>
                    </a:lnTo>
                    <a:lnTo>
                      <a:pt x="952" y="199"/>
                    </a:lnTo>
                    <a:lnTo>
                      <a:pt x="950" y="199"/>
                    </a:lnTo>
                    <a:lnTo>
                      <a:pt x="950" y="203"/>
                    </a:lnTo>
                    <a:lnTo>
                      <a:pt x="952" y="204"/>
                    </a:lnTo>
                    <a:lnTo>
                      <a:pt x="949" y="206"/>
                    </a:lnTo>
                    <a:lnTo>
                      <a:pt x="947" y="203"/>
                    </a:lnTo>
                    <a:lnTo>
                      <a:pt x="943" y="199"/>
                    </a:lnTo>
                    <a:lnTo>
                      <a:pt x="941" y="197"/>
                    </a:lnTo>
                    <a:lnTo>
                      <a:pt x="938" y="194"/>
                    </a:lnTo>
                    <a:lnTo>
                      <a:pt x="936" y="195"/>
                    </a:lnTo>
                    <a:lnTo>
                      <a:pt x="938" y="199"/>
                    </a:lnTo>
                    <a:lnTo>
                      <a:pt x="934" y="201"/>
                    </a:lnTo>
                    <a:lnTo>
                      <a:pt x="934" y="204"/>
                    </a:lnTo>
                    <a:lnTo>
                      <a:pt x="934" y="206"/>
                    </a:lnTo>
                    <a:lnTo>
                      <a:pt x="943" y="208"/>
                    </a:lnTo>
                    <a:lnTo>
                      <a:pt x="945" y="210"/>
                    </a:lnTo>
                    <a:lnTo>
                      <a:pt x="949" y="211"/>
                    </a:lnTo>
                    <a:lnTo>
                      <a:pt x="947" y="211"/>
                    </a:lnTo>
                    <a:lnTo>
                      <a:pt x="947" y="215"/>
                    </a:lnTo>
                    <a:lnTo>
                      <a:pt x="949" y="215"/>
                    </a:lnTo>
                    <a:lnTo>
                      <a:pt x="947" y="217"/>
                    </a:lnTo>
                    <a:lnTo>
                      <a:pt x="943" y="217"/>
                    </a:lnTo>
                    <a:lnTo>
                      <a:pt x="940" y="219"/>
                    </a:lnTo>
                    <a:lnTo>
                      <a:pt x="940" y="220"/>
                    </a:lnTo>
                    <a:lnTo>
                      <a:pt x="938" y="220"/>
                    </a:lnTo>
                    <a:lnTo>
                      <a:pt x="936" y="222"/>
                    </a:lnTo>
                    <a:lnTo>
                      <a:pt x="936" y="226"/>
                    </a:lnTo>
                    <a:lnTo>
                      <a:pt x="938" y="228"/>
                    </a:lnTo>
                    <a:lnTo>
                      <a:pt x="949" y="229"/>
                    </a:lnTo>
                    <a:lnTo>
                      <a:pt x="952" y="240"/>
                    </a:lnTo>
                    <a:lnTo>
                      <a:pt x="954" y="242"/>
                    </a:lnTo>
                    <a:lnTo>
                      <a:pt x="952" y="244"/>
                    </a:lnTo>
                    <a:lnTo>
                      <a:pt x="949" y="242"/>
                    </a:lnTo>
                    <a:lnTo>
                      <a:pt x="949" y="245"/>
                    </a:lnTo>
                    <a:lnTo>
                      <a:pt x="947" y="245"/>
                    </a:lnTo>
                    <a:lnTo>
                      <a:pt x="949" y="247"/>
                    </a:lnTo>
                    <a:lnTo>
                      <a:pt x="950" y="247"/>
                    </a:lnTo>
                    <a:lnTo>
                      <a:pt x="950" y="249"/>
                    </a:lnTo>
                    <a:lnTo>
                      <a:pt x="947" y="251"/>
                    </a:lnTo>
                    <a:lnTo>
                      <a:pt x="940" y="253"/>
                    </a:lnTo>
                    <a:lnTo>
                      <a:pt x="936" y="254"/>
                    </a:lnTo>
                    <a:lnTo>
                      <a:pt x="932" y="254"/>
                    </a:lnTo>
                    <a:lnTo>
                      <a:pt x="931" y="254"/>
                    </a:lnTo>
                    <a:lnTo>
                      <a:pt x="931" y="258"/>
                    </a:lnTo>
                    <a:lnTo>
                      <a:pt x="925" y="262"/>
                    </a:lnTo>
                    <a:lnTo>
                      <a:pt x="920" y="260"/>
                    </a:lnTo>
                    <a:lnTo>
                      <a:pt x="920" y="258"/>
                    </a:lnTo>
                    <a:lnTo>
                      <a:pt x="888" y="265"/>
                    </a:lnTo>
                    <a:lnTo>
                      <a:pt x="884" y="263"/>
                    </a:lnTo>
                    <a:lnTo>
                      <a:pt x="879" y="263"/>
                    </a:lnTo>
                    <a:lnTo>
                      <a:pt x="873" y="263"/>
                    </a:lnTo>
                    <a:lnTo>
                      <a:pt x="864" y="267"/>
                    </a:lnTo>
                    <a:lnTo>
                      <a:pt x="863" y="269"/>
                    </a:lnTo>
                    <a:lnTo>
                      <a:pt x="859" y="267"/>
                    </a:lnTo>
                    <a:lnTo>
                      <a:pt x="857" y="269"/>
                    </a:lnTo>
                    <a:lnTo>
                      <a:pt x="855" y="269"/>
                    </a:lnTo>
                    <a:lnTo>
                      <a:pt x="852" y="271"/>
                    </a:lnTo>
                    <a:lnTo>
                      <a:pt x="852" y="274"/>
                    </a:lnTo>
                    <a:lnTo>
                      <a:pt x="854" y="276"/>
                    </a:lnTo>
                    <a:lnTo>
                      <a:pt x="854" y="274"/>
                    </a:lnTo>
                    <a:lnTo>
                      <a:pt x="855" y="274"/>
                    </a:lnTo>
                    <a:lnTo>
                      <a:pt x="855" y="276"/>
                    </a:lnTo>
                    <a:lnTo>
                      <a:pt x="852" y="279"/>
                    </a:lnTo>
                    <a:lnTo>
                      <a:pt x="852" y="281"/>
                    </a:lnTo>
                    <a:lnTo>
                      <a:pt x="850" y="279"/>
                    </a:lnTo>
                    <a:lnTo>
                      <a:pt x="848" y="283"/>
                    </a:lnTo>
                    <a:lnTo>
                      <a:pt x="850" y="285"/>
                    </a:lnTo>
                    <a:lnTo>
                      <a:pt x="852" y="285"/>
                    </a:lnTo>
                    <a:lnTo>
                      <a:pt x="852" y="288"/>
                    </a:lnTo>
                    <a:lnTo>
                      <a:pt x="848" y="290"/>
                    </a:lnTo>
                    <a:lnTo>
                      <a:pt x="854" y="296"/>
                    </a:lnTo>
                    <a:lnTo>
                      <a:pt x="855" y="297"/>
                    </a:lnTo>
                    <a:lnTo>
                      <a:pt x="857" y="305"/>
                    </a:lnTo>
                    <a:lnTo>
                      <a:pt x="859" y="306"/>
                    </a:lnTo>
                    <a:lnTo>
                      <a:pt x="857" y="306"/>
                    </a:lnTo>
                    <a:lnTo>
                      <a:pt x="857" y="310"/>
                    </a:lnTo>
                    <a:lnTo>
                      <a:pt x="857" y="312"/>
                    </a:lnTo>
                    <a:lnTo>
                      <a:pt x="855" y="315"/>
                    </a:lnTo>
                    <a:lnTo>
                      <a:pt x="855" y="321"/>
                    </a:lnTo>
                    <a:lnTo>
                      <a:pt x="857" y="322"/>
                    </a:lnTo>
                    <a:lnTo>
                      <a:pt x="857" y="328"/>
                    </a:lnTo>
                    <a:lnTo>
                      <a:pt x="859" y="331"/>
                    </a:lnTo>
                    <a:lnTo>
                      <a:pt x="863" y="335"/>
                    </a:lnTo>
                    <a:lnTo>
                      <a:pt x="873" y="339"/>
                    </a:lnTo>
                    <a:lnTo>
                      <a:pt x="879" y="340"/>
                    </a:lnTo>
                    <a:lnTo>
                      <a:pt x="881" y="340"/>
                    </a:lnTo>
                    <a:lnTo>
                      <a:pt x="882" y="346"/>
                    </a:lnTo>
                    <a:lnTo>
                      <a:pt x="881" y="349"/>
                    </a:lnTo>
                    <a:lnTo>
                      <a:pt x="879" y="351"/>
                    </a:lnTo>
                    <a:lnTo>
                      <a:pt x="882" y="351"/>
                    </a:lnTo>
                    <a:lnTo>
                      <a:pt x="884" y="353"/>
                    </a:lnTo>
                    <a:lnTo>
                      <a:pt x="886" y="358"/>
                    </a:lnTo>
                    <a:lnTo>
                      <a:pt x="889" y="360"/>
                    </a:lnTo>
                    <a:lnTo>
                      <a:pt x="895" y="362"/>
                    </a:lnTo>
                    <a:lnTo>
                      <a:pt x="898" y="364"/>
                    </a:lnTo>
                    <a:lnTo>
                      <a:pt x="898" y="362"/>
                    </a:lnTo>
                    <a:lnTo>
                      <a:pt x="902" y="373"/>
                    </a:lnTo>
                    <a:lnTo>
                      <a:pt x="900" y="380"/>
                    </a:lnTo>
                    <a:lnTo>
                      <a:pt x="898" y="383"/>
                    </a:lnTo>
                    <a:lnTo>
                      <a:pt x="897" y="389"/>
                    </a:lnTo>
                    <a:lnTo>
                      <a:pt x="895" y="392"/>
                    </a:lnTo>
                    <a:lnTo>
                      <a:pt x="897" y="398"/>
                    </a:lnTo>
                    <a:lnTo>
                      <a:pt x="895" y="401"/>
                    </a:lnTo>
                    <a:lnTo>
                      <a:pt x="900" y="407"/>
                    </a:lnTo>
                    <a:lnTo>
                      <a:pt x="904" y="430"/>
                    </a:lnTo>
                    <a:lnTo>
                      <a:pt x="902" y="435"/>
                    </a:lnTo>
                    <a:lnTo>
                      <a:pt x="898" y="439"/>
                    </a:lnTo>
                    <a:lnTo>
                      <a:pt x="897" y="441"/>
                    </a:lnTo>
                    <a:lnTo>
                      <a:pt x="893" y="439"/>
                    </a:lnTo>
                    <a:lnTo>
                      <a:pt x="893" y="441"/>
                    </a:lnTo>
                    <a:lnTo>
                      <a:pt x="895" y="448"/>
                    </a:lnTo>
                    <a:lnTo>
                      <a:pt x="895" y="449"/>
                    </a:lnTo>
                    <a:lnTo>
                      <a:pt x="888" y="446"/>
                    </a:lnTo>
                    <a:lnTo>
                      <a:pt x="882" y="446"/>
                    </a:lnTo>
                    <a:lnTo>
                      <a:pt x="879" y="442"/>
                    </a:lnTo>
                    <a:lnTo>
                      <a:pt x="879" y="426"/>
                    </a:lnTo>
                    <a:lnTo>
                      <a:pt x="881" y="417"/>
                    </a:lnTo>
                    <a:lnTo>
                      <a:pt x="881" y="415"/>
                    </a:lnTo>
                    <a:lnTo>
                      <a:pt x="879" y="394"/>
                    </a:lnTo>
                    <a:lnTo>
                      <a:pt x="882" y="390"/>
                    </a:lnTo>
                    <a:lnTo>
                      <a:pt x="891" y="385"/>
                    </a:lnTo>
                    <a:lnTo>
                      <a:pt x="893" y="376"/>
                    </a:lnTo>
                    <a:lnTo>
                      <a:pt x="895" y="376"/>
                    </a:lnTo>
                    <a:lnTo>
                      <a:pt x="895" y="371"/>
                    </a:lnTo>
                    <a:lnTo>
                      <a:pt x="889" y="365"/>
                    </a:lnTo>
                    <a:lnTo>
                      <a:pt x="872" y="371"/>
                    </a:lnTo>
                    <a:lnTo>
                      <a:pt x="868" y="367"/>
                    </a:lnTo>
                    <a:lnTo>
                      <a:pt x="864" y="364"/>
                    </a:lnTo>
                    <a:lnTo>
                      <a:pt x="863" y="365"/>
                    </a:lnTo>
                    <a:lnTo>
                      <a:pt x="855" y="355"/>
                    </a:lnTo>
                    <a:lnTo>
                      <a:pt x="855" y="351"/>
                    </a:lnTo>
                    <a:lnTo>
                      <a:pt x="843" y="342"/>
                    </a:lnTo>
                    <a:lnTo>
                      <a:pt x="839" y="340"/>
                    </a:lnTo>
                    <a:lnTo>
                      <a:pt x="832" y="335"/>
                    </a:lnTo>
                    <a:lnTo>
                      <a:pt x="813" y="337"/>
                    </a:lnTo>
                    <a:lnTo>
                      <a:pt x="807" y="342"/>
                    </a:lnTo>
                    <a:lnTo>
                      <a:pt x="802" y="346"/>
                    </a:lnTo>
                    <a:lnTo>
                      <a:pt x="800" y="351"/>
                    </a:lnTo>
                    <a:lnTo>
                      <a:pt x="809" y="351"/>
                    </a:lnTo>
                    <a:lnTo>
                      <a:pt x="813" y="355"/>
                    </a:lnTo>
                    <a:lnTo>
                      <a:pt x="811" y="358"/>
                    </a:lnTo>
                    <a:lnTo>
                      <a:pt x="807" y="362"/>
                    </a:lnTo>
                    <a:lnTo>
                      <a:pt x="802" y="364"/>
                    </a:lnTo>
                    <a:lnTo>
                      <a:pt x="798" y="367"/>
                    </a:lnTo>
                    <a:lnTo>
                      <a:pt x="793" y="369"/>
                    </a:lnTo>
                    <a:lnTo>
                      <a:pt x="793" y="365"/>
                    </a:lnTo>
                    <a:lnTo>
                      <a:pt x="784" y="355"/>
                    </a:lnTo>
                    <a:lnTo>
                      <a:pt x="782" y="356"/>
                    </a:lnTo>
                    <a:lnTo>
                      <a:pt x="779" y="360"/>
                    </a:lnTo>
                    <a:lnTo>
                      <a:pt x="780" y="362"/>
                    </a:lnTo>
                    <a:lnTo>
                      <a:pt x="784" y="376"/>
                    </a:lnTo>
                    <a:lnTo>
                      <a:pt x="786" y="376"/>
                    </a:lnTo>
                    <a:lnTo>
                      <a:pt x="793" y="381"/>
                    </a:lnTo>
                    <a:lnTo>
                      <a:pt x="796" y="383"/>
                    </a:lnTo>
                    <a:lnTo>
                      <a:pt x="800" y="387"/>
                    </a:lnTo>
                    <a:lnTo>
                      <a:pt x="802" y="389"/>
                    </a:lnTo>
                    <a:lnTo>
                      <a:pt x="804" y="390"/>
                    </a:lnTo>
                    <a:lnTo>
                      <a:pt x="807" y="389"/>
                    </a:lnTo>
                    <a:lnTo>
                      <a:pt x="809" y="385"/>
                    </a:lnTo>
                    <a:lnTo>
                      <a:pt x="809" y="390"/>
                    </a:lnTo>
                    <a:lnTo>
                      <a:pt x="809" y="392"/>
                    </a:lnTo>
                    <a:lnTo>
                      <a:pt x="813" y="390"/>
                    </a:lnTo>
                    <a:lnTo>
                      <a:pt x="814" y="399"/>
                    </a:lnTo>
                    <a:lnTo>
                      <a:pt x="818" y="403"/>
                    </a:lnTo>
                    <a:lnTo>
                      <a:pt x="818" y="407"/>
                    </a:lnTo>
                    <a:lnTo>
                      <a:pt x="813" y="407"/>
                    </a:lnTo>
                    <a:lnTo>
                      <a:pt x="811" y="405"/>
                    </a:lnTo>
                    <a:lnTo>
                      <a:pt x="807" y="403"/>
                    </a:lnTo>
                    <a:lnTo>
                      <a:pt x="807" y="399"/>
                    </a:lnTo>
                    <a:lnTo>
                      <a:pt x="804" y="396"/>
                    </a:lnTo>
                    <a:lnTo>
                      <a:pt x="771" y="389"/>
                    </a:lnTo>
                    <a:lnTo>
                      <a:pt x="766" y="383"/>
                    </a:lnTo>
                    <a:lnTo>
                      <a:pt x="766" y="381"/>
                    </a:lnTo>
                    <a:lnTo>
                      <a:pt x="770" y="381"/>
                    </a:lnTo>
                    <a:lnTo>
                      <a:pt x="770" y="374"/>
                    </a:lnTo>
                    <a:lnTo>
                      <a:pt x="766" y="367"/>
                    </a:lnTo>
                    <a:lnTo>
                      <a:pt x="766" y="364"/>
                    </a:lnTo>
                    <a:lnTo>
                      <a:pt x="768" y="356"/>
                    </a:lnTo>
                    <a:lnTo>
                      <a:pt x="766" y="353"/>
                    </a:lnTo>
                    <a:lnTo>
                      <a:pt x="768" y="351"/>
                    </a:lnTo>
                    <a:lnTo>
                      <a:pt x="773" y="340"/>
                    </a:lnTo>
                    <a:lnTo>
                      <a:pt x="770" y="328"/>
                    </a:lnTo>
                    <a:lnTo>
                      <a:pt x="771" y="326"/>
                    </a:lnTo>
                    <a:lnTo>
                      <a:pt x="770" y="321"/>
                    </a:lnTo>
                    <a:lnTo>
                      <a:pt x="768" y="319"/>
                    </a:lnTo>
                    <a:lnTo>
                      <a:pt x="770" y="315"/>
                    </a:lnTo>
                    <a:lnTo>
                      <a:pt x="764" y="312"/>
                    </a:lnTo>
                    <a:lnTo>
                      <a:pt x="762" y="308"/>
                    </a:lnTo>
                    <a:lnTo>
                      <a:pt x="759" y="310"/>
                    </a:lnTo>
                    <a:lnTo>
                      <a:pt x="762" y="339"/>
                    </a:lnTo>
                    <a:lnTo>
                      <a:pt x="761" y="344"/>
                    </a:lnTo>
                    <a:lnTo>
                      <a:pt x="736" y="362"/>
                    </a:lnTo>
                    <a:lnTo>
                      <a:pt x="736" y="369"/>
                    </a:lnTo>
                    <a:lnTo>
                      <a:pt x="736" y="373"/>
                    </a:lnTo>
                    <a:lnTo>
                      <a:pt x="730" y="376"/>
                    </a:lnTo>
                    <a:lnTo>
                      <a:pt x="730" y="380"/>
                    </a:lnTo>
                    <a:lnTo>
                      <a:pt x="743" y="398"/>
                    </a:lnTo>
                    <a:lnTo>
                      <a:pt x="745" y="407"/>
                    </a:lnTo>
                    <a:lnTo>
                      <a:pt x="752" y="421"/>
                    </a:lnTo>
                    <a:lnTo>
                      <a:pt x="748" y="437"/>
                    </a:lnTo>
                    <a:lnTo>
                      <a:pt x="743" y="442"/>
                    </a:lnTo>
                    <a:lnTo>
                      <a:pt x="743" y="451"/>
                    </a:lnTo>
                    <a:lnTo>
                      <a:pt x="741" y="455"/>
                    </a:lnTo>
                    <a:lnTo>
                      <a:pt x="739" y="464"/>
                    </a:lnTo>
                    <a:lnTo>
                      <a:pt x="745" y="476"/>
                    </a:lnTo>
                    <a:lnTo>
                      <a:pt x="743" y="489"/>
                    </a:lnTo>
                    <a:lnTo>
                      <a:pt x="745" y="494"/>
                    </a:lnTo>
                    <a:lnTo>
                      <a:pt x="748" y="494"/>
                    </a:lnTo>
                    <a:lnTo>
                      <a:pt x="753" y="492"/>
                    </a:lnTo>
                    <a:lnTo>
                      <a:pt x="757" y="492"/>
                    </a:lnTo>
                    <a:lnTo>
                      <a:pt x="764" y="494"/>
                    </a:lnTo>
                    <a:lnTo>
                      <a:pt x="766" y="492"/>
                    </a:lnTo>
                    <a:lnTo>
                      <a:pt x="773" y="487"/>
                    </a:lnTo>
                    <a:lnTo>
                      <a:pt x="779" y="489"/>
                    </a:lnTo>
                    <a:lnTo>
                      <a:pt x="805" y="503"/>
                    </a:lnTo>
                    <a:lnTo>
                      <a:pt x="807" y="507"/>
                    </a:lnTo>
                    <a:lnTo>
                      <a:pt x="807" y="514"/>
                    </a:lnTo>
                    <a:lnTo>
                      <a:pt x="813" y="526"/>
                    </a:lnTo>
                    <a:lnTo>
                      <a:pt x="813" y="530"/>
                    </a:lnTo>
                    <a:lnTo>
                      <a:pt x="811" y="532"/>
                    </a:lnTo>
                    <a:lnTo>
                      <a:pt x="807" y="534"/>
                    </a:lnTo>
                    <a:lnTo>
                      <a:pt x="804" y="535"/>
                    </a:lnTo>
                    <a:lnTo>
                      <a:pt x="804" y="539"/>
                    </a:lnTo>
                    <a:lnTo>
                      <a:pt x="804" y="551"/>
                    </a:lnTo>
                    <a:lnTo>
                      <a:pt x="805" y="553"/>
                    </a:lnTo>
                    <a:lnTo>
                      <a:pt x="807" y="553"/>
                    </a:lnTo>
                    <a:lnTo>
                      <a:pt x="814" y="557"/>
                    </a:lnTo>
                    <a:lnTo>
                      <a:pt x="820" y="555"/>
                    </a:lnTo>
                    <a:lnTo>
                      <a:pt x="825" y="559"/>
                    </a:lnTo>
                    <a:lnTo>
                      <a:pt x="823" y="560"/>
                    </a:lnTo>
                    <a:lnTo>
                      <a:pt x="816" y="562"/>
                    </a:lnTo>
                    <a:lnTo>
                      <a:pt x="813" y="560"/>
                    </a:lnTo>
                    <a:lnTo>
                      <a:pt x="805" y="560"/>
                    </a:lnTo>
                    <a:lnTo>
                      <a:pt x="804" y="557"/>
                    </a:lnTo>
                    <a:lnTo>
                      <a:pt x="798" y="553"/>
                    </a:lnTo>
                    <a:lnTo>
                      <a:pt x="796" y="550"/>
                    </a:lnTo>
                    <a:lnTo>
                      <a:pt x="798" y="548"/>
                    </a:lnTo>
                    <a:lnTo>
                      <a:pt x="800" y="539"/>
                    </a:lnTo>
                    <a:lnTo>
                      <a:pt x="802" y="534"/>
                    </a:lnTo>
                    <a:lnTo>
                      <a:pt x="800" y="532"/>
                    </a:lnTo>
                    <a:lnTo>
                      <a:pt x="798" y="534"/>
                    </a:lnTo>
                    <a:lnTo>
                      <a:pt x="798" y="530"/>
                    </a:lnTo>
                    <a:lnTo>
                      <a:pt x="798" y="526"/>
                    </a:lnTo>
                    <a:lnTo>
                      <a:pt x="800" y="525"/>
                    </a:lnTo>
                    <a:lnTo>
                      <a:pt x="800" y="523"/>
                    </a:lnTo>
                    <a:lnTo>
                      <a:pt x="800" y="521"/>
                    </a:lnTo>
                    <a:lnTo>
                      <a:pt x="800" y="519"/>
                    </a:lnTo>
                    <a:lnTo>
                      <a:pt x="798" y="516"/>
                    </a:lnTo>
                    <a:lnTo>
                      <a:pt x="795" y="516"/>
                    </a:lnTo>
                    <a:lnTo>
                      <a:pt x="793" y="512"/>
                    </a:lnTo>
                    <a:lnTo>
                      <a:pt x="791" y="510"/>
                    </a:lnTo>
                    <a:lnTo>
                      <a:pt x="789" y="509"/>
                    </a:lnTo>
                    <a:lnTo>
                      <a:pt x="789" y="505"/>
                    </a:lnTo>
                    <a:lnTo>
                      <a:pt x="787" y="500"/>
                    </a:lnTo>
                    <a:lnTo>
                      <a:pt x="766" y="503"/>
                    </a:lnTo>
                    <a:lnTo>
                      <a:pt x="753" y="512"/>
                    </a:lnTo>
                    <a:lnTo>
                      <a:pt x="753" y="517"/>
                    </a:lnTo>
                    <a:lnTo>
                      <a:pt x="752" y="525"/>
                    </a:lnTo>
                    <a:lnTo>
                      <a:pt x="752" y="528"/>
                    </a:lnTo>
                    <a:lnTo>
                      <a:pt x="753" y="528"/>
                    </a:lnTo>
                    <a:lnTo>
                      <a:pt x="753" y="532"/>
                    </a:lnTo>
                    <a:lnTo>
                      <a:pt x="757" y="534"/>
                    </a:lnTo>
                    <a:lnTo>
                      <a:pt x="755" y="535"/>
                    </a:lnTo>
                    <a:lnTo>
                      <a:pt x="757" y="539"/>
                    </a:lnTo>
                    <a:lnTo>
                      <a:pt x="759" y="548"/>
                    </a:lnTo>
                    <a:lnTo>
                      <a:pt x="757" y="555"/>
                    </a:lnTo>
                    <a:lnTo>
                      <a:pt x="745" y="569"/>
                    </a:lnTo>
                    <a:lnTo>
                      <a:pt x="743" y="580"/>
                    </a:lnTo>
                    <a:lnTo>
                      <a:pt x="739" y="589"/>
                    </a:lnTo>
                    <a:lnTo>
                      <a:pt x="730" y="594"/>
                    </a:lnTo>
                    <a:lnTo>
                      <a:pt x="728" y="596"/>
                    </a:lnTo>
                    <a:lnTo>
                      <a:pt x="719" y="600"/>
                    </a:lnTo>
                    <a:lnTo>
                      <a:pt x="719" y="602"/>
                    </a:lnTo>
                    <a:lnTo>
                      <a:pt x="721" y="607"/>
                    </a:lnTo>
                    <a:lnTo>
                      <a:pt x="719" y="612"/>
                    </a:lnTo>
                    <a:lnTo>
                      <a:pt x="716" y="614"/>
                    </a:lnTo>
                    <a:lnTo>
                      <a:pt x="703" y="609"/>
                    </a:lnTo>
                    <a:lnTo>
                      <a:pt x="698" y="609"/>
                    </a:lnTo>
                    <a:lnTo>
                      <a:pt x="691" y="611"/>
                    </a:lnTo>
                    <a:lnTo>
                      <a:pt x="684" y="609"/>
                    </a:lnTo>
                    <a:lnTo>
                      <a:pt x="682" y="607"/>
                    </a:lnTo>
                    <a:lnTo>
                      <a:pt x="682" y="605"/>
                    </a:lnTo>
                    <a:lnTo>
                      <a:pt x="684" y="603"/>
                    </a:lnTo>
                    <a:lnTo>
                      <a:pt x="684" y="596"/>
                    </a:lnTo>
                    <a:lnTo>
                      <a:pt x="678" y="596"/>
                    </a:lnTo>
                    <a:lnTo>
                      <a:pt x="678" y="593"/>
                    </a:lnTo>
                    <a:lnTo>
                      <a:pt x="682" y="591"/>
                    </a:lnTo>
                    <a:lnTo>
                      <a:pt x="685" y="593"/>
                    </a:lnTo>
                    <a:lnTo>
                      <a:pt x="687" y="596"/>
                    </a:lnTo>
                    <a:lnTo>
                      <a:pt x="691" y="594"/>
                    </a:lnTo>
                    <a:lnTo>
                      <a:pt x="693" y="593"/>
                    </a:lnTo>
                    <a:lnTo>
                      <a:pt x="694" y="593"/>
                    </a:lnTo>
                    <a:lnTo>
                      <a:pt x="698" y="587"/>
                    </a:lnTo>
                    <a:lnTo>
                      <a:pt x="700" y="589"/>
                    </a:lnTo>
                    <a:lnTo>
                      <a:pt x="703" y="587"/>
                    </a:lnTo>
                    <a:lnTo>
                      <a:pt x="705" y="585"/>
                    </a:lnTo>
                    <a:lnTo>
                      <a:pt x="707" y="585"/>
                    </a:lnTo>
                    <a:lnTo>
                      <a:pt x="709" y="585"/>
                    </a:lnTo>
                    <a:lnTo>
                      <a:pt x="714" y="584"/>
                    </a:lnTo>
                    <a:lnTo>
                      <a:pt x="716" y="582"/>
                    </a:lnTo>
                    <a:lnTo>
                      <a:pt x="714" y="580"/>
                    </a:lnTo>
                    <a:lnTo>
                      <a:pt x="709" y="580"/>
                    </a:lnTo>
                    <a:lnTo>
                      <a:pt x="707" y="580"/>
                    </a:lnTo>
                    <a:lnTo>
                      <a:pt x="703" y="580"/>
                    </a:lnTo>
                    <a:lnTo>
                      <a:pt x="705" y="575"/>
                    </a:lnTo>
                    <a:lnTo>
                      <a:pt x="711" y="578"/>
                    </a:lnTo>
                    <a:lnTo>
                      <a:pt x="716" y="578"/>
                    </a:lnTo>
                    <a:lnTo>
                      <a:pt x="718" y="577"/>
                    </a:lnTo>
                    <a:lnTo>
                      <a:pt x="718" y="571"/>
                    </a:lnTo>
                    <a:lnTo>
                      <a:pt x="719" y="571"/>
                    </a:lnTo>
                    <a:lnTo>
                      <a:pt x="721" y="569"/>
                    </a:lnTo>
                    <a:lnTo>
                      <a:pt x="725" y="559"/>
                    </a:lnTo>
                    <a:lnTo>
                      <a:pt x="730" y="557"/>
                    </a:lnTo>
                    <a:lnTo>
                      <a:pt x="732" y="553"/>
                    </a:lnTo>
                    <a:lnTo>
                      <a:pt x="730" y="551"/>
                    </a:lnTo>
                    <a:lnTo>
                      <a:pt x="732" y="548"/>
                    </a:lnTo>
                    <a:lnTo>
                      <a:pt x="732" y="535"/>
                    </a:lnTo>
                    <a:lnTo>
                      <a:pt x="734" y="530"/>
                    </a:lnTo>
                    <a:lnTo>
                      <a:pt x="737" y="523"/>
                    </a:lnTo>
                    <a:lnTo>
                      <a:pt x="737" y="516"/>
                    </a:lnTo>
                    <a:lnTo>
                      <a:pt x="721" y="498"/>
                    </a:lnTo>
                    <a:lnTo>
                      <a:pt x="723" y="483"/>
                    </a:lnTo>
                    <a:lnTo>
                      <a:pt x="723" y="480"/>
                    </a:lnTo>
                    <a:lnTo>
                      <a:pt x="725" y="476"/>
                    </a:lnTo>
                    <a:lnTo>
                      <a:pt x="723" y="469"/>
                    </a:lnTo>
                    <a:lnTo>
                      <a:pt x="725" y="466"/>
                    </a:lnTo>
                    <a:lnTo>
                      <a:pt x="725" y="458"/>
                    </a:lnTo>
                    <a:lnTo>
                      <a:pt x="725" y="457"/>
                    </a:lnTo>
                    <a:lnTo>
                      <a:pt x="725" y="455"/>
                    </a:lnTo>
                    <a:lnTo>
                      <a:pt x="723" y="455"/>
                    </a:lnTo>
                    <a:lnTo>
                      <a:pt x="723" y="451"/>
                    </a:lnTo>
                    <a:lnTo>
                      <a:pt x="723" y="448"/>
                    </a:lnTo>
                    <a:lnTo>
                      <a:pt x="723" y="446"/>
                    </a:lnTo>
                    <a:lnTo>
                      <a:pt x="721" y="444"/>
                    </a:lnTo>
                    <a:lnTo>
                      <a:pt x="721" y="439"/>
                    </a:lnTo>
                    <a:lnTo>
                      <a:pt x="723" y="437"/>
                    </a:lnTo>
                    <a:lnTo>
                      <a:pt x="727" y="433"/>
                    </a:lnTo>
                    <a:lnTo>
                      <a:pt x="725" y="421"/>
                    </a:lnTo>
                    <a:lnTo>
                      <a:pt x="727" y="417"/>
                    </a:lnTo>
                    <a:lnTo>
                      <a:pt x="727" y="410"/>
                    </a:lnTo>
                    <a:lnTo>
                      <a:pt x="723" y="401"/>
                    </a:lnTo>
                    <a:lnTo>
                      <a:pt x="723" y="394"/>
                    </a:lnTo>
                    <a:lnTo>
                      <a:pt x="714" y="387"/>
                    </a:lnTo>
                    <a:lnTo>
                      <a:pt x="711" y="378"/>
                    </a:lnTo>
                    <a:lnTo>
                      <a:pt x="711" y="374"/>
                    </a:lnTo>
                    <a:lnTo>
                      <a:pt x="716" y="371"/>
                    </a:lnTo>
                    <a:lnTo>
                      <a:pt x="716" y="367"/>
                    </a:lnTo>
                    <a:lnTo>
                      <a:pt x="719" y="365"/>
                    </a:lnTo>
                    <a:lnTo>
                      <a:pt x="718" y="360"/>
                    </a:lnTo>
                    <a:lnTo>
                      <a:pt x="725" y="342"/>
                    </a:lnTo>
                    <a:lnTo>
                      <a:pt x="725" y="319"/>
                    </a:lnTo>
                    <a:lnTo>
                      <a:pt x="723" y="317"/>
                    </a:lnTo>
                    <a:lnTo>
                      <a:pt x="725" y="315"/>
                    </a:lnTo>
                    <a:lnTo>
                      <a:pt x="712" y="310"/>
                    </a:lnTo>
                    <a:lnTo>
                      <a:pt x="707" y="306"/>
                    </a:lnTo>
                    <a:lnTo>
                      <a:pt x="682" y="306"/>
                    </a:lnTo>
                    <a:lnTo>
                      <a:pt x="678" y="305"/>
                    </a:lnTo>
                    <a:lnTo>
                      <a:pt x="680" y="303"/>
                    </a:lnTo>
                    <a:lnTo>
                      <a:pt x="673" y="305"/>
                    </a:lnTo>
                    <a:lnTo>
                      <a:pt x="671" y="306"/>
                    </a:lnTo>
                    <a:lnTo>
                      <a:pt x="657" y="364"/>
                    </a:lnTo>
                    <a:lnTo>
                      <a:pt x="639" y="387"/>
                    </a:lnTo>
                    <a:lnTo>
                      <a:pt x="632" y="390"/>
                    </a:lnTo>
                    <a:lnTo>
                      <a:pt x="630" y="401"/>
                    </a:lnTo>
                    <a:lnTo>
                      <a:pt x="632" y="401"/>
                    </a:lnTo>
                    <a:lnTo>
                      <a:pt x="634" y="396"/>
                    </a:lnTo>
                    <a:lnTo>
                      <a:pt x="635" y="398"/>
                    </a:lnTo>
                    <a:lnTo>
                      <a:pt x="635" y="401"/>
                    </a:lnTo>
                    <a:lnTo>
                      <a:pt x="634" y="405"/>
                    </a:lnTo>
                    <a:lnTo>
                      <a:pt x="628" y="408"/>
                    </a:lnTo>
                    <a:lnTo>
                      <a:pt x="626" y="414"/>
                    </a:lnTo>
                    <a:lnTo>
                      <a:pt x="628" y="417"/>
                    </a:lnTo>
                    <a:lnTo>
                      <a:pt x="632" y="415"/>
                    </a:lnTo>
                    <a:lnTo>
                      <a:pt x="635" y="414"/>
                    </a:lnTo>
                    <a:lnTo>
                      <a:pt x="639" y="414"/>
                    </a:lnTo>
                    <a:lnTo>
                      <a:pt x="641" y="419"/>
                    </a:lnTo>
                    <a:lnTo>
                      <a:pt x="639" y="423"/>
                    </a:lnTo>
                    <a:lnTo>
                      <a:pt x="639" y="435"/>
                    </a:lnTo>
                    <a:lnTo>
                      <a:pt x="637" y="439"/>
                    </a:lnTo>
                    <a:lnTo>
                      <a:pt x="637" y="444"/>
                    </a:lnTo>
                    <a:lnTo>
                      <a:pt x="639" y="448"/>
                    </a:lnTo>
                    <a:lnTo>
                      <a:pt x="637" y="453"/>
                    </a:lnTo>
                    <a:lnTo>
                      <a:pt x="635" y="453"/>
                    </a:lnTo>
                    <a:lnTo>
                      <a:pt x="634" y="449"/>
                    </a:lnTo>
                    <a:lnTo>
                      <a:pt x="632" y="469"/>
                    </a:lnTo>
                    <a:lnTo>
                      <a:pt x="634" y="473"/>
                    </a:lnTo>
                    <a:lnTo>
                      <a:pt x="634" y="469"/>
                    </a:lnTo>
                    <a:lnTo>
                      <a:pt x="639" y="467"/>
                    </a:lnTo>
                    <a:lnTo>
                      <a:pt x="648" y="476"/>
                    </a:lnTo>
                    <a:lnTo>
                      <a:pt x="651" y="475"/>
                    </a:lnTo>
                    <a:lnTo>
                      <a:pt x="653" y="475"/>
                    </a:lnTo>
                    <a:lnTo>
                      <a:pt x="651" y="482"/>
                    </a:lnTo>
                    <a:lnTo>
                      <a:pt x="659" y="498"/>
                    </a:lnTo>
                    <a:lnTo>
                      <a:pt x="664" y="501"/>
                    </a:lnTo>
                    <a:lnTo>
                      <a:pt x="666" y="501"/>
                    </a:lnTo>
                    <a:lnTo>
                      <a:pt x="666" y="503"/>
                    </a:lnTo>
                    <a:lnTo>
                      <a:pt x="668" y="505"/>
                    </a:lnTo>
                    <a:lnTo>
                      <a:pt x="666" y="509"/>
                    </a:lnTo>
                    <a:lnTo>
                      <a:pt x="659" y="530"/>
                    </a:lnTo>
                    <a:lnTo>
                      <a:pt x="655" y="532"/>
                    </a:lnTo>
                    <a:lnTo>
                      <a:pt x="653" y="530"/>
                    </a:lnTo>
                    <a:lnTo>
                      <a:pt x="653" y="526"/>
                    </a:lnTo>
                    <a:lnTo>
                      <a:pt x="651" y="523"/>
                    </a:lnTo>
                    <a:lnTo>
                      <a:pt x="646" y="519"/>
                    </a:lnTo>
                    <a:lnTo>
                      <a:pt x="632" y="503"/>
                    </a:lnTo>
                    <a:lnTo>
                      <a:pt x="626" y="503"/>
                    </a:lnTo>
                    <a:lnTo>
                      <a:pt x="619" y="498"/>
                    </a:lnTo>
                    <a:lnTo>
                      <a:pt x="612" y="494"/>
                    </a:lnTo>
                    <a:lnTo>
                      <a:pt x="612" y="491"/>
                    </a:lnTo>
                    <a:lnTo>
                      <a:pt x="614" y="491"/>
                    </a:lnTo>
                    <a:lnTo>
                      <a:pt x="608" y="489"/>
                    </a:lnTo>
                    <a:lnTo>
                      <a:pt x="601" y="483"/>
                    </a:lnTo>
                    <a:lnTo>
                      <a:pt x="598" y="483"/>
                    </a:lnTo>
                    <a:lnTo>
                      <a:pt x="589" y="475"/>
                    </a:lnTo>
                    <a:lnTo>
                      <a:pt x="574" y="467"/>
                    </a:lnTo>
                    <a:lnTo>
                      <a:pt x="573" y="467"/>
                    </a:lnTo>
                    <a:lnTo>
                      <a:pt x="566" y="464"/>
                    </a:lnTo>
                    <a:lnTo>
                      <a:pt x="548" y="464"/>
                    </a:lnTo>
                    <a:lnTo>
                      <a:pt x="546" y="462"/>
                    </a:lnTo>
                    <a:lnTo>
                      <a:pt x="540" y="460"/>
                    </a:lnTo>
                    <a:lnTo>
                      <a:pt x="537" y="460"/>
                    </a:lnTo>
                    <a:lnTo>
                      <a:pt x="535" y="460"/>
                    </a:lnTo>
                    <a:lnTo>
                      <a:pt x="535" y="464"/>
                    </a:lnTo>
                    <a:lnTo>
                      <a:pt x="533" y="466"/>
                    </a:lnTo>
                    <a:lnTo>
                      <a:pt x="528" y="469"/>
                    </a:lnTo>
                    <a:lnTo>
                      <a:pt x="528" y="473"/>
                    </a:lnTo>
                    <a:lnTo>
                      <a:pt x="535" y="494"/>
                    </a:lnTo>
                    <a:lnTo>
                      <a:pt x="535" y="491"/>
                    </a:lnTo>
                    <a:lnTo>
                      <a:pt x="537" y="492"/>
                    </a:lnTo>
                    <a:lnTo>
                      <a:pt x="535" y="503"/>
                    </a:lnTo>
                    <a:lnTo>
                      <a:pt x="530" y="510"/>
                    </a:lnTo>
                    <a:lnTo>
                      <a:pt x="521" y="510"/>
                    </a:lnTo>
                    <a:lnTo>
                      <a:pt x="521" y="516"/>
                    </a:lnTo>
                    <a:lnTo>
                      <a:pt x="521" y="517"/>
                    </a:lnTo>
                    <a:lnTo>
                      <a:pt x="523" y="521"/>
                    </a:lnTo>
                    <a:lnTo>
                      <a:pt x="519" y="526"/>
                    </a:lnTo>
                    <a:lnTo>
                      <a:pt x="515" y="528"/>
                    </a:lnTo>
                    <a:lnTo>
                      <a:pt x="512" y="525"/>
                    </a:lnTo>
                    <a:lnTo>
                      <a:pt x="508" y="523"/>
                    </a:lnTo>
                    <a:lnTo>
                      <a:pt x="508" y="517"/>
                    </a:lnTo>
                    <a:lnTo>
                      <a:pt x="508" y="514"/>
                    </a:lnTo>
                    <a:lnTo>
                      <a:pt x="512" y="512"/>
                    </a:lnTo>
                    <a:lnTo>
                      <a:pt x="514" y="510"/>
                    </a:lnTo>
                    <a:lnTo>
                      <a:pt x="506" y="501"/>
                    </a:lnTo>
                    <a:lnTo>
                      <a:pt x="506" y="498"/>
                    </a:lnTo>
                    <a:lnTo>
                      <a:pt x="505" y="498"/>
                    </a:lnTo>
                    <a:lnTo>
                      <a:pt x="492" y="503"/>
                    </a:lnTo>
                    <a:lnTo>
                      <a:pt x="490" y="507"/>
                    </a:lnTo>
                    <a:lnTo>
                      <a:pt x="485" y="509"/>
                    </a:lnTo>
                    <a:lnTo>
                      <a:pt x="480" y="517"/>
                    </a:lnTo>
                    <a:lnTo>
                      <a:pt x="476" y="519"/>
                    </a:lnTo>
                    <a:lnTo>
                      <a:pt x="474" y="516"/>
                    </a:lnTo>
                    <a:lnTo>
                      <a:pt x="471" y="516"/>
                    </a:lnTo>
                    <a:lnTo>
                      <a:pt x="464" y="516"/>
                    </a:lnTo>
                    <a:lnTo>
                      <a:pt x="460" y="514"/>
                    </a:lnTo>
                    <a:lnTo>
                      <a:pt x="453" y="517"/>
                    </a:lnTo>
                    <a:lnTo>
                      <a:pt x="449" y="517"/>
                    </a:lnTo>
                    <a:lnTo>
                      <a:pt x="442" y="523"/>
                    </a:lnTo>
                    <a:lnTo>
                      <a:pt x="440" y="526"/>
                    </a:lnTo>
                    <a:lnTo>
                      <a:pt x="440" y="535"/>
                    </a:lnTo>
                    <a:lnTo>
                      <a:pt x="437" y="535"/>
                    </a:lnTo>
                    <a:lnTo>
                      <a:pt x="435" y="534"/>
                    </a:lnTo>
                    <a:lnTo>
                      <a:pt x="433" y="530"/>
                    </a:lnTo>
                    <a:lnTo>
                      <a:pt x="430" y="532"/>
                    </a:lnTo>
                    <a:lnTo>
                      <a:pt x="426" y="528"/>
                    </a:lnTo>
                    <a:lnTo>
                      <a:pt x="426" y="519"/>
                    </a:lnTo>
                    <a:lnTo>
                      <a:pt x="424" y="517"/>
                    </a:lnTo>
                    <a:lnTo>
                      <a:pt x="424" y="516"/>
                    </a:lnTo>
                    <a:lnTo>
                      <a:pt x="426" y="512"/>
                    </a:lnTo>
                    <a:lnTo>
                      <a:pt x="426" y="507"/>
                    </a:lnTo>
                    <a:lnTo>
                      <a:pt x="424" y="503"/>
                    </a:lnTo>
                    <a:lnTo>
                      <a:pt x="422" y="505"/>
                    </a:lnTo>
                    <a:lnTo>
                      <a:pt x="422" y="503"/>
                    </a:lnTo>
                    <a:lnTo>
                      <a:pt x="424" y="501"/>
                    </a:lnTo>
                    <a:lnTo>
                      <a:pt x="431" y="501"/>
                    </a:lnTo>
                    <a:lnTo>
                      <a:pt x="435" y="500"/>
                    </a:lnTo>
                    <a:lnTo>
                      <a:pt x="437" y="498"/>
                    </a:lnTo>
                    <a:lnTo>
                      <a:pt x="430" y="500"/>
                    </a:lnTo>
                    <a:lnTo>
                      <a:pt x="428" y="500"/>
                    </a:lnTo>
                    <a:lnTo>
                      <a:pt x="422" y="500"/>
                    </a:lnTo>
                    <a:lnTo>
                      <a:pt x="417" y="503"/>
                    </a:lnTo>
                    <a:lnTo>
                      <a:pt x="417" y="505"/>
                    </a:lnTo>
                    <a:lnTo>
                      <a:pt x="413" y="507"/>
                    </a:lnTo>
                    <a:lnTo>
                      <a:pt x="413" y="509"/>
                    </a:lnTo>
                    <a:lnTo>
                      <a:pt x="415" y="514"/>
                    </a:lnTo>
                    <a:lnTo>
                      <a:pt x="412" y="516"/>
                    </a:lnTo>
                    <a:lnTo>
                      <a:pt x="408" y="514"/>
                    </a:lnTo>
                    <a:lnTo>
                      <a:pt x="408" y="512"/>
                    </a:lnTo>
                    <a:lnTo>
                      <a:pt x="410" y="509"/>
                    </a:lnTo>
                    <a:lnTo>
                      <a:pt x="406" y="509"/>
                    </a:lnTo>
                    <a:lnTo>
                      <a:pt x="401" y="516"/>
                    </a:lnTo>
                    <a:lnTo>
                      <a:pt x="403" y="516"/>
                    </a:lnTo>
                    <a:lnTo>
                      <a:pt x="404" y="519"/>
                    </a:lnTo>
                    <a:lnTo>
                      <a:pt x="403" y="525"/>
                    </a:lnTo>
                    <a:lnTo>
                      <a:pt x="401" y="526"/>
                    </a:lnTo>
                    <a:lnTo>
                      <a:pt x="399" y="526"/>
                    </a:lnTo>
                    <a:lnTo>
                      <a:pt x="395" y="519"/>
                    </a:lnTo>
                    <a:lnTo>
                      <a:pt x="388" y="521"/>
                    </a:lnTo>
                    <a:lnTo>
                      <a:pt x="388" y="523"/>
                    </a:lnTo>
                    <a:lnTo>
                      <a:pt x="378" y="528"/>
                    </a:lnTo>
                    <a:lnTo>
                      <a:pt x="378" y="526"/>
                    </a:lnTo>
                    <a:lnTo>
                      <a:pt x="345" y="550"/>
                    </a:lnTo>
                    <a:lnTo>
                      <a:pt x="344" y="550"/>
                    </a:lnTo>
                    <a:lnTo>
                      <a:pt x="342" y="553"/>
                    </a:lnTo>
                    <a:lnTo>
                      <a:pt x="344" y="555"/>
                    </a:lnTo>
                    <a:lnTo>
                      <a:pt x="342" y="557"/>
                    </a:lnTo>
                    <a:lnTo>
                      <a:pt x="335" y="557"/>
                    </a:lnTo>
                    <a:lnTo>
                      <a:pt x="331" y="560"/>
                    </a:lnTo>
                    <a:lnTo>
                      <a:pt x="329" y="559"/>
                    </a:lnTo>
                    <a:lnTo>
                      <a:pt x="326" y="577"/>
                    </a:lnTo>
                    <a:lnTo>
                      <a:pt x="326" y="584"/>
                    </a:lnTo>
                    <a:lnTo>
                      <a:pt x="324" y="587"/>
                    </a:lnTo>
                    <a:lnTo>
                      <a:pt x="319" y="589"/>
                    </a:lnTo>
                    <a:lnTo>
                      <a:pt x="315" y="589"/>
                    </a:lnTo>
                    <a:lnTo>
                      <a:pt x="310" y="591"/>
                    </a:lnTo>
                    <a:lnTo>
                      <a:pt x="308" y="598"/>
                    </a:lnTo>
                    <a:lnTo>
                      <a:pt x="306" y="589"/>
                    </a:lnTo>
                    <a:lnTo>
                      <a:pt x="302" y="591"/>
                    </a:lnTo>
                    <a:lnTo>
                      <a:pt x="299" y="591"/>
                    </a:lnTo>
                    <a:lnTo>
                      <a:pt x="297" y="589"/>
                    </a:lnTo>
                    <a:lnTo>
                      <a:pt x="292" y="580"/>
                    </a:lnTo>
                    <a:lnTo>
                      <a:pt x="283" y="569"/>
                    </a:lnTo>
                    <a:lnTo>
                      <a:pt x="281" y="566"/>
                    </a:lnTo>
                    <a:lnTo>
                      <a:pt x="281" y="560"/>
                    </a:lnTo>
                    <a:lnTo>
                      <a:pt x="285" y="560"/>
                    </a:lnTo>
                    <a:lnTo>
                      <a:pt x="286" y="559"/>
                    </a:lnTo>
                    <a:lnTo>
                      <a:pt x="288" y="555"/>
                    </a:lnTo>
                    <a:lnTo>
                      <a:pt x="308" y="550"/>
                    </a:lnTo>
                    <a:lnTo>
                      <a:pt x="306" y="544"/>
                    </a:lnTo>
                    <a:lnTo>
                      <a:pt x="304" y="534"/>
                    </a:lnTo>
                    <a:lnTo>
                      <a:pt x="301" y="535"/>
                    </a:lnTo>
                    <a:lnTo>
                      <a:pt x="299" y="530"/>
                    </a:lnTo>
                    <a:lnTo>
                      <a:pt x="297" y="528"/>
                    </a:lnTo>
                    <a:lnTo>
                      <a:pt x="297" y="523"/>
                    </a:lnTo>
                    <a:lnTo>
                      <a:pt x="293" y="521"/>
                    </a:lnTo>
                    <a:lnTo>
                      <a:pt x="286" y="519"/>
                    </a:lnTo>
                    <a:lnTo>
                      <a:pt x="272" y="517"/>
                    </a:lnTo>
                    <a:lnTo>
                      <a:pt x="268" y="519"/>
                    </a:lnTo>
                    <a:lnTo>
                      <a:pt x="254" y="512"/>
                    </a:lnTo>
                    <a:lnTo>
                      <a:pt x="254" y="516"/>
                    </a:lnTo>
                    <a:lnTo>
                      <a:pt x="268" y="528"/>
                    </a:lnTo>
                    <a:lnTo>
                      <a:pt x="268" y="541"/>
                    </a:lnTo>
                    <a:lnTo>
                      <a:pt x="267" y="548"/>
                    </a:lnTo>
                    <a:lnTo>
                      <a:pt x="268" y="551"/>
                    </a:lnTo>
                    <a:lnTo>
                      <a:pt x="263" y="571"/>
                    </a:lnTo>
                    <a:lnTo>
                      <a:pt x="263" y="577"/>
                    </a:lnTo>
                    <a:lnTo>
                      <a:pt x="265" y="577"/>
                    </a:lnTo>
                    <a:lnTo>
                      <a:pt x="268" y="577"/>
                    </a:lnTo>
                    <a:lnTo>
                      <a:pt x="272" y="580"/>
                    </a:lnTo>
                    <a:lnTo>
                      <a:pt x="274" y="585"/>
                    </a:lnTo>
                    <a:lnTo>
                      <a:pt x="274" y="589"/>
                    </a:lnTo>
                    <a:lnTo>
                      <a:pt x="272" y="593"/>
                    </a:lnTo>
                    <a:lnTo>
                      <a:pt x="274" y="596"/>
                    </a:lnTo>
                    <a:lnTo>
                      <a:pt x="272" y="600"/>
                    </a:lnTo>
                    <a:lnTo>
                      <a:pt x="270" y="605"/>
                    </a:lnTo>
                    <a:lnTo>
                      <a:pt x="268" y="612"/>
                    </a:lnTo>
                    <a:lnTo>
                      <a:pt x="270" y="618"/>
                    </a:lnTo>
                    <a:lnTo>
                      <a:pt x="268" y="628"/>
                    </a:lnTo>
                    <a:lnTo>
                      <a:pt x="265" y="623"/>
                    </a:lnTo>
                    <a:lnTo>
                      <a:pt x="265" y="621"/>
                    </a:lnTo>
                    <a:lnTo>
                      <a:pt x="263" y="618"/>
                    </a:lnTo>
                    <a:lnTo>
                      <a:pt x="259" y="618"/>
                    </a:lnTo>
                    <a:lnTo>
                      <a:pt x="256" y="621"/>
                    </a:lnTo>
                    <a:lnTo>
                      <a:pt x="259" y="618"/>
                    </a:lnTo>
                    <a:lnTo>
                      <a:pt x="259" y="614"/>
                    </a:lnTo>
                    <a:lnTo>
                      <a:pt x="252" y="609"/>
                    </a:lnTo>
                    <a:lnTo>
                      <a:pt x="245" y="609"/>
                    </a:lnTo>
                    <a:lnTo>
                      <a:pt x="238" y="603"/>
                    </a:lnTo>
                    <a:lnTo>
                      <a:pt x="236" y="605"/>
                    </a:lnTo>
                    <a:lnTo>
                      <a:pt x="234" y="609"/>
                    </a:lnTo>
                    <a:lnTo>
                      <a:pt x="225" y="621"/>
                    </a:lnTo>
                    <a:lnTo>
                      <a:pt x="218" y="625"/>
                    </a:lnTo>
                    <a:lnTo>
                      <a:pt x="215" y="625"/>
                    </a:lnTo>
                    <a:lnTo>
                      <a:pt x="211" y="627"/>
                    </a:lnTo>
                    <a:lnTo>
                      <a:pt x="209" y="630"/>
                    </a:lnTo>
                    <a:lnTo>
                      <a:pt x="202" y="637"/>
                    </a:lnTo>
                    <a:lnTo>
                      <a:pt x="199" y="637"/>
                    </a:lnTo>
                    <a:lnTo>
                      <a:pt x="200" y="650"/>
                    </a:lnTo>
                    <a:lnTo>
                      <a:pt x="217" y="680"/>
                    </a:lnTo>
                    <a:lnTo>
                      <a:pt x="217" y="682"/>
                    </a:lnTo>
                    <a:lnTo>
                      <a:pt x="211" y="679"/>
                    </a:lnTo>
                    <a:lnTo>
                      <a:pt x="209" y="680"/>
                    </a:lnTo>
                    <a:lnTo>
                      <a:pt x="200" y="677"/>
                    </a:lnTo>
                    <a:lnTo>
                      <a:pt x="200" y="679"/>
                    </a:lnTo>
                    <a:lnTo>
                      <a:pt x="191" y="677"/>
                    </a:lnTo>
                    <a:lnTo>
                      <a:pt x="186" y="671"/>
                    </a:lnTo>
                    <a:lnTo>
                      <a:pt x="181" y="671"/>
                    </a:lnTo>
                    <a:lnTo>
                      <a:pt x="179" y="670"/>
                    </a:lnTo>
                    <a:lnTo>
                      <a:pt x="174" y="673"/>
                    </a:lnTo>
                    <a:lnTo>
                      <a:pt x="172" y="677"/>
                    </a:lnTo>
                    <a:lnTo>
                      <a:pt x="170" y="671"/>
                    </a:lnTo>
                    <a:lnTo>
                      <a:pt x="175" y="670"/>
                    </a:lnTo>
                    <a:lnTo>
                      <a:pt x="166" y="666"/>
                    </a:lnTo>
                    <a:lnTo>
                      <a:pt x="166" y="662"/>
                    </a:lnTo>
                    <a:lnTo>
                      <a:pt x="156" y="657"/>
                    </a:lnTo>
                    <a:lnTo>
                      <a:pt x="152" y="655"/>
                    </a:lnTo>
                    <a:lnTo>
                      <a:pt x="152" y="662"/>
                    </a:lnTo>
                    <a:lnTo>
                      <a:pt x="149" y="664"/>
                    </a:lnTo>
                    <a:lnTo>
                      <a:pt x="147" y="666"/>
                    </a:lnTo>
                    <a:lnTo>
                      <a:pt x="149" y="673"/>
                    </a:lnTo>
                    <a:lnTo>
                      <a:pt x="150" y="675"/>
                    </a:lnTo>
                    <a:lnTo>
                      <a:pt x="154" y="682"/>
                    </a:lnTo>
                    <a:lnTo>
                      <a:pt x="159" y="686"/>
                    </a:lnTo>
                    <a:lnTo>
                      <a:pt x="168" y="682"/>
                    </a:lnTo>
                    <a:lnTo>
                      <a:pt x="172" y="702"/>
                    </a:lnTo>
                    <a:lnTo>
                      <a:pt x="174" y="704"/>
                    </a:lnTo>
                    <a:lnTo>
                      <a:pt x="168" y="702"/>
                    </a:lnTo>
                    <a:lnTo>
                      <a:pt x="165" y="704"/>
                    </a:lnTo>
                    <a:lnTo>
                      <a:pt x="163" y="707"/>
                    </a:lnTo>
                    <a:lnTo>
                      <a:pt x="141" y="698"/>
                    </a:lnTo>
                    <a:lnTo>
                      <a:pt x="140" y="693"/>
                    </a:lnTo>
                    <a:lnTo>
                      <a:pt x="136" y="691"/>
                    </a:lnTo>
                    <a:lnTo>
                      <a:pt x="134" y="687"/>
                    </a:lnTo>
                    <a:lnTo>
                      <a:pt x="132" y="686"/>
                    </a:lnTo>
                    <a:lnTo>
                      <a:pt x="131" y="687"/>
                    </a:lnTo>
                    <a:lnTo>
                      <a:pt x="127" y="689"/>
                    </a:lnTo>
                    <a:lnTo>
                      <a:pt x="122" y="684"/>
                    </a:lnTo>
                    <a:lnTo>
                      <a:pt x="120" y="680"/>
                    </a:lnTo>
                    <a:lnTo>
                      <a:pt x="116" y="682"/>
                    </a:lnTo>
                    <a:lnTo>
                      <a:pt x="116" y="680"/>
                    </a:lnTo>
                    <a:lnTo>
                      <a:pt x="120" y="677"/>
                    </a:lnTo>
                    <a:lnTo>
                      <a:pt x="120" y="666"/>
                    </a:lnTo>
                    <a:lnTo>
                      <a:pt x="116" y="664"/>
                    </a:lnTo>
                    <a:lnTo>
                      <a:pt x="116" y="661"/>
                    </a:lnTo>
                    <a:lnTo>
                      <a:pt x="111" y="650"/>
                    </a:lnTo>
                    <a:lnTo>
                      <a:pt x="113" y="646"/>
                    </a:lnTo>
                    <a:lnTo>
                      <a:pt x="116" y="646"/>
                    </a:lnTo>
                    <a:lnTo>
                      <a:pt x="118" y="632"/>
                    </a:lnTo>
                    <a:lnTo>
                      <a:pt x="118" y="628"/>
                    </a:lnTo>
                    <a:lnTo>
                      <a:pt x="116" y="627"/>
                    </a:lnTo>
                    <a:lnTo>
                      <a:pt x="113" y="619"/>
                    </a:lnTo>
                    <a:lnTo>
                      <a:pt x="113" y="618"/>
                    </a:lnTo>
                    <a:lnTo>
                      <a:pt x="107" y="618"/>
                    </a:lnTo>
                    <a:lnTo>
                      <a:pt x="106" y="614"/>
                    </a:lnTo>
                    <a:lnTo>
                      <a:pt x="104" y="614"/>
                    </a:lnTo>
                    <a:lnTo>
                      <a:pt x="98" y="612"/>
                    </a:lnTo>
                    <a:lnTo>
                      <a:pt x="98" y="607"/>
                    </a:lnTo>
                    <a:lnTo>
                      <a:pt x="98" y="605"/>
                    </a:lnTo>
                    <a:lnTo>
                      <a:pt x="93" y="605"/>
                    </a:lnTo>
                    <a:lnTo>
                      <a:pt x="84" y="596"/>
                    </a:lnTo>
                    <a:lnTo>
                      <a:pt x="86" y="594"/>
                    </a:lnTo>
                    <a:lnTo>
                      <a:pt x="80" y="591"/>
                    </a:lnTo>
                    <a:lnTo>
                      <a:pt x="79" y="585"/>
                    </a:lnTo>
                    <a:lnTo>
                      <a:pt x="77" y="582"/>
                    </a:lnTo>
                    <a:lnTo>
                      <a:pt x="73" y="580"/>
                    </a:lnTo>
                    <a:lnTo>
                      <a:pt x="75" y="578"/>
                    </a:lnTo>
                    <a:lnTo>
                      <a:pt x="80" y="577"/>
                    </a:lnTo>
                    <a:lnTo>
                      <a:pt x="86" y="580"/>
                    </a:lnTo>
                    <a:lnTo>
                      <a:pt x="88" y="584"/>
                    </a:lnTo>
                    <a:lnTo>
                      <a:pt x="89" y="589"/>
                    </a:lnTo>
                    <a:lnTo>
                      <a:pt x="98" y="594"/>
                    </a:lnTo>
                    <a:lnTo>
                      <a:pt x="98" y="593"/>
                    </a:lnTo>
                    <a:lnTo>
                      <a:pt x="100" y="591"/>
                    </a:lnTo>
                    <a:lnTo>
                      <a:pt x="102" y="594"/>
                    </a:lnTo>
                    <a:lnTo>
                      <a:pt x="106" y="596"/>
                    </a:lnTo>
                    <a:lnTo>
                      <a:pt x="107" y="594"/>
                    </a:lnTo>
                    <a:lnTo>
                      <a:pt x="107" y="596"/>
                    </a:lnTo>
                    <a:lnTo>
                      <a:pt x="109" y="594"/>
                    </a:lnTo>
                    <a:lnTo>
                      <a:pt x="111" y="594"/>
                    </a:lnTo>
                    <a:lnTo>
                      <a:pt x="113" y="602"/>
                    </a:lnTo>
                    <a:lnTo>
                      <a:pt x="118" y="600"/>
                    </a:lnTo>
                    <a:lnTo>
                      <a:pt x="123" y="602"/>
                    </a:lnTo>
                    <a:lnTo>
                      <a:pt x="125" y="605"/>
                    </a:lnTo>
                    <a:lnTo>
                      <a:pt x="129" y="605"/>
                    </a:lnTo>
                    <a:lnTo>
                      <a:pt x="131" y="607"/>
                    </a:lnTo>
                    <a:lnTo>
                      <a:pt x="145" y="612"/>
                    </a:lnTo>
                    <a:lnTo>
                      <a:pt x="152" y="612"/>
                    </a:lnTo>
                    <a:lnTo>
                      <a:pt x="161" y="616"/>
                    </a:lnTo>
                    <a:lnTo>
                      <a:pt x="163" y="618"/>
                    </a:lnTo>
                    <a:lnTo>
                      <a:pt x="183" y="621"/>
                    </a:lnTo>
                    <a:lnTo>
                      <a:pt x="186" y="619"/>
                    </a:lnTo>
                    <a:lnTo>
                      <a:pt x="190" y="618"/>
                    </a:lnTo>
                    <a:lnTo>
                      <a:pt x="202" y="612"/>
                    </a:lnTo>
                    <a:lnTo>
                      <a:pt x="220" y="591"/>
                    </a:lnTo>
                    <a:lnTo>
                      <a:pt x="224" y="577"/>
                    </a:lnTo>
                    <a:lnTo>
                      <a:pt x="220" y="577"/>
                    </a:lnTo>
                    <a:lnTo>
                      <a:pt x="220" y="575"/>
                    </a:lnTo>
                    <a:lnTo>
                      <a:pt x="218" y="557"/>
                    </a:lnTo>
                    <a:lnTo>
                      <a:pt x="215" y="553"/>
                    </a:lnTo>
                    <a:lnTo>
                      <a:pt x="211" y="551"/>
                    </a:lnTo>
                    <a:lnTo>
                      <a:pt x="209" y="551"/>
                    </a:lnTo>
                    <a:lnTo>
                      <a:pt x="208" y="550"/>
                    </a:lnTo>
                    <a:lnTo>
                      <a:pt x="208" y="548"/>
                    </a:lnTo>
                    <a:lnTo>
                      <a:pt x="202" y="543"/>
                    </a:lnTo>
                    <a:lnTo>
                      <a:pt x="202" y="539"/>
                    </a:lnTo>
                    <a:lnTo>
                      <a:pt x="199" y="535"/>
                    </a:lnTo>
                    <a:lnTo>
                      <a:pt x="199" y="541"/>
                    </a:lnTo>
                    <a:lnTo>
                      <a:pt x="197" y="541"/>
                    </a:lnTo>
                    <a:lnTo>
                      <a:pt x="188" y="534"/>
                    </a:lnTo>
                    <a:lnTo>
                      <a:pt x="188" y="535"/>
                    </a:lnTo>
                    <a:lnTo>
                      <a:pt x="186" y="534"/>
                    </a:lnTo>
                    <a:lnTo>
                      <a:pt x="184" y="530"/>
                    </a:lnTo>
                    <a:lnTo>
                      <a:pt x="181" y="526"/>
                    </a:lnTo>
                    <a:lnTo>
                      <a:pt x="184" y="532"/>
                    </a:lnTo>
                    <a:lnTo>
                      <a:pt x="177" y="530"/>
                    </a:lnTo>
                    <a:lnTo>
                      <a:pt x="175" y="526"/>
                    </a:lnTo>
                    <a:lnTo>
                      <a:pt x="175" y="525"/>
                    </a:lnTo>
                    <a:lnTo>
                      <a:pt x="134" y="491"/>
                    </a:lnTo>
                    <a:lnTo>
                      <a:pt x="125" y="487"/>
                    </a:lnTo>
                    <a:lnTo>
                      <a:pt x="125" y="489"/>
                    </a:lnTo>
                    <a:lnTo>
                      <a:pt x="125" y="491"/>
                    </a:lnTo>
                    <a:lnTo>
                      <a:pt x="123" y="491"/>
                    </a:lnTo>
                    <a:lnTo>
                      <a:pt x="104" y="483"/>
                    </a:lnTo>
                    <a:lnTo>
                      <a:pt x="102" y="485"/>
                    </a:lnTo>
                    <a:lnTo>
                      <a:pt x="97" y="487"/>
                    </a:lnTo>
                    <a:lnTo>
                      <a:pt x="95" y="487"/>
                    </a:lnTo>
                    <a:lnTo>
                      <a:pt x="95" y="485"/>
                    </a:lnTo>
                    <a:lnTo>
                      <a:pt x="93" y="483"/>
                    </a:lnTo>
                    <a:lnTo>
                      <a:pt x="93" y="480"/>
                    </a:lnTo>
                    <a:lnTo>
                      <a:pt x="88" y="483"/>
                    </a:lnTo>
                    <a:lnTo>
                      <a:pt x="88" y="478"/>
                    </a:lnTo>
                    <a:lnTo>
                      <a:pt x="86" y="480"/>
                    </a:lnTo>
                    <a:lnTo>
                      <a:pt x="86" y="478"/>
                    </a:lnTo>
                    <a:lnTo>
                      <a:pt x="86" y="476"/>
                    </a:lnTo>
                    <a:lnTo>
                      <a:pt x="82" y="476"/>
                    </a:lnTo>
                    <a:lnTo>
                      <a:pt x="79" y="478"/>
                    </a:lnTo>
                    <a:lnTo>
                      <a:pt x="79" y="476"/>
                    </a:lnTo>
                    <a:lnTo>
                      <a:pt x="79" y="475"/>
                    </a:lnTo>
                    <a:lnTo>
                      <a:pt x="79" y="473"/>
                    </a:lnTo>
                    <a:lnTo>
                      <a:pt x="73" y="473"/>
                    </a:lnTo>
                    <a:lnTo>
                      <a:pt x="75" y="464"/>
                    </a:lnTo>
                    <a:lnTo>
                      <a:pt x="77" y="467"/>
                    </a:lnTo>
                    <a:lnTo>
                      <a:pt x="79" y="469"/>
                    </a:lnTo>
                    <a:lnTo>
                      <a:pt x="80" y="469"/>
                    </a:lnTo>
                    <a:lnTo>
                      <a:pt x="82" y="471"/>
                    </a:lnTo>
                    <a:lnTo>
                      <a:pt x="86" y="471"/>
                    </a:lnTo>
                    <a:lnTo>
                      <a:pt x="88" y="473"/>
                    </a:lnTo>
                    <a:lnTo>
                      <a:pt x="89" y="467"/>
                    </a:lnTo>
                    <a:lnTo>
                      <a:pt x="89" y="464"/>
                    </a:lnTo>
                    <a:lnTo>
                      <a:pt x="86" y="462"/>
                    </a:lnTo>
                    <a:lnTo>
                      <a:pt x="82" y="464"/>
                    </a:lnTo>
                    <a:lnTo>
                      <a:pt x="80" y="462"/>
                    </a:lnTo>
                    <a:lnTo>
                      <a:pt x="80" y="460"/>
                    </a:lnTo>
                    <a:lnTo>
                      <a:pt x="72" y="455"/>
                    </a:lnTo>
                    <a:lnTo>
                      <a:pt x="73" y="458"/>
                    </a:lnTo>
                    <a:lnTo>
                      <a:pt x="72" y="462"/>
                    </a:lnTo>
                    <a:lnTo>
                      <a:pt x="70" y="462"/>
                    </a:lnTo>
                    <a:lnTo>
                      <a:pt x="68" y="462"/>
                    </a:lnTo>
                    <a:lnTo>
                      <a:pt x="68" y="464"/>
                    </a:lnTo>
                    <a:lnTo>
                      <a:pt x="68" y="467"/>
                    </a:lnTo>
                    <a:lnTo>
                      <a:pt x="68" y="469"/>
                    </a:lnTo>
                    <a:lnTo>
                      <a:pt x="64" y="469"/>
                    </a:lnTo>
                    <a:lnTo>
                      <a:pt x="61" y="466"/>
                    </a:lnTo>
                    <a:lnTo>
                      <a:pt x="55" y="462"/>
                    </a:lnTo>
                    <a:lnTo>
                      <a:pt x="55" y="464"/>
                    </a:lnTo>
                    <a:lnTo>
                      <a:pt x="55" y="467"/>
                    </a:lnTo>
                    <a:lnTo>
                      <a:pt x="54" y="473"/>
                    </a:lnTo>
                    <a:lnTo>
                      <a:pt x="50" y="473"/>
                    </a:lnTo>
                    <a:lnTo>
                      <a:pt x="45" y="469"/>
                    </a:lnTo>
                    <a:lnTo>
                      <a:pt x="43" y="478"/>
                    </a:lnTo>
                    <a:lnTo>
                      <a:pt x="41" y="480"/>
                    </a:lnTo>
                    <a:lnTo>
                      <a:pt x="30" y="485"/>
                    </a:lnTo>
                    <a:lnTo>
                      <a:pt x="30" y="487"/>
                    </a:lnTo>
                    <a:lnTo>
                      <a:pt x="30" y="491"/>
                    </a:lnTo>
                    <a:lnTo>
                      <a:pt x="30" y="492"/>
                    </a:lnTo>
                    <a:lnTo>
                      <a:pt x="27" y="494"/>
                    </a:lnTo>
                    <a:lnTo>
                      <a:pt x="18" y="503"/>
                    </a:lnTo>
                    <a:lnTo>
                      <a:pt x="20" y="505"/>
                    </a:lnTo>
                    <a:lnTo>
                      <a:pt x="16" y="517"/>
                    </a:lnTo>
                    <a:lnTo>
                      <a:pt x="18" y="530"/>
                    </a:lnTo>
                    <a:lnTo>
                      <a:pt x="20" y="532"/>
                    </a:lnTo>
                    <a:lnTo>
                      <a:pt x="23" y="534"/>
                    </a:lnTo>
                    <a:lnTo>
                      <a:pt x="27" y="535"/>
                    </a:lnTo>
                    <a:lnTo>
                      <a:pt x="32" y="537"/>
                    </a:lnTo>
                    <a:lnTo>
                      <a:pt x="39" y="551"/>
                    </a:lnTo>
                    <a:lnTo>
                      <a:pt x="41" y="559"/>
                    </a:lnTo>
                    <a:lnTo>
                      <a:pt x="29" y="585"/>
                    </a:lnTo>
                    <a:lnTo>
                      <a:pt x="29" y="593"/>
                    </a:lnTo>
                    <a:lnTo>
                      <a:pt x="43" y="636"/>
                    </a:lnTo>
                    <a:lnTo>
                      <a:pt x="39" y="639"/>
                    </a:lnTo>
                    <a:lnTo>
                      <a:pt x="38" y="650"/>
                    </a:lnTo>
                    <a:lnTo>
                      <a:pt x="38" y="653"/>
                    </a:lnTo>
                    <a:lnTo>
                      <a:pt x="39" y="659"/>
                    </a:lnTo>
                    <a:lnTo>
                      <a:pt x="38" y="662"/>
                    </a:lnTo>
                    <a:lnTo>
                      <a:pt x="38" y="668"/>
                    </a:lnTo>
                    <a:lnTo>
                      <a:pt x="41" y="670"/>
                    </a:lnTo>
                    <a:lnTo>
                      <a:pt x="45" y="675"/>
                    </a:lnTo>
                    <a:lnTo>
                      <a:pt x="43" y="680"/>
                    </a:lnTo>
                    <a:lnTo>
                      <a:pt x="46" y="686"/>
                    </a:lnTo>
                    <a:lnTo>
                      <a:pt x="50" y="689"/>
                    </a:lnTo>
                    <a:lnTo>
                      <a:pt x="50" y="695"/>
                    </a:lnTo>
                    <a:lnTo>
                      <a:pt x="45" y="709"/>
                    </a:lnTo>
                    <a:lnTo>
                      <a:pt x="46" y="714"/>
                    </a:lnTo>
                    <a:lnTo>
                      <a:pt x="48" y="718"/>
                    </a:lnTo>
                    <a:lnTo>
                      <a:pt x="57" y="725"/>
                    </a:lnTo>
                    <a:lnTo>
                      <a:pt x="59" y="730"/>
                    </a:lnTo>
                    <a:lnTo>
                      <a:pt x="63" y="736"/>
                    </a:lnTo>
                    <a:lnTo>
                      <a:pt x="63" y="734"/>
                    </a:lnTo>
                    <a:lnTo>
                      <a:pt x="63" y="745"/>
                    </a:lnTo>
                    <a:lnTo>
                      <a:pt x="4" y="816"/>
                    </a:lnTo>
                    <a:lnTo>
                      <a:pt x="11" y="818"/>
                    </a:lnTo>
                    <a:lnTo>
                      <a:pt x="12" y="815"/>
                    </a:lnTo>
                    <a:lnTo>
                      <a:pt x="18" y="811"/>
                    </a:lnTo>
                    <a:lnTo>
                      <a:pt x="20" y="813"/>
                    </a:lnTo>
                    <a:lnTo>
                      <a:pt x="18" y="815"/>
                    </a:lnTo>
                    <a:lnTo>
                      <a:pt x="18" y="820"/>
                    </a:lnTo>
                    <a:lnTo>
                      <a:pt x="18" y="818"/>
                    </a:lnTo>
                    <a:lnTo>
                      <a:pt x="16" y="818"/>
                    </a:lnTo>
                    <a:lnTo>
                      <a:pt x="16" y="822"/>
                    </a:lnTo>
                    <a:lnTo>
                      <a:pt x="18" y="824"/>
                    </a:lnTo>
                    <a:lnTo>
                      <a:pt x="20" y="824"/>
                    </a:lnTo>
                    <a:lnTo>
                      <a:pt x="25" y="829"/>
                    </a:lnTo>
                    <a:lnTo>
                      <a:pt x="34" y="829"/>
                    </a:lnTo>
                    <a:lnTo>
                      <a:pt x="38" y="829"/>
                    </a:lnTo>
                    <a:lnTo>
                      <a:pt x="39" y="831"/>
                    </a:lnTo>
                    <a:lnTo>
                      <a:pt x="39" y="834"/>
                    </a:lnTo>
                    <a:lnTo>
                      <a:pt x="41" y="836"/>
                    </a:lnTo>
                    <a:lnTo>
                      <a:pt x="45" y="836"/>
                    </a:lnTo>
                    <a:lnTo>
                      <a:pt x="43" y="838"/>
                    </a:lnTo>
                    <a:lnTo>
                      <a:pt x="27" y="836"/>
                    </a:lnTo>
                    <a:lnTo>
                      <a:pt x="25" y="838"/>
                    </a:lnTo>
                    <a:lnTo>
                      <a:pt x="25" y="840"/>
                    </a:lnTo>
                    <a:lnTo>
                      <a:pt x="20" y="841"/>
                    </a:lnTo>
                    <a:lnTo>
                      <a:pt x="18" y="841"/>
                    </a:lnTo>
                    <a:lnTo>
                      <a:pt x="16" y="841"/>
                    </a:lnTo>
                    <a:lnTo>
                      <a:pt x="14" y="845"/>
                    </a:lnTo>
                    <a:lnTo>
                      <a:pt x="12" y="845"/>
                    </a:lnTo>
                    <a:lnTo>
                      <a:pt x="11" y="843"/>
                    </a:lnTo>
                    <a:lnTo>
                      <a:pt x="9" y="843"/>
                    </a:lnTo>
                    <a:lnTo>
                      <a:pt x="9" y="845"/>
                    </a:lnTo>
                    <a:lnTo>
                      <a:pt x="9" y="850"/>
                    </a:lnTo>
                    <a:lnTo>
                      <a:pt x="11" y="850"/>
                    </a:lnTo>
                    <a:lnTo>
                      <a:pt x="12" y="852"/>
                    </a:lnTo>
                    <a:lnTo>
                      <a:pt x="12" y="854"/>
                    </a:lnTo>
                    <a:lnTo>
                      <a:pt x="12" y="856"/>
                    </a:lnTo>
                    <a:lnTo>
                      <a:pt x="9" y="859"/>
                    </a:lnTo>
                    <a:lnTo>
                      <a:pt x="5" y="868"/>
                    </a:lnTo>
                    <a:lnTo>
                      <a:pt x="5" y="872"/>
                    </a:lnTo>
                    <a:lnTo>
                      <a:pt x="5" y="877"/>
                    </a:lnTo>
                    <a:lnTo>
                      <a:pt x="5" y="881"/>
                    </a:lnTo>
                    <a:lnTo>
                      <a:pt x="5" y="883"/>
                    </a:lnTo>
                    <a:lnTo>
                      <a:pt x="5" y="884"/>
                    </a:lnTo>
                    <a:lnTo>
                      <a:pt x="2" y="888"/>
                    </a:lnTo>
                    <a:lnTo>
                      <a:pt x="0" y="890"/>
                    </a:lnTo>
                    <a:lnTo>
                      <a:pt x="2" y="893"/>
                    </a:lnTo>
                    <a:lnTo>
                      <a:pt x="9" y="893"/>
                    </a:lnTo>
                    <a:lnTo>
                      <a:pt x="11" y="897"/>
                    </a:lnTo>
                    <a:lnTo>
                      <a:pt x="11" y="902"/>
                    </a:lnTo>
                    <a:lnTo>
                      <a:pt x="7" y="902"/>
                    </a:lnTo>
                    <a:lnTo>
                      <a:pt x="4" y="897"/>
                    </a:lnTo>
                    <a:lnTo>
                      <a:pt x="4" y="900"/>
                    </a:lnTo>
                    <a:lnTo>
                      <a:pt x="0" y="908"/>
                    </a:lnTo>
                    <a:lnTo>
                      <a:pt x="0" y="909"/>
                    </a:lnTo>
                    <a:lnTo>
                      <a:pt x="2" y="911"/>
                    </a:lnTo>
                    <a:lnTo>
                      <a:pt x="4" y="913"/>
                    </a:lnTo>
                    <a:lnTo>
                      <a:pt x="5" y="915"/>
                    </a:lnTo>
                    <a:lnTo>
                      <a:pt x="7" y="917"/>
                    </a:lnTo>
                    <a:lnTo>
                      <a:pt x="7" y="918"/>
                    </a:lnTo>
                    <a:lnTo>
                      <a:pt x="4" y="929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9" y="933"/>
                    </a:lnTo>
                    <a:lnTo>
                      <a:pt x="14" y="943"/>
                    </a:lnTo>
                    <a:lnTo>
                      <a:pt x="14" y="951"/>
                    </a:lnTo>
                    <a:lnTo>
                      <a:pt x="14" y="952"/>
                    </a:lnTo>
                    <a:lnTo>
                      <a:pt x="20" y="952"/>
                    </a:lnTo>
                    <a:lnTo>
                      <a:pt x="21" y="952"/>
                    </a:lnTo>
                    <a:lnTo>
                      <a:pt x="23" y="956"/>
                    </a:lnTo>
                    <a:lnTo>
                      <a:pt x="27" y="954"/>
                    </a:lnTo>
                    <a:lnTo>
                      <a:pt x="30" y="954"/>
                    </a:lnTo>
                    <a:lnTo>
                      <a:pt x="34" y="958"/>
                    </a:lnTo>
                    <a:lnTo>
                      <a:pt x="32" y="963"/>
                    </a:lnTo>
                    <a:lnTo>
                      <a:pt x="38" y="961"/>
                    </a:lnTo>
                    <a:lnTo>
                      <a:pt x="39" y="961"/>
                    </a:lnTo>
                    <a:lnTo>
                      <a:pt x="41" y="960"/>
                    </a:lnTo>
                    <a:lnTo>
                      <a:pt x="48" y="960"/>
                    </a:lnTo>
                    <a:lnTo>
                      <a:pt x="50" y="961"/>
                    </a:lnTo>
                    <a:lnTo>
                      <a:pt x="54" y="967"/>
                    </a:lnTo>
                    <a:lnTo>
                      <a:pt x="57" y="967"/>
                    </a:lnTo>
                    <a:lnTo>
                      <a:pt x="57" y="970"/>
                    </a:lnTo>
                    <a:lnTo>
                      <a:pt x="55" y="972"/>
                    </a:lnTo>
                    <a:lnTo>
                      <a:pt x="55" y="974"/>
                    </a:lnTo>
                    <a:lnTo>
                      <a:pt x="57" y="976"/>
                    </a:lnTo>
                    <a:lnTo>
                      <a:pt x="59" y="979"/>
                    </a:lnTo>
                    <a:lnTo>
                      <a:pt x="57" y="983"/>
                    </a:lnTo>
                    <a:lnTo>
                      <a:pt x="55" y="985"/>
                    </a:lnTo>
                    <a:lnTo>
                      <a:pt x="55" y="986"/>
                    </a:lnTo>
                    <a:lnTo>
                      <a:pt x="55" y="990"/>
                    </a:lnTo>
                    <a:lnTo>
                      <a:pt x="59" y="992"/>
                    </a:lnTo>
                    <a:lnTo>
                      <a:pt x="64" y="1006"/>
                    </a:lnTo>
                    <a:lnTo>
                      <a:pt x="70" y="1008"/>
                    </a:lnTo>
                    <a:lnTo>
                      <a:pt x="70" y="1010"/>
                    </a:lnTo>
                    <a:lnTo>
                      <a:pt x="72" y="1011"/>
                    </a:lnTo>
                    <a:lnTo>
                      <a:pt x="70" y="1015"/>
                    </a:lnTo>
                    <a:lnTo>
                      <a:pt x="72" y="1017"/>
                    </a:lnTo>
                    <a:lnTo>
                      <a:pt x="79" y="1015"/>
                    </a:lnTo>
                    <a:lnTo>
                      <a:pt x="80" y="1017"/>
                    </a:lnTo>
                    <a:lnTo>
                      <a:pt x="82" y="1019"/>
                    </a:lnTo>
                    <a:lnTo>
                      <a:pt x="82" y="1020"/>
                    </a:lnTo>
                    <a:lnTo>
                      <a:pt x="82" y="1022"/>
                    </a:lnTo>
                    <a:lnTo>
                      <a:pt x="86" y="1022"/>
                    </a:lnTo>
                    <a:lnTo>
                      <a:pt x="86" y="1026"/>
                    </a:lnTo>
                    <a:lnTo>
                      <a:pt x="77" y="1035"/>
                    </a:lnTo>
                    <a:lnTo>
                      <a:pt x="73" y="1033"/>
                    </a:lnTo>
                    <a:lnTo>
                      <a:pt x="70" y="1031"/>
                    </a:lnTo>
                    <a:lnTo>
                      <a:pt x="66" y="1029"/>
                    </a:lnTo>
                    <a:lnTo>
                      <a:pt x="64" y="1031"/>
                    </a:lnTo>
                    <a:lnTo>
                      <a:pt x="64" y="1033"/>
                    </a:lnTo>
                    <a:lnTo>
                      <a:pt x="63" y="1035"/>
                    </a:lnTo>
                    <a:lnTo>
                      <a:pt x="63" y="1036"/>
                    </a:lnTo>
                    <a:lnTo>
                      <a:pt x="66" y="1040"/>
                    </a:lnTo>
                    <a:lnTo>
                      <a:pt x="66" y="1042"/>
                    </a:lnTo>
                    <a:lnTo>
                      <a:pt x="66" y="1044"/>
                    </a:lnTo>
                    <a:lnTo>
                      <a:pt x="66" y="1045"/>
                    </a:lnTo>
                    <a:lnTo>
                      <a:pt x="66" y="1049"/>
                    </a:lnTo>
                    <a:lnTo>
                      <a:pt x="68" y="1049"/>
                    </a:lnTo>
                    <a:lnTo>
                      <a:pt x="70" y="1051"/>
                    </a:lnTo>
                    <a:lnTo>
                      <a:pt x="70" y="1054"/>
                    </a:lnTo>
                    <a:lnTo>
                      <a:pt x="72" y="1060"/>
                    </a:lnTo>
                    <a:lnTo>
                      <a:pt x="70" y="1060"/>
                    </a:lnTo>
                    <a:lnTo>
                      <a:pt x="72" y="1062"/>
                    </a:lnTo>
                    <a:lnTo>
                      <a:pt x="75" y="1063"/>
                    </a:lnTo>
                    <a:lnTo>
                      <a:pt x="77" y="1062"/>
                    </a:lnTo>
                    <a:lnTo>
                      <a:pt x="79" y="1060"/>
                    </a:lnTo>
                    <a:lnTo>
                      <a:pt x="79" y="1058"/>
                    </a:lnTo>
                    <a:lnTo>
                      <a:pt x="80" y="1056"/>
                    </a:lnTo>
                    <a:lnTo>
                      <a:pt x="88" y="1056"/>
                    </a:lnTo>
                    <a:lnTo>
                      <a:pt x="93" y="1056"/>
                    </a:lnTo>
                    <a:lnTo>
                      <a:pt x="98" y="1056"/>
                    </a:lnTo>
                    <a:lnTo>
                      <a:pt x="102" y="1054"/>
                    </a:lnTo>
                    <a:lnTo>
                      <a:pt x="106" y="1058"/>
                    </a:lnTo>
                    <a:lnTo>
                      <a:pt x="107" y="1060"/>
                    </a:lnTo>
                    <a:lnTo>
                      <a:pt x="107" y="1063"/>
                    </a:lnTo>
                    <a:lnTo>
                      <a:pt x="113" y="1069"/>
                    </a:lnTo>
                    <a:lnTo>
                      <a:pt x="113" y="1070"/>
                    </a:lnTo>
                    <a:lnTo>
                      <a:pt x="109" y="1072"/>
                    </a:lnTo>
                    <a:lnTo>
                      <a:pt x="107" y="1072"/>
                    </a:lnTo>
                    <a:lnTo>
                      <a:pt x="109" y="1074"/>
                    </a:lnTo>
                    <a:lnTo>
                      <a:pt x="109" y="1076"/>
                    </a:lnTo>
                    <a:lnTo>
                      <a:pt x="109" y="1081"/>
                    </a:lnTo>
                    <a:lnTo>
                      <a:pt x="114" y="1083"/>
                    </a:lnTo>
                    <a:lnTo>
                      <a:pt x="118" y="1085"/>
                    </a:lnTo>
                    <a:lnTo>
                      <a:pt x="122" y="1083"/>
                    </a:lnTo>
                    <a:lnTo>
                      <a:pt x="123" y="1083"/>
                    </a:lnTo>
                    <a:lnTo>
                      <a:pt x="123" y="1087"/>
                    </a:lnTo>
                    <a:lnTo>
                      <a:pt x="127" y="1090"/>
                    </a:lnTo>
                    <a:lnTo>
                      <a:pt x="129" y="1097"/>
                    </a:lnTo>
                    <a:lnTo>
                      <a:pt x="129" y="1099"/>
                    </a:lnTo>
                    <a:lnTo>
                      <a:pt x="129" y="1103"/>
                    </a:lnTo>
                    <a:lnTo>
                      <a:pt x="132" y="1104"/>
                    </a:lnTo>
                    <a:lnTo>
                      <a:pt x="136" y="1104"/>
                    </a:lnTo>
                    <a:lnTo>
                      <a:pt x="138" y="1103"/>
                    </a:lnTo>
                    <a:lnTo>
                      <a:pt x="140" y="1104"/>
                    </a:lnTo>
                    <a:lnTo>
                      <a:pt x="143" y="1106"/>
                    </a:lnTo>
                    <a:lnTo>
                      <a:pt x="147" y="1106"/>
                    </a:lnTo>
                    <a:lnTo>
                      <a:pt x="149" y="1108"/>
                    </a:lnTo>
                    <a:lnTo>
                      <a:pt x="159" y="1103"/>
                    </a:lnTo>
                    <a:lnTo>
                      <a:pt x="161" y="1104"/>
                    </a:lnTo>
                    <a:lnTo>
                      <a:pt x="170" y="1115"/>
                    </a:lnTo>
                    <a:lnTo>
                      <a:pt x="172" y="1115"/>
                    </a:lnTo>
                    <a:lnTo>
                      <a:pt x="174" y="1113"/>
                    </a:lnTo>
                    <a:lnTo>
                      <a:pt x="175" y="1113"/>
                    </a:lnTo>
                    <a:lnTo>
                      <a:pt x="177" y="1115"/>
                    </a:lnTo>
                    <a:lnTo>
                      <a:pt x="179" y="1115"/>
                    </a:lnTo>
                    <a:lnTo>
                      <a:pt x="181" y="1117"/>
                    </a:lnTo>
                    <a:lnTo>
                      <a:pt x="183" y="1119"/>
                    </a:lnTo>
                    <a:lnTo>
                      <a:pt x="188" y="1119"/>
                    </a:lnTo>
                    <a:lnTo>
                      <a:pt x="191" y="1121"/>
                    </a:lnTo>
                    <a:lnTo>
                      <a:pt x="193" y="1121"/>
                    </a:lnTo>
                    <a:lnTo>
                      <a:pt x="197" y="1124"/>
                    </a:lnTo>
                    <a:lnTo>
                      <a:pt x="202" y="1124"/>
                    </a:lnTo>
                    <a:lnTo>
                      <a:pt x="204" y="1126"/>
                    </a:lnTo>
                    <a:lnTo>
                      <a:pt x="202" y="1126"/>
                    </a:lnTo>
                    <a:lnTo>
                      <a:pt x="204" y="1133"/>
                    </a:lnTo>
                    <a:lnTo>
                      <a:pt x="202" y="1138"/>
                    </a:lnTo>
                    <a:lnTo>
                      <a:pt x="197" y="1138"/>
                    </a:lnTo>
                    <a:lnTo>
                      <a:pt x="199" y="1140"/>
                    </a:lnTo>
                    <a:lnTo>
                      <a:pt x="200" y="1142"/>
                    </a:lnTo>
                    <a:lnTo>
                      <a:pt x="202" y="1144"/>
                    </a:lnTo>
                    <a:lnTo>
                      <a:pt x="199" y="1144"/>
                    </a:lnTo>
                    <a:lnTo>
                      <a:pt x="197" y="1147"/>
                    </a:lnTo>
                    <a:lnTo>
                      <a:pt x="197" y="1149"/>
                    </a:lnTo>
                    <a:lnTo>
                      <a:pt x="199" y="1151"/>
                    </a:lnTo>
                    <a:lnTo>
                      <a:pt x="199" y="1153"/>
                    </a:lnTo>
                    <a:lnTo>
                      <a:pt x="199" y="1155"/>
                    </a:lnTo>
                    <a:lnTo>
                      <a:pt x="200" y="1156"/>
                    </a:lnTo>
                    <a:lnTo>
                      <a:pt x="197" y="1169"/>
                    </a:lnTo>
                    <a:lnTo>
                      <a:pt x="195" y="1169"/>
                    </a:lnTo>
                    <a:lnTo>
                      <a:pt x="191" y="1167"/>
                    </a:lnTo>
                    <a:lnTo>
                      <a:pt x="188" y="1169"/>
                    </a:lnTo>
                    <a:lnTo>
                      <a:pt x="184" y="1165"/>
                    </a:lnTo>
                    <a:lnTo>
                      <a:pt x="179" y="1172"/>
                    </a:lnTo>
                    <a:lnTo>
                      <a:pt x="175" y="1174"/>
                    </a:lnTo>
                    <a:lnTo>
                      <a:pt x="174" y="1178"/>
                    </a:lnTo>
                    <a:lnTo>
                      <a:pt x="174" y="1185"/>
                    </a:lnTo>
                    <a:lnTo>
                      <a:pt x="177" y="1183"/>
                    </a:lnTo>
                    <a:lnTo>
                      <a:pt x="181" y="1183"/>
                    </a:lnTo>
                    <a:lnTo>
                      <a:pt x="183" y="1181"/>
                    </a:lnTo>
                    <a:lnTo>
                      <a:pt x="186" y="1181"/>
                    </a:lnTo>
                    <a:lnTo>
                      <a:pt x="188" y="1181"/>
                    </a:lnTo>
                    <a:lnTo>
                      <a:pt x="188" y="1183"/>
                    </a:lnTo>
                    <a:lnTo>
                      <a:pt x="191" y="1183"/>
                    </a:lnTo>
                    <a:lnTo>
                      <a:pt x="191" y="1185"/>
                    </a:lnTo>
                    <a:lnTo>
                      <a:pt x="191" y="1187"/>
                    </a:lnTo>
                    <a:lnTo>
                      <a:pt x="188" y="1187"/>
                    </a:lnTo>
                    <a:lnTo>
                      <a:pt x="177" y="1192"/>
                    </a:lnTo>
                    <a:lnTo>
                      <a:pt x="179" y="1194"/>
                    </a:lnTo>
                    <a:lnTo>
                      <a:pt x="177" y="1196"/>
                    </a:lnTo>
                    <a:lnTo>
                      <a:pt x="174" y="1194"/>
                    </a:lnTo>
                    <a:lnTo>
                      <a:pt x="166" y="1196"/>
                    </a:lnTo>
                    <a:lnTo>
                      <a:pt x="166" y="1198"/>
                    </a:lnTo>
                    <a:lnTo>
                      <a:pt x="168" y="1201"/>
                    </a:lnTo>
                    <a:lnTo>
                      <a:pt x="172" y="1203"/>
                    </a:lnTo>
                    <a:lnTo>
                      <a:pt x="177" y="1208"/>
                    </a:lnTo>
                    <a:lnTo>
                      <a:pt x="177" y="1210"/>
                    </a:lnTo>
                    <a:lnTo>
                      <a:pt x="174" y="1208"/>
                    </a:lnTo>
                    <a:lnTo>
                      <a:pt x="172" y="1212"/>
                    </a:lnTo>
                    <a:lnTo>
                      <a:pt x="170" y="1210"/>
                    </a:lnTo>
                    <a:lnTo>
                      <a:pt x="161" y="1224"/>
                    </a:lnTo>
                    <a:lnTo>
                      <a:pt x="152" y="1224"/>
                    </a:lnTo>
                    <a:lnTo>
                      <a:pt x="150" y="1226"/>
                    </a:lnTo>
                    <a:lnTo>
                      <a:pt x="150" y="1228"/>
                    </a:lnTo>
                    <a:lnTo>
                      <a:pt x="149" y="1230"/>
                    </a:lnTo>
                    <a:lnTo>
                      <a:pt x="156" y="1233"/>
                    </a:lnTo>
                    <a:lnTo>
                      <a:pt x="157" y="1239"/>
                    </a:lnTo>
                    <a:lnTo>
                      <a:pt x="159" y="1240"/>
                    </a:lnTo>
                    <a:lnTo>
                      <a:pt x="163" y="1242"/>
                    </a:lnTo>
                    <a:lnTo>
                      <a:pt x="165" y="1240"/>
                    </a:lnTo>
                    <a:lnTo>
                      <a:pt x="190" y="1257"/>
                    </a:lnTo>
                    <a:lnTo>
                      <a:pt x="193" y="1264"/>
                    </a:lnTo>
                    <a:lnTo>
                      <a:pt x="197" y="1264"/>
                    </a:lnTo>
                    <a:lnTo>
                      <a:pt x="200" y="1267"/>
                    </a:lnTo>
                    <a:lnTo>
                      <a:pt x="208" y="1266"/>
                    </a:lnTo>
                    <a:lnTo>
                      <a:pt x="209" y="1266"/>
                    </a:lnTo>
                    <a:lnTo>
                      <a:pt x="211" y="1266"/>
                    </a:lnTo>
                    <a:lnTo>
                      <a:pt x="217" y="1267"/>
                    </a:lnTo>
                    <a:lnTo>
                      <a:pt x="218" y="1269"/>
                    </a:lnTo>
                    <a:lnTo>
                      <a:pt x="229" y="1273"/>
                    </a:lnTo>
                    <a:lnTo>
                      <a:pt x="238" y="1273"/>
                    </a:lnTo>
                    <a:lnTo>
                      <a:pt x="243" y="1274"/>
                    </a:lnTo>
                    <a:lnTo>
                      <a:pt x="249" y="1274"/>
                    </a:lnTo>
                    <a:lnTo>
                      <a:pt x="261" y="1283"/>
                    </a:lnTo>
                    <a:lnTo>
                      <a:pt x="263" y="1285"/>
                    </a:lnTo>
                    <a:lnTo>
                      <a:pt x="265" y="1287"/>
                    </a:lnTo>
                    <a:lnTo>
                      <a:pt x="274" y="1283"/>
                    </a:lnTo>
                    <a:lnTo>
                      <a:pt x="276" y="1283"/>
                    </a:lnTo>
                    <a:lnTo>
                      <a:pt x="277" y="1283"/>
                    </a:lnTo>
                    <a:lnTo>
                      <a:pt x="281" y="1283"/>
                    </a:lnTo>
                    <a:lnTo>
                      <a:pt x="285" y="1285"/>
                    </a:lnTo>
                    <a:lnTo>
                      <a:pt x="286" y="1287"/>
                    </a:lnTo>
                    <a:lnTo>
                      <a:pt x="288" y="1287"/>
                    </a:lnTo>
                    <a:lnTo>
                      <a:pt x="290" y="1287"/>
                    </a:lnTo>
                    <a:lnTo>
                      <a:pt x="293" y="1289"/>
                    </a:lnTo>
                    <a:lnTo>
                      <a:pt x="293" y="1291"/>
                    </a:lnTo>
                    <a:lnTo>
                      <a:pt x="292" y="1296"/>
                    </a:lnTo>
                    <a:lnTo>
                      <a:pt x="297" y="1298"/>
                    </a:lnTo>
                    <a:lnTo>
                      <a:pt x="301" y="1300"/>
                    </a:lnTo>
                    <a:lnTo>
                      <a:pt x="306" y="1303"/>
                    </a:lnTo>
                    <a:lnTo>
                      <a:pt x="310" y="1303"/>
                    </a:lnTo>
                    <a:lnTo>
                      <a:pt x="311" y="1307"/>
                    </a:lnTo>
                    <a:lnTo>
                      <a:pt x="313" y="1308"/>
                    </a:lnTo>
                    <a:lnTo>
                      <a:pt x="315" y="1308"/>
                    </a:lnTo>
                    <a:lnTo>
                      <a:pt x="319" y="1316"/>
                    </a:lnTo>
                    <a:lnTo>
                      <a:pt x="326" y="1316"/>
                    </a:lnTo>
                    <a:lnTo>
                      <a:pt x="327" y="1316"/>
                    </a:lnTo>
                    <a:lnTo>
                      <a:pt x="329" y="1314"/>
                    </a:lnTo>
                    <a:lnTo>
                      <a:pt x="331" y="1310"/>
                    </a:lnTo>
                    <a:lnTo>
                      <a:pt x="335" y="1308"/>
                    </a:lnTo>
                    <a:lnTo>
                      <a:pt x="338" y="1303"/>
                    </a:lnTo>
                    <a:lnTo>
                      <a:pt x="335" y="1301"/>
                    </a:lnTo>
                    <a:lnTo>
                      <a:pt x="322" y="1276"/>
                    </a:lnTo>
                    <a:lnTo>
                      <a:pt x="322" y="1271"/>
                    </a:lnTo>
                    <a:lnTo>
                      <a:pt x="324" y="1262"/>
                    </a:lnTo>
                    <a:lnTo>
                      <a:pt x="324" y="1258"/>
                    </a:lnTo>
                    <a:lnTo>
                      <a:pt x="320" y="1264"/>
                    </a:lnTo>
                    <a:lnTo>
                      <a:pt x="320" y="1262"/>
                    </a:lnTo>
                    <a:lnTo>
                      <a:pt x="319" y="1258"/>
                    </a:lnTo>
                    <a:lnTo>
                      <a:pt x="313" y="1248"/>
                    </a:lnTo>
                    <a:lnTo>
                      <a:pt x="310" y="1248"/>
                    </a:lnTo>
                    <a:lnTo>
                      <a:pt x="308" y="1244"/>
                    </a:lnTo>
                    <a:lnTo>
                      <a:pt x="311" y="1239"/>
                    </a:lnTo>
                    <a:lnTo>
                      <a:pt x="311" y="1237"/>
                    </a:lnTo>
                    <a:lnTo>
                      <a:pt x="313" y="1233"/>
                    </a:lnTo>
                    <a:lnTo>
                      <a:pt x="315" y="1233"/>
                    </a:lnTo>
                    <a:lnTo>
                      <a:pt x="315" y="1232"/>
                    </a:lnTo>
                    <a:lnTo>
                      <a:pt x="315" y="1230"/>
                    </a:lnTo>
                    <a:lnTo>
                      <a:pt x="319" y="1226"/>
                    </a:lnTo>
                    <a:lnTo>
                      <a:pt x="320" y="1217"/>
                    </a:lnTo>
                    <a:lnTo>
                      <a:pt x="322" y="1217"/>
                    </a:lnTo>
                    <a:lnTo>
                      <a:pt x="324" y="1208"/>
                    </a:lnTo>
                    <a:lnTo>
                      <a:pt x="320" y="1203"/>
                    </a:lnTo>
                    <a:lnTo>
                      <a:pt x="327" y="1205"/>
                    </a:lnTo>
                    <a:lnTo>
                      <a:pt x="327" y="1206"/>
                    </a:lnTo>
                    <a:lnTo>
                      <a:pt x="331" y="1214"/>
                    </a:lnTo>
                    <a:lnTo>
                      <a:pt x="333" y="1214"/>
                    </a:lnTo>
                    <a:lnTo>
                      <a:pt x="335" y="1214"/>
                    </a:lnTo>
                    <a:lnTo>
                      <a:pt x="336" y="1214"/>
                    </a:lnTo>
                    <a:lnTo>
                      <a:pt x="340" y="1205"/>
                    </a:lnTo>
                    <a:lnTo>
                      <a:pt x="342" y="1205"/>
                    </a:lnTo>
                    <a:lnTo>
                      <a:pt x="338" y="1203"/>
                    </a:lnTo>
                    <a:lnTo>
                      <a:pt x="338" y="1201"/>
                    </a:lnTo>
                    <a:lnTo>
                      <a:pt x="336" y="1201"/>
                    </a:lnTo>
                    <a:lnTo>
                      <a:pt x="333" y="1201"/>
                    </a:lnTo>
                    <a:lnTo>
                      <a:pt x="331" y="1199"/>
                    </a:lnTo>
                    <a:lnTo>
                      <a:pt x="331" y="1198"/>
                    </a:lnTo>
                    <a:lnTo>
                      <a:pt x="333" y="1196"/>
                    </a:lnTo>
                    <a:lnTo>
                      <a:pt x="333" y="1194"/>
                    </a:lnTo>
                    <a:lnTo>
                      <a:pt x="335" y="1194"/>
                    </a:lnTo>
                    <a:lnTo>
                      <a:pt x="338" y="1194"/>
                    </a:lnTo>
                    <a:lnTo>
                      <a:pt x="342" y="1194"/>
                    </a:lnTo>
                    <a:lnTo>
                      <a:pt x="338" y="1178"/>
                    </a:lnTo>
                    <a:lnTo>
                      <a:pt x="336" y="1176"/>
                    </a:lnTo>
                    <a:lnTo>
                      <a:pt x="333" y="1171"/>
                    </a:lnTo>
                    <a:lnTo>
                      <a:pt x="331" y="1169"/>
                    </a:lnTo>
                    <a:lnTo>
                      <a:pt x="324" y="1169"/>
                    </a:lnTo>
                    <a:lnTo>
                      <a:pt x="320" y="1169"/>
                    </a:lnTo>
                    <a:lnTo>
                      <a:pt x="320" y="1171"/>
                    </a:lnTo>
                    <a:lnTo>
                      <a:pt x="317" y="1167"/>
                    </a:lnTo>
                    <a:lnTo>
                      <a:pt x="317" y="1165"/>
                    </a:lnTo>
                    <a:lnTo>
                      <a:pt x="315" y="1164"/>
                    </a:lnTo>
                    <a:lnTo>
                      <a:pt x="317" y="1162"/>
                    </a:lnTo>
                    <a:lnTo>
                      <a:pt x="315" y="1158"/>
                    </a:lnTo>
                    <a:lnTo>
                      <a:pt x="315" y="1156"/>
                    </a:lnTo>
                    <a:lnTo>
                      <a:pt x="306" y="1155"/>
                    </a:lnTo>
                    <a:lnTo>
                      <a:pt x="310" y="1140"/>
                    </a:lnTo>
                    <a:lnTo>
                      <a:pt x="313" y="1138"/>
                    </a:lnTo>
                    <a:lnTo>
                      <a:pt x="315" y="1137"/>
                    </a:lnTo>
                    <a:lnTo>
                      <a:pt x="315" y="1135"/>
                    </a:lnTo>
                    <a:lnTo>
                      <a:pt x="311" y="1131"/>
                    </a:lnTo>
                    <a:lnTo>
                      <a:pt x="313" y="1119"/>
                    </a:lnTo>
                    <a:lnTo>
                      <a:pt x="319" y="1115"/>
                    </a:lnTo>
                    <a:lnTo>
                      <a:pt x="319" y="1113"/>
                    </a:lnTo>
                    <a:lnTo>
                      <a:pt x="319" y="1112"/>
                    </a:lnTo>
                    <a:lnTo>
                      <a:pt x="320" y="1110"/>
                    </a:lnTo>
                    <a:lnTo>
                      <a:pt x="320" y="1106"/>
                    </a:lnTo>
                    <a:lnTo>
                      <a:pt x="320" y="1104"/>
                    </a:lnTo>
                    <a:lnTo>
                      <a:pt x="322" y="1103"/>
                    </a:lnTo>
                    <a:lnTo>
                      <a:pt x="324" y="1104"/>
                    </a:lnTo>
                    <a:lnTo>
                      <a:pt x="324" y="1106"/>
                    </a:lnTo>
                    <a:lnTo>
                      <a:pt x="329" y="1110"/>
                    </a:lnTo>
                    <a:lnTo>
                      <a:pt x="333" y="1121"/>
                    </a:lnTo>
                    <a:lnTo>
                      <a:pt x="336" y="1121"/>
                    </a:lnTo>
                    <a:lnTo>
                      <a:pt x="344" y="1115"/>
                    </a:lnTo>
                    <a:lnTo>
                      <a:pt x="338" y="1099"/>
                    </a:lnTo>
                    <a:lnTo>
                      <a:pt x="342" y="1101"/>
                    </a:lnTo>
                    <a:lnTo>
                      <a:pt x="351" y="1094"/>
                    </a:lnTo>
                    <a:lnTo>
                      <a:pt x="353" y="1092"/>
                    </a:lnTo>
                    <a:lnTo>
                      <a:pt x="353" y="1087"/>
                    </a:lnTo>
                    <a:lnTo>
                      <a:pt x="354" y="1087"/>
                    </a:lnTo>
                    <a:lnTo>
                      <a:pt x="358" y="1087"/>
                    </a:lnTo>
                    <a:lnTo>
                      <a:pt x="360" y="1087"/>
                    </a:lnTo>
                    <a:lnTo>
                      <a:pt x="361" y="1085"/>
                    </a:lnTo>
                    <a:lnTo>
                      <a:pt x="365" y="1083"/>
                    </a:lnTo>
                    <a:lnTo>
                      <a:pt x="367" y="1081"/>
                    </a:lnTo>
                    <a:lnTo>
                      <a:pt x="369" y="1079"/>
                    </a:lnTo>
                    <a:lnTo>
                      <a:pt x="370" y="1078"/>
                    </a:lnTo>
                    <a:lnTo>
                      <a:pt x="370" y="1076"/>
                    </a:lnTo>
                    <a:lnTo>
                      <a:pt x="372" y="1074"/>
                    </a:lnTo>
                    <a:lnTo>
                      <a:pt x="378" y="1072"/>
                    </a:lnTo>
                    <a:lnTo>
                      <a:pt x="381" y="1072"/>
                    </a:lnTo>
                    <a:lnTo>
                      <a:pt x="383" y="1078"/>
                    </a:lnTo>
                    <a:lnTo>
                      <a:pt x="388" y="1076"/>
                    </a:lnTo>
                    <a:lnTo>
                      <a:pt x="390" y="1078"/>
                    </a:lnTo>
                    <a:lnTo>
                      <a:pt x="390" y="1076"/>
                    </a:lnTo>
                    <a:lnTo>
                      <a:pt x="392" y="1074"/>
                    </a:lnTo>
                    <a:lnTo>
                      <a:pt x="392" y="1070"/>
                    </a:lnTo>
                    <a:lnTo>
                      <a:pt x="395" y="1072"/>
                    </a:lnTo>
                    <a:lnTo>
                      <a:pt x="397" y="1070"/>
                    </a:lnTo>
                    <a:lnTo>
                      <a:pt x="399" y="1070"/>
                    </a:lnTo>
                    <a:lnTo>
                      <a:pt x="401" y="1076"/>
                    </a:lnTo>
                    <a:lnTo>
                      <a:pt x="403" y="1078"/>
                    </a:lnTo>
                    <a:lnTo>
                      <a:pt x="408" y="1076"/>
                    </a:lnTo>
                    <a:lnTo>
                      <a:pt x="410" y="1078"/>
                    </a:lnTo>
                    <a:lnTo>
                      <a:pt x="413" y="1076"/>
                    </a:lnTo>
                    <a:lnTo>
                      <a:pt x="417" y="1076"/>
                    </a:lnTo>
                    <a:lnTo>
                      <a:pt x="421" y="1079"/>
                    </a:lnTo>
                    <a:lnTo>
                      <a:pt x="422" y="1083"/>
                    </a:lnTo>
                    <a:lnTo>
                      <a:pt x="428" y="1087"/>
                    </a:lnTo>
                    <a:lnTo>
                      <a:pt x="430" y="1088"/>
                    </a:lnTo>
                    <a:lnTo>
                      <a:pt x="430" y="1090"/>
                    </a:lnTo>
                    <a:lnTo>
                      <a:pt x="433" y="1094"/>
                    </a:lnTo>
                    <a:lnTo>
                      <a:pt x="433" y="1099"/>
                    </a:lnTo>
                    <a:lnTo>
                      <a:pt x="435" y="1101"/>
                    </a:lnTo>
                    <a:lnTo>
                      <a:pt x="437" y="1101"/>
                    </a:lnTo>
                    <a:lnTo>
                      <a:pt x="437" y="1094"/>
                    </a:lnTo>
                    <a:lnTo>
                      <a:pt x="435" y="1092"/>
                    </a:lnTo>
                    <a:lnTo>
                      <a:pt x="437" y="1090"/>
                    </a:lnTo>
                    <a:lnTo>
                      <a:pt x="440" y="1090"/>
                    </a:lnTo>
                    <a:lnTo>
                      <a:pt x="440" y="1092"/>
                    </a:lnTo>
                    <a:lnTo>
                      <a:pt x="442" y="1094"/>
                    </a:lnTo>
                    <a:lnTo>
                      <a:pt x="442" y="1096"/>
                    </a:lnTo>
                    <a:lnTo>
                      <a:pt x="444" y="1097"/>
                    </a:lnTo>
                    <a:lnTo>
                      <a:pt x="453" y="1101"/>
                    </a:lnTo>
                    <a:lnTo>
                      <a:pt x="456" y="1101"/>
                    </a:lnTo>
                    <a:lnTo>
                      <a:pt x="462" y="1096"/>
                    </a:lnTo>
                    <a:lnTo>
                      <a:pt x="462" y="1094"/>
                    </a:lnTo>
                    <a:lnTo>
                      <a:pt x="464" y="1092"/>
                    </a:lnTo>
                    <a:lnTo>
                      <a:pt x="465" y="1092"/>
                    </a:lnTo>
                    <a:lnTo>
                      <a:pt x="467" y="1090"/>
                    </a:lnTo>
                    <a:lnTo>
                      <a:pt x="469" y="1092"/>
                    </a:lnTo>
                    <a:lnTo>
                      <a:pt x="471" y="1088"/>
                    </a:lnTo>
                    <a:lnTo>
                      <a:pt x="474" y="1090"/>
                    </a:lnTo>
                    <a:lnTo>
                      <a:pt x="476" y="1088"/>
                    </a:lnTo>
                    <a:lnTo>
                      <a:pt x="481" y="1094"/>
                    </a:lnTo>
                    <a:lnTo>
                      <a:pt x="487" y="1090"/>
                    </a:lnTo>
                    <a:lnTo>
                      <a:pt x="487" y="1088"/>
                    </a:lnTo>
                    <a:lnTo>
                      <a:pt x="492" y="1088"/>
                    </a:lnTo>
                    <a:lnTo>
                      <a:pt x="494" y="1087"/>
                    </a:lnTo>
                    <a:lnTo>
                      <a:pt x="498" y="1088"/>
                    </a:lnTo>
                    <a:lnTo>
                      <a:pt x="499" y="1090"/>
                    </a:lnTo>
                    <a:lnTo>
                      <a:pt x="499" y="1096"/>
                    </a:lnTo>
                    <a:lnTo>
                      <a:pt x="503" y="1099"/>
                    </a:lnTo>
                    <a:lnTo>
                      <a:pt x="508" y="1099"/>
                    </a:lnTo>
                    <a:lnTo>
                      <a:pt x="512" y="1099"/>
                    </a:lnTo>
                    <a:lnTo>
                      <a:pt x="514" y="1103"/>
                    </a:lnTo>
                    <a:lnTo>
                      <a:pt x="519" y="1103"/>
                    </a:lnTo>
                    <a:lnTo>
                      <a:pt x="521" y="1101"/>
                    </a:lnTo>
                    <a:lnTo>
                      <a:pt x="523" y="1094"/>
                    </a:lnTo>
                    <a:lnTo>
                      <a:pt x="526" y="1096"/>
                    </a:lnTo>
                    <a:lnTo>
                      <a:pt x="528" y="1099"/>
                    </a:lnTo>
                    <a:lnTo>
                      <a:pt x="539" y="1099"/>
                    </a:lnTo>
                    <a:lnTo>
                      <a:pt x="540" y="1097"/>
                    </a:lnTo>
                    <a:lnTo>
                      <a:pt x="544" y="1096"/>
                    </a:lnTo>
                    <a:lnTo>
                      <a:pt x="549" y="1083"/>
                    </a:lnTo>
                    <a:lnTo>
                      <a:pt x="548" y="1079"/>
                    </a:lnTo>
                    <a:lnTo>
                      <a:pt x="539" y="1078"/>
                    </a:lnTo>
                    <a:lnTo>
                      <a:pt x="535" y="1074"/>
                    </a:lnTo>
                    <a:lnTo>
                      <a:pt x="528" y="1072"/>
                    </a:lnTo>
                    <a:lnTo>
                      <a:pt x="528" y="1070"/>
                    </a:lnTo>
                    <a:lnTo>
                      <a:pt x="528" y="1069"/>
                    </a:lnTo>
                    <a:lnTo>
                      <a:pt x="523" y="1067"/>
                    </a:lnTo>
                    <a:lnTo>
                      <a:pt x="523" y="1065"/>
                    </a:lnTo>
                    <a:lnTo>
                      <a:pt x="524" y="1065"/>
                    </a:lnTo>
                    <a:lnTo>
                      <a:pt x="528" y="1062"/>
                    </a:lnTo>
                    <a:lnTo>
                      <a:pt x="537" y="1058"/>
                    </a:lnTo>
                    <a:lnTo>
                      <a:pt x="539" y="1056"/>
                    </a:lnTo>
                    <a:lnTo>
                      <a:pt x="539" y="1053"/>
                    </a:lnTo>
                    <a:lnTo>
                      <a:pt x="533" y="1045"/>
                    </a:lnTo>
                    <a:lnTo>
                      <a:pt x="535" y="1044"/>
                    </a:lnTo>
                    <a:lnTo>
                      <a:pt x="537" y="1042"/>
                    </a:lnTo>
                    <a:lnTo>
                      <a:pt x="539" y="1040"/>
                    </a:lnTo>
                    <a:lnTo>
                      <a:pt x="540" y="1038"/>
                    </a:lnTo>
                    <a:lnTo>
                      <a:pt x="542" y="1038"/>
                    </a:lnTo>
                    <a:lnTo>
                      <a:pt x="544" y="1038"/>
                    </a:lnTo>
                    <a:lnTo>
                      <a:pt x="548" y="1038"/>
                    </a:lnTo>
                    <a:lnTo>
                      <a:pt x="549" y="1038"/>
                    </a:lnTo>
                    <a:lnTo>
                      <a:pt x="553" y="1038"/>
                    </a:lnTo>
                    <a:lnTo>
                      <a:pt x="557" y="1038"/>
                    </a:lnTo>
                    <a:lnTo>
                      <a:pt x="557" y="1036"/>
                    </a:lnTo>
                    <a:lnTo>
                      <a:pt x="557" y="1035"/>
                    </a:lnTo>
                    <a:lnTo>
                      <a:pt x="551" y="1031"/>
                    </a:lnTo>
                    <a:lnTo>
                      <a:pt x="542" y="1031"/>
                    </a:lnTo>
                    <a:lnTo>
                      <a:pt x="540" y="1028"/>
                    </a:lnTo>
                    <a:lnTo>
                      <a:pt x="542" y="1026"/>
                    </a:lnTo>
                    <a:lnTo>
                      <a:pt x="544" y="1026"/>
                    </a:lnTo>
                    <a:lnTo>
                      <a:pt x="546" y="1026"/>
                    </a:lnTo>
                    <a:lnTo>
                      <a:pt x="548" y="1022"/>
                    </a:lnTo>
                    <a:lnTo>
                      <a:pt x="546" y="1020"/>
                    </a:lnTo>
                    <a:lnTo>
                      <a:pt x="544" y="1022"/>
                    </a:lnTo>
                    <a:lnTo>
                      <a:pt x="539" y="1022"/>
                    </a:lnTo>
                    <a:lnTo>
                      <a:pt x="539" y="1020"/>
                    </a:lnTo>
                    <a:lnTo>
                      <a:pt x="539" y="1019"/>
                    </a:lnTo>
                    <a:lnTo>
                      <a:pt x="540" y="1017"/>
                    </a:lnTo>
                    <a:lnTo>
                      <a:pt x="539" y="1013"/>
                    </a:lnTo>
                    <a:lnTo>
                      <a:pt x="542" y="1013"/>
                    </a:lnTo>
                    <a:lnTo>
                      <a:pt x="544" y="1010"/>
                    </a:lnTo>
                    <a:lnTo>
                      <a:pt x="546" y="1010"/>
                    </a:lnTo>
                    <a:lnTo>
                      <a:pt x="548" y="1013"/>
                    </a:lnTo>
                    <a:lnTo>
                      <a:pt x="549" y="1011"/>
                    </a:lnTo>
                    <a:lnTo>
                      <a:pt x="553" y="1011"/>
                    </a:lnTo>
                    <a:lnTo>
                      <a:pt x="555" y="1011"/>
                    </a:lnTo>
                    <a:lnTo>
                      <a:pt x="562" y="1011"/>
                    </a:lnTo>
                    <a:lnTo>
                      <a:pt x="564" y="1013"/>
                    </a:lnTo>
                    <a:lnTo>
                      <a:pt x="566" y="1010"/>
                    </a:lnTo>
                    <a:lnTo>
                      <a:pt x="569" y="1010"/>
                    </a:lnTo>
                    <a:lnTo>
                      <a:pt x="573" y="1010"/>
                    </a:lnTo>
                    <a:lnTo>
                      <a:pt x="574" y="1008"/>
                    </a:lnTo>
                    <a:lnTo>
                      <a:pt x="578" y="1008"/>
                    </a:lnTo>
                    <a:lnTo>
                      <a:pt x="582" y="1004"/>
                    </a:lnTo>
                    <a:lnTo>
                      <a:pt x="583" y="1006"/>
                    </a:lnTo>
                    <a:lnTo>
                      <a:pt x="585" y="1006"/>
                    </a:lnTo>
                    <a:lnTo>
                      <a:pt x="587" y="1006"/>
                    </a:lnTo>
                    <a:lnTo>
                      <a:pt x="589" y="1004"/>
                    </a:lnTo>
                    <a:lnTo>
                      <a:pt x="592" y="1002"/>
                    </a:lnTo>
                    <a:lnTo>
                      <a:pt x="594" y="1002"/>
                    </a:lnTo>
                    <a:lnTo>
                      <a:pt x="598" y="1002"/>
                    </a:lnTo>
                    <a:lnTo>
                      <a:pt x="600" y="1001"/>
                    </a:lnTo>
                    <a:lnTo>
                      <a:pt x="601" y="1001"/>
                    </a:lnTo>
                    <a:lnTo>
                      <a:pt x="603" y="1002"/>
                    </a:lnTo>
                    <a:lnTo>
                      <a:pt x="607" y="995"/>
                    </a:lnTo>
                    <a:lnTo>
                      <a:pt x="608" y="994"/>
                    </a:lnTo>
                    <a:lnTo>
                      <a:pt x="610" y="994"/>
                    </a:lnTo>
                    <a:lnTo>
                      <a:pt x="614" y="994"/>
                    </a:lnTo>
                    <a:lnTo>
                      <a:pt x="619" y="994"/>
                    </a:lnTo>
                    <a:lnTo>
                      <a:pt x="646" y="986"/>
                    </a:lnTo>
                    <a:lnTo>
                      <a:pt x="648" y="985"/>
                    </a:lnTo>
                    <a:lnTo>
                      <a:pt x="651" y="985"/>
                    </a:lnTo>
                    <a:lnTo>
                      <a:pt x="653" y="985"/>
                    </a:lnTo>
                    <a:lnTo>
                      <a:pt x="655" y="983"/>
                    </a:lnTo>
                    <a:lnTo>
                      <a:pt x="655" y="977"/>
                    </a:lnTo>
                    <a:lnTo>
                      <a:pt x="657" y="977"/>
                    </a:lnTo>
                    <a:lnTo>
                      <a:pt x="659" y="977"/>
                    </a:lnTo>
                    <a:lnTo>
                      <a:pt x="660" y="976"/>
                    </a:lnTo>
                    <a:lnTo>
                      <a:pt x="662" y="974"/>
                    </a:lnTo>
                    <a:lnTo>
                      <a:pt x="666" y="974"/>
                    </a:lnTo>
                    <a:lnTo>
                      <a:pt x="666" y="972"/>
                    </a:lnTo>
                    <a:lnTo>
                      <a:pt x="669" y="972"/>
                    </a:lnTo>
                    <a:lnTo>
                      <a:pt x="671" y="974"/>
                    </a:lnTo>
                    <a:lnTo>
                      <a:pt x="673" y="974"/>
                    </a:lnTo>
                    <a:lnTo>
                      <a:pt x="675" y="974"/>
                    </a:lnTo>
                    <a:lnTo>
                      <a:pt x="677" y="974"/>
                    </a:lnTo>
                    <a:lnTo>
                      <a:pt x="680" y="974"/>
                    </a:lnTo>
                    <a:lnTo>
                      <a:pt x="682" y="976"/>
                    </a:lnTo>
                    <a:lnTo>
                      <a:pt x="685" y="979"/>
                    </a:lnTo>
                    <a:lnTo>
                      <a:pt x="689" y="976"/>
                    </a:lnTo>
                    <a:lnTo>
                      <a:pt x="694" y="976"/>
                    </a:lnTo>
                    <a:lnTo>
                      <a:pt x="696" y="976"/>
                    </a:lnTo>
                    <a:lnTo>
                      <a:pt x="698" y="977"/>
                    </a:lnTo>
                    <a:lnTo>
                      <a:pt x="698" y="981"/>
                    </a:lnTo>
                    <a:lnTo>
                      <a:pt x="698" y="988"/>
                    </a:lnTo>
                    <a:lnTo>
                      <a:pt x="700" y="990"/>
                    </a:lnTo>
                    <a:lnTo>
                      <a:pt x="703" y="994"/>
                    </a:lnTo>
                    <a:lnTo>
                      <a:pt x="702" y="995"/>
                    </a:lnTo>
                    <a:lnTo>
                      <a:pt x="702" y="999"/>
                    </a:lnTo>
                    <a:lnTo>
                      <a:pt x="700" y="1004"/>
                    </a:lnTo>
                    <a:lnTo>
                      <a:pt x="700" y="1006"/>
                    </a:lnTo>
                    <a:lnTo>
                      <a:pt x="702" y="1008"/>
                    </a:lnTo>
                    <a:lnTo>
                      <a:pt x="705" y="1006"/>
                    </a:lnTo>
                    <a:lnTo>
                      <a:pt x="707" y="1008"/>
                    </a:lnTo>
                    <a:lnTo>
                      <a:pt x="711" y="1008"/>
                    </a:lnTo>
                    <a:lnTo>
                      <a:pt x="711" y="1006"/>
                    </a:lnTo>
                    <a:lnTo>
                      <a:pt x="714" y="1004"/>
                    </a:lnTo>
                    <a:lnTo>
                      <a:pt x="716" y="1006"/>
                    </a:lnTo>
                    <a:lnTo>
                      <a:pt x="716" y="1001"/>
                    </a:lnTo>
                    <a:lnTo>
                      <a:pt x="718" y="1002"/>
                    </a:lnTo>
                    <a:lnTo>
                      <a:pt x="719" y="1006"/>
                    </a:lnTo>
                    <a:lnTo>
                      <a:pt x="721" y="1008"/>
                    </a:lnTo>
                    <a:lnTo>
                      <a:pt x="721" y="1010"/>
                    </a:lnTo>
                    <a:lnTo>
                      <a:pt x="721" y="1013"/>
                    </a:lnTo>
                    <a:lnTo>
                      <a:pt x="725" y="1013"/>
                    </a:lnTo>
                    <a:lnTo>
                      <a:pt x="725" y="1011"/>
                    </a:lnTo>
                    <a:lnTo>
                      <a:pt x="723" y="1010"/>
                    </a:lnTo>
                    <a:lnTo>
                      <a:pt x="725" y="1008"/>
                    </a:lnTo>
                    <a:lnTo>
                      <a:pt x="730" y="1010"/>
                    </a:lnTo>
                    <a:lnTo>
                      <a:pt x="732" y="1010"/>
                    </a:lnTo>
                    <a:lnTo>
                      <a:pt x="734" y="1011"/>
                    </a:lnTo>
                    <a:lnTo>
                      <a:pt x="736" y="1013"/>
                    </a:lnTo>
                    <a:lnTo>
                      <a:pt x="737" y="1013"/>
                    </a:lnTo>
                    <a:lnTo>
                      <a:pt x="739" y="1011"/>
                    </a:lnTo>
                    <a:lnTo>
                      <a:pt x="741" y="1010"/>
                    </a:lnTo>
                    <a:lnTo>
                      <a:pt x="743" y="1011"/>
                    </a:lnTo>
                    <a:lnTo>
                      <a:pt x="743" y="1015"/>
                    </a:lnTo>
                    <a:lnTo>
                      <a:pt x="739" y="1015"/>
                    </a:lnTo>
                    <a:lnTo>
                      <a:pt x="737" y="1017"/>
                    </a:lnTo>
                    <a:lnTo>
                      <a:pt x="736" y="1019"/>
                    </a:lnTo>
                    <a:lnTo>
                      <a:pt x="736" y="1020"/>
                    </a:lnTo>
                    <a:lnTo>
                      <a:pt x="736" y="1024"/>
                    </a:lnTo>
                    <a:lnTo>
                      <a:pt x="737" y="1026"/>
                    </a:lnTo>
                    <a:lnTo>
                      <a:pt x="739" y="1026"/>
                    </a:lnTo>
                    <a:lnTo>
                      <a:pt x="741" y="1024"/>
                    </a:lnTo>
                    <a:lnTo>
                      <a:pt x="746" y="1022"/>
                    </a:lnTo>
                    <a:lnTo>
                      <a:pt x="748" y="1022"/>
                    </a:lnTo>
                    <a:lnTo>
                      <a:pt x="750" y="1022"/>
                    </a:lnTo>
                    <a:lnTo>
                      <a:pt x="752" y="1024"/>
                    </a:lnTo>
                    <a:lnTo>
                      <a:pt x="753" y="1024"/>
                    </a:lnTo>
                    <a:lnTo>
                      <a:pt x="753" y="1022"/>
                    </a:lnTo>
                    <a:lnTo>
                      <a:pt x="755" y="1020"/>
                    </a:lnTo>
                    <a:lnTo>
                      <a:pt x="757" y="1020"/>
                    </a:lnTo>
                    <a:lnTo>
                      <a:pt x="761" y="1017"/>
                    </a:lnTo>
                    <a:lnTo>
                      <a:pt x="764" y="1015"/>
                    </a:lnTo>
                    <a:lnTo>
                      <a:pt x="768" y="1013"/>
                    </a:lnTo>
                    <a:lnTo>
                      <a:pt x="770" y="1008"/>
                    </a:lnTo>
                    <a:lnTo>
                      <a:pt x="771" y="1006"/>
                    </a:lnTo>
                    <a:lnTo>
                      <a:pt x="775" y="1008"/>
                    </a:lnTo>
                    <a:lnTo>
                      <a:pt x="780" y="1004"/>
                    </a:lnTo>
                    <a:lnTo>
                      <a:pt x="782" y="1002"/>
                    </a:lnTo>
                    <a:lnTo>
                      <a:pt x="787" y="1002"/>
                    </a:lnTo>
                    <a:lnTo>
                      <a:pt x="791" y="1001"/>
                    </a:lnTo>
                    <a:lnTo>
                      <a:pt x="793" y="1002"/>
                    </a:lnTo>
                    <a:lnTo>
                      <a:pt x="793" y="1004"/>
                    </a:lnTo>
                    <a:lnTo>
                      <a:pt x="791" y="1006"/>
                    </a:lnTo>
                    <a:lnTo>
                      <a:pt x="789" y="1008"/>
                    </a:lnTo>
                    <a:lnTo>
                      <a:pt x="786" y="1008"/>
                    </a:lnTo>
                    <a:lnTo>
                      <a:pt x="786" y="1010"/>
                    </a:lnTo>
                    <a:lnTo>
                      <a:pt x="787" y="1011"/>
                    </a:lnTo>
                    <a:lnTo>
                      <a:pt x="789" y="1013"/>
                    </a:lnTo>
                    <a:lnTo>
                      <a:pt x="809" y="1031"/>
                    </a:lnTo>
                    <a:lnTo>
                      <a:pt x="845" y="1096"/>
                    </a:lnTo>
                    <a:lnTo>
                      <a:pt x="848" y="1092"/>
                    </a:lnTo>
                    <a:lnTo>
                      <a:pt x="850" y="1090"/>
                    </a:lnTo>
                    <a:lnTo>
                      <a:pt x="850" y="1088"/>
                    </a:lnTo>
                    <a:lnTo>
                      <a:pt x="852" y="1085"/>
                    </a:lnTo>
                    <a:lnTo>
                      <a:pt x="855" y="1083"/>
                    </a:lnTo>
                    <a:lnTo>
                      <a:pt x="857" y="1087"/>
                    </a:lnTo>
                    <a:lnTo>
                      <a:pt x="859" y="1087"/>
                    </a:lnTo>
                    <a:lnTo>
                      <a:pt x="863" y="1088"/>
                    </a:lnTo>
                    <a:lnTo>
                      <a:pt x="863" y="1090"/>
                    </a:lnTo>
                    <a:lnTo>
                      <a:pt x="863" y="1094"/>
                    </a:lnTo>
                    <a:lnTo>
                      <a:pt x="864" y="1094"/>
                    </a:lnTo>
                    <a:lnTo>
                      <a:pt x="866" y="1097"/>
                    </a:lnTo>
                    <a:lnTo>
                      <a:pt x="873" y="1096"/>
                    </a:lnTo>
                    <a:lnTo>
                      <a:pt x="879" y="1097"/>
                    </a:lnTo>
                    <a:lnTo>
                      <a:pt x="881" y="1097"/>
                    </a:lnTo>
                    <a:lnTo>
                      <a:pt x="884" y="1097"/>
                    </a:lnTo>
                    <a:lnTo>
                      <a:pt x="886" y="1096"/>
                    </a:lnTo>
                    <a:lnTo>
                      <a:pt x="888" y="1094"/>
                    </a:lnTo>
                    <a:lnTo>
                      <a:pt x="889" y="1094"/>
                    </a:lnTo>
                    <a:lnTo>
                      <a:pt x="891" y="1094"/>
                    </a:lnTo>
                    <a:lnTo>
                      <a:pt x="893" y="1092"/>
                    </a:lnTo>
                    <a:lnTo>
                      <a:pt x="895" y="1090"/>
                    </a:lnTo>
                    <a:lnTo>
                      <a:pt x="900" y="1092"/>
                    </a:lnTo>
                    <a:lnTo>
                      <a:pt x="902" y="1092"/>
                    </a:lnTo>
                    <a:lnTo>
                      <a:pt x="902" y="1094"/>
                    </a:lnTo>
                    <a:lnTo>
                      <a:pt x="904" y="1096"/>
                    </a:lnTo>
                    <a:lnTo>
                      <a:pt x="907" y="1099"/>
                    </a:lnTo>
                    <a:lnTo>
                      <a:pt x="909" y="1101"/>
                    </a:lnTo>
                    <a:lnTo>
                      <a:pt x="911" y="1103"/>
                    </a:lnTo>
                    <a:lnTo>
                      <a:pt x="911" y="1104"/>
                    </a:lnTo>
                    <a:lnTo>
                      <a:pt x="911" y="1108"/>
                    </a:lnTo>
                    <a:lnTo>
                      <a:pt x="911" y="1110"/>
                    </a:lnTo>
                    <a:lnTo>
                      <a:pt x="915" y="1110"/>
                    </a:lnTo>
                    <a:lnTo>
                      <a:pt x="920" y="1113"/>
                    </a:lnTo>
                    <a:lnTo>
                      <a:pt x="922" y="1115"/>
                    </a:lnTo>
                    <a:lnTo>
                      <a:pt x="922" y="1117"/>
                    </a:lnTo>
                    <a:lnTo>
                      <a:pt x="923" y="1119"/>
                    </a:lnTo>
                    <a:lnTo>
                      <a:pt x="925" y="1121"/>
                    </a:lnTo>
                    <a:lnTo>
                      <a:pt x="927" y="1124"/>
                    </a:lnTo>
                    <a:lnTo>
                      <a:pt x="929" y="1126"/>
                    </a:lnTo>
                    <a:lnTo>
                      <a:pt x="934" y="1126"/>
                    </a:lnTo>
                    <a:lnTo>
                      <a:pt x="938" y="1128"/>
                    </a:lnTo>
                    <a:lnTo>
                      <a:pt x="943" y="1128"/>
                    </a:lnTo>
                    <a:lnTo>
                      <a:pt x="943" y="1126"/>
                    </a:lnTo>
                    <a:lnTo>
                      <a:pt x="945" y="1124"/>
                    </a:lnTo>
                    <a:lnTo>
                      <a:pt x="950" y="1122"/>
                    </a:lnTo>
                    <a:lnTo>
                      <a:pt x="950" y="1126"/>
                    </a:lnTo>
                    <a:lnTo>
                      <a:pt x="952" y="1128"/>
                    </a:lnTo>
                    <a:lnTo>
                      <a:pt x="954" y="1130"/>
                    </a:lnTo>
                    <a:lnTo>
                      <a:pt x="956" y="1133"/>
                    </a:lnTo>
                    <a:lnTo>
                      <a:pt x="958" y="1135"/>
                    </a:lnTo>
                    <a:lnTo>
                      <a:pt x="958" y="1137"/>
                    </a:lnTo>
                    <a:lnTo>
                      <a:pt x="956" y="1144"/>
                    </a:lnTo>
                    <a:lnTo>
                      <a:pt x="961" y="1146"/>
                    </a:lnTo>
                    <a:lnTo>
                      <a:pt x="966" y="1142"/>
                    </a:lnTo>
                    <a:lnTo>
                      <a:pt x="968" y="1142"/>
                    </a:lnTo>
                    <a:lnTo>
                      <a:pt x="972" y="1135"/>
                    </a:lnTo>
                    <a:lnTo>
                      <a:pt x="977" y="1130"/>
                    </a:lnTo>
                    <a:lnTo>
                      <a:pt x="986" y="1126"/>
                    </a:lnTo>
                    <a:lnTo>
                      <a:pt x="1013" y="1108"/>
                    </a:lnTo>
                    <a:lnTo>
                      <a:pt x="1040" y="1101"/>
                    </a:lnTo>
                    <a:lnTo>
                      <a:pt x="1051" y="1103"/>
                    </a:lnTo>
                    <a:lnTo>
                      <a:pt x="1054" y="1106"/>
                    </a:lnTo>
                    <a:lnTo>
                      <a:pt x="1065" y="1104"/>
                    </a:lnTo>
                    <a:lnTo>
                      <a:pt x="1070" y="1106"/>
                    </a:lnTo>
                    <a:lnTo>
                      <a:pt x="1081" y="1117"/>
                    </a:lnTo>
                    <a:lnTo>
                      <a:pt x="1086" y="1117"/>
                    </a:lnTo>
                    <a:lnTo>
                      <a:pt x="1101" y="1115"/>
                    </a:lnTo>
                    <a:lnTo>
                      <a:pt x="1104" y="1117"/>
                    </a:lnTo>
                    <a:lnTo>
                      <a:pt x="1128" y="1115"/>
                    </a:lnTo>
                    <a:lnTo>
                      <a:pt x="1131" y="1113"/>
                    </a:lnTo>
                    <a:lnTo>
                      <a:pt x="1129" y="1108"/>
                    </a:lnTo>
                    <a:lnTo>
                      <a:pt x="1131" y="1104"/>
                    </a:lnTo>
                    <a:lnTo>
                      <a:pt x="1133" y="1099"/>
                    </a:lnTo>
                    <a:lnTo>
                      <a:pt x="1133" y="1096"/>
                    </a:lnTo>
                    <a:lnTo>
                      <a:pt x="1129" y="1090"/>
                    </a:lnTo>
                    <a:lnTo>
                      <a:pt x="1129" y="1085"/>
                    </a:lnTo>
                    <a:lnTo>
                      <a:pt x="1129" y="1079"/>
                    </a:lnTo>
                    <a:lnTo>
                      <a:pt x="1147" y="1062"/>
                    </a:lnTo>
                    <a:lnTo>
                      <a:pt x="1151" y="1062"/>
                    </a:lnTo>
                    <a:lnTo>
                      <a:pt x="1156" y="1063"/>
                    </a:lnTo>
                    <a:lnTo>
                      <a:pt x="1162" y="1067"/>
                    </a:lnTo>
                    <a:lnTo>
                      <a:pt x="1172" y="1069"/>
                    </a:lnTo>
                    <a:lnTo>
                      <a:pt x="1176" y="1074"/>
                    </a:lnTo>
                    <a:lnTo>
                      <a:pt x="1194" y="1078"/>
                    </a:lnTo>
                    <a:lnTo>
                      <a:pt x="1197" y="1083"/>
                    </a:lnTo>
                    <a:lnTo>
                      <a:pt x="1199" y="1097"/>
                    </a:lnTo>
                    <a:lnTo>
                      <a:pt x="1212" y="1106"/>
                    </a:lnTo>
                    <a:lnTo>
                      <a:pt x="1221" y="1110"/>
                    </a:lnTo>
                    <a:lnTo>
                      <a:pt x="1230" y="1108"/>
                    </a:lnTo>
                    <a:lnTo>
                      <a:pt x="1244" y="1101"/>
                    </a:lnTo>
                    <a:lnTo>
                      <a:pt x="1267" y="1108"/>
                    </a:lnTo>
                    <a:lnTo>
                      <a:pt x="1271" y="1110"/>
                    </a:lnTo>
                    <a:lnTo>
                      <a:pt x="1278" y="1115"/>
                    </a:lnTo>
                    <a:lnTo>
                      <a:pt x="1290" y="1121"/>
                    </a:lnTo>
                    <a:lnTo>
                      <a:pt x="1296" y="1126"/>
                    </a:lnTo>
                    <a:lnTo>
                      <a:pt x="1303" y="1131"/>
                    </a:lnTo>
                    <a:lnTo>
                      <a:pt x="1332" y="1133"/>
                    </a:lnTo>
                    <a:lnTo>
                      <a:pt x="1337" y="1137"/>
                    </a:lnTo>
                    <a:lnTo>
                      <a:pt x="1371" y="1128"/>
                    </a:lnTo>
                    <a:lnTo>
                      <a:pt x="1389" y="1113"/>
                    </a:lnTo>
                    <a:lnTo>
                      <a:pt x="1396" y="1112"/>
                    </a:lnTo>
                    <a:lnTo>
                      <a:pt x="1403" y="1113"/>
                    </a:lnTo>
                    <a:lnTo>
                      <a:pt x="1409" y="1119"/>
                    </a:lnTo>
                    <a:lnTo>
                      <a:pt x="1416" y="1119"/>
                    </a:lnTo>
                    <a:lnTo>
                      <a:pt x="1419" y="1119"/>
                    </a:lnTo>
                    <a:lnTo>
                      <a:pt x="1425" y="1117"/>
                    </a:lnTo>
                    <a:lnTo>
                      <a:pt x="1426" y="1117"/>
                    </a:lnTo>
                    <a:lnTo>
                      <a:pt x="1450" y="1128"/>
                    </a:lnTo>
                    <a:lnTo>
                      <a:pt x="1453" y="1126"/>
                    </a:lnTo>
                    <a:lnTo>
                      <a:pt x="1471" y="1113"/>
                    </a:lnTo>
                    <a:lnTo>
                      <a:pt x="1473" y="1112"/>
                    </a:lnTo>
                    <a:lnTo>
                      <a:pt x="1471" y="1108"/>
                    </a:lnTo>
                    <a:lnTo>
                      <a:pt x="1473" y="1104"/>
                    </a:lnTo>
                    <a:lnTo>
                      <a:pt x="1477" y="1097"/>
                    </a:lnTo>
                    <a:lnTo>
                      <a:pt x="1484" y="1078"/>
                    </a:lnTo>
                    <a:lnTo>
                      <a:pt x="1489" y="1074"/>
                    </a:lnTo>
                    <a:lnTo>
                      <a:pt x="1496" y="1067"/>
                    </a:lnTo>
                    <a:lnTo>
                      <a:pt x="1496" y="1065"/>
                    </a:lnTo>
                    <a:lnTo>
                      <a:pt x="1494" y="1062"/>
                    </a:lnTo>
                    <a:lnTo>
                      <a:pt x="1494" y="1054"/>
                    </a:lnTo>
                    <a:lnTo>
                      <a:pt x="1493" y="1053"/>
                    </a:lnTo>
                    <a:lnTo>
                      <a:pt x="1484" y="1054"/>
                    </a:lnTo>
                    <a:lnTo>
                      <a:pt x="1484" y="1053"/>
                    </a:lnTo>
                    <a:lnTo>
                      <a:pt x="1484" y="1049"/>
                    </a:lnTo>
                    <a:lnTo>
                      <a:pt x="1491" y="1042"/>
                    </a:lnTo>
                    <a:lnTo>
                      <a:pt x="1494" y="1038"/>
                    </a:lnTo>
                    <a:lnTo>
                      <a:pt x="1498" y="1035"/>
                    </a:lnTo>
                    <a:lnTo>
                      <a:pt x="1541" y="1028"/>
                    </a:lnTo>
                    <a:lnTo>
                      <a:pt x="1555" y="1036"/>
                    </a:lnTo>
                    <a:lnTo>
                      <a:pt x="1561" y="1038"/>
                    </a:lnTo>
                    <a:lnTo>
                      <a:pt x="1566" y="1038"/>
                    </a:lnTo>
                    <a:lnTo>
                      <a:pt x="1575" y="1040"/>
                    </a:lnTo>
                    <a:lnTo>
                      <a:pt x="1580" y="1051"/>
                    </a:lnTo>
                    <a:lnTo>
                      <a:pt x="1580" y="1053"/>
                    </a:lnTo>
                    <a:lnTo>
                      <a:pt x="1586" y="1058"/>
                    </a:lnTo>
                    <a:lnTo>
                      <a:pt x="1586" y="1060"/>
                    </a:lnTo>
                    <a:lnTo>
                      <a:pt x="1586" y="1058"/>
                    </a:lnTo>
                    <a:lnTo>
                      <a:pt x="1604" y="1112"/>
                    </a:lnTo>
                    <a:lnTo>
                      <a:pt x="1604" y="1113"/>
                    </a:lnTo>
                    <a:lnTo>
                      <a:pt x="1604" y="1126"/>
                    </a:lnTo>
                    <a:lnTo>
                      <a:pt x="1607" y="1128"/>
                    </a:lnTo>
                    <a:lnTo>
                      <a:pt x="1614" y="1130"/>
                    </a:lnTo>
                    <a:lnTo>
                      <a:pt x="1622" y="1128"/>
                    </a:lnTo>
                    <a:lnTo>
                      <a:pt x="1636" y="1133"/>
                    </a:lnTo>
                    <a:lnTo>
                      <a:pt x="1645" y="1140"/>
                    </a:lnTo>
                    <a:lnTo>
                      <a:pt x="1650" y="1142"/>
                    </a:lnTo>
                    <a:lnTo>
                      <a:pt x="1654" y="1144"/>
                    </a:lnTo>
                    <a:lnTo>
                      <a:pt x="1656" y="1146"/>
                    </a:lnTo>
                    <a:lnTo>
                      <a:pt x="1656" y="1147"/>
                    </a:lnTo>
                    <a:lnTo>
                      <a:pt x="1656" y="1151"/>
                    </a:lnTo>
                    <a:lnTo>
                      <a:pt x="1657" y="1155"/>
                    </a:lnTo>
                    <a:lnTo>
                      <a:pt x="1657" y="1164"/>
                    </a:lnTo>
                    <a:lnTo>
                      <a:pt x="1663" y="1172"/>
                    </a:lnTo>
                    <a:lnTo>
                      <a:pt x="1668" y="1172"/>
                    </a:lnTo>
                    <a:lnTo>
                      <a:pt x="1673" y="1174"/>
                    </a:lnTo>
                    <a:lnTo>
                      <a:pt x="1679" y="1172"/>
                    </a:lnTo>
                    <a:lnTo>
                      <a:pt x="1698" y="1162"/>
                    </a:lnTo>
                    <a:lnTo>
                      <a:pt x="1704" y="1162"/>
                    </a:lnTo>
                    <a:lnTo>
                      <a:pt x="1722" y="1155"/>
                    </a:lnTo>
                    <a:lnTo>
                      <a:pt x="1720" y="1158"/>
                    </a:lnTo>
                    <a:lnTo>
                      <a:pt x="1720" y="1164"/>
                    </a:lnTo>
                    <a:lnTo>
                      <a:pt x="1722" y="1169"/>
                    </a:lnTo>
                    <a:lnTo>
                      <a:pt x="1720" y="1174"/>
                    </a:lnTo>
                    <a:lnTo>
                      <a:pt x="1713" y="1181"/>
                    </a:lnTo>
                    <a:lnTo>
                      <a:pt x="1706" y="1210"/>
                    </a:lnTo>
                    <a:lnTo>
                      <a:pt x="1697" y="1226"/>
                    </a:lnTo>
                    <a:lnTo>
                      <a:pt x="1695" y="1232"/>
                    </a:lnTo>
                    <a:lnTo>
                      <a:pt x="1691" y="1235"/>
                    </a:lnTo>
                    <a:lnTo>
                      <a:pt x="1690" y="1233"/>
                    </a:lnTo>
                    <a:lnTo>
                      <a:pt x="1675" y="1230"/>
                    </a:lnTo>
                    <a:lnTo>
                      <a:pt x="1661" y="1242"/>
                    </a:lnTo>
                    <a:lnTo>
                      <a:pt x="1663" y="1246"/>
                    </a:lnTo>
                    <a:lnTo>
                      <a:pt x="1664" y="1271"/>
                    </a:lnTo>
                    <a:lnTo>
                      <a:pt x="1661" y="1278"/>
                    </a:lnTo>
                    <a:lnTo>
                      <a:pt x="1654" y="1283"/>
                    </a:lnTo>
                    <a:lnTo>
                      <a:pt x="1656" y="1291"/>
                    </a:lnTo>
                    <a:lnTo>
                      <a:pt x="1656" y="1292"/>
                    </a:lnTo>
                    <a:lnTo>
                      <a:pt x="1657" y="1292"/>
                    </a:lnTo>
                    <a:lnTo>
                      <a:pt x="1657" y="1289"/>
                    </a:lnTo>
                    <a:lnTo>
                      <a:pt x="1664" y="1289"/>
                    </a:lnTo>
                    <a:lnTo>
                      <a:pt x="1666" y="1285"/>
                    </a:lnTo>
                    <a:lnTo>
                      <a:pt x="1668" y="1283"/>
                    </a:lnTo>
                    <a:lnTo>
                      <a:pt x="1670" y="1282"/>
                    </a:lnTo>
                    <a:lnTo>
                      <a:pt x="1673" y="1276"/>
                    </a:lnTo>
                    <a:lnTo>
                      <a:pt x="1675" y="1271"/>
                    </a:lnTo>
                    <a:lnTo>
                      <a:pt x="1675" y="1273"/>
                    </a:lnTo>
                    <a:lnTo>
                      <a:pt x="1679" y="1273"/>
                    </a:lnTo>
                    <a:lnTo>
                      <a:pt x="1677" y="1276"/>
                    </a:lnTo>
                    <a:lnTo>
                      <a:pt x="1677" y="1278"/>
                    </a:lnTo>
                    <a:lnTo>
                      <a:pt x="1681" y="1274"/>
                    </a:lnTo>
                    <a:lnTo>
                      <a:pt x="1682" y="1274"/>
                    </a:lnTo>
                    <a:lnTo>
                      <a:pt x="1682" y="1282"/>
                    </a:lnTo>
                    <a:lnTo>
                      <a:pt x="1682" y="1283"/>
                    </a:lnTo>
                    <a:lnTo>
                      <a:pt x="1690" y="1283"/>
                    </a:lnTo>
                    <a:lnTo>
                      <a:pt x="1691" y="1285"/>
                    </a:lnTo>
                    <a:lnTo>
                      <a:pt x="1693" y="1285"/>
                    </a:lnTo>
                    <a:lnTo>
                      <a:pt x="1695" y="1285"/>
                    </a:lnTo>
                    <a:lnTo>
                      <a:pt x="1698" y="1287"/>
                    </a:lnTo>
                    <a:lnTo>
                      <a:pt x="1704" y="1283"/>
                    </a:lnTo>
                    <a:lnTo>
                      <a:pt x="1707" y="1283"/>
                    </a:lnTo>
                    <a:lnTo>
                      <a:pt x="1731" y="1266"/>
                    </a:lnTo>
                    <a:lnTo>
                      <a:pt x="1736" y="1257"/>
                    </a:lnTo>
                    <a:lnTo>
                      <a:pt x="1738" y="1255"/>
                    </a:lnTo>
                    <a:lnTo>
                      <a:pt x="1743" y="1248"/>
                    </a:lnTo>
                    <a:lnTo>
                      <a:pt x="1745" y="1246"/>
                    </a:lnTo>
                    <a:lnTo>
                      <a:pt x="1806" y="1158"/>
                    </a:lnTo>
                    <a:lnTo>
                      <a:pt x="1808" y="1156"/>
                    </a:lnTo>
                    <a:lnTo>
                      <a:pt x="1809" y="1155"/>
                    </a:lnTo>
                    <a:lnTo>
                      <a:pt x="1811" y="1144"/>
                    </a:lnTo>
                    <a:lnTo>
                      <a:pt x="1811" y="1140"/>
                    </a:lnTo>
                    <a:lnTo>
                      <a:pt x="1815" y="1131"/>
                    </a:lnTo>
                    <a:lnTo>
                      <a:pt x="1813" y="1119"/>
                    </a:lnTo>
                    <a:lnTo>
                      <a:pt x="1817" y="1115"/>
                    </a:lnTo>
                    <a:lnTo>
                      <a:pt x="1817" y="1113"/>
                    </a:lnTo>
                    <a:lnTo>
                      <a:pt x="1815" y="1112"/>
                    </a:lnTo>
                    <a:lnTo>
                      <a:pt x="1813" y="1099"/>
                    </a:lnTo>
                    <a:lnTo>
                      <a:pt x="1815" y="1096"/>
                    </a:lnTo>
                    <a:lnTo>
                      <a:pt x="1817" y="1085"/>
                    </a:lnTo>
                    <a:lnTo>
                      <a:pt x="1817" y="1083"/>
                    </a:lnTo>
                    <a:lnTo>
                      <a:pt x="1818" y="1083"/>
                    </a:lnTo>
                    <a:lnTo>
                      <a:pt x="1818" y="1081"/>
                    </a:lnTo>
                    <a:lnTo>
                      <a:pt x="1822" y="1074"/>
                    </a:lnTo>
                    <a:lnTo>
                      <a:pt x="1824" y="1074"/>
                    </a:lnTo>
                    <a:lnTo>
                      <a:pt x="1827" y="1069"/>
                    </a:lnTo>
                    <a:lnTo>
                      <a:pt x="1827" y="1065"/>
                    </a:lnTo>
                    <a:lnTo>
                      <a:pt x="1829" y="1062"/>
                    </a:lnTo>
                    <a:lnTo>
                      <a:pt x="1824" y="1054"/>
                    </a:lnTo>
                    <a:lnTo>
                      <a:pt x="1826" y="1049"/>
                    </a:lnTo>
                    <a:lnTo>
                      <a:pt x="1824" y="1042"/>
                    </a:lnTo>
                    <a:lnTo>
                      <a:pt x="1817" y="1038"/>
                    </a:lnTo>
                    <a:lnTo>
                      <a:pt x="1815" y="1038"/>
                    </a:lnTo>
                    <a:lnTo>
                      <a:pt x="1811" y="1035"/>
                    </a:lnTo>
                    <a:lnTo>
                      <a:pt x="1806" y="1035"/>
                    </a:lnTo>
                    <a:lnTo>
                      <a:pt x="1804" y="1035"/>
                    </a:lnTo>
                    <a:lnTo>
                      <a:pt x="1806" y="1033"/>
                    </a:lnTo>
                    <a:lnTo>
                      <a:pt x="1809" y="1033"/>
                    </a:lnTo>
                    <a:lnTo>
                      <a:pt x="1813" y="1035"/>
                    </a:lnTo>
                    <a:lnTo>
                      <a:pt x="1817" y="1036"/>
                    </a:lnTo>
                    <a:lnTo>
                      <a:pt x="1818" y="1035"/>
                    </a:lnTo>
                    <a:lnTo>
                      <a:pt x="1824" y="1038"/>
                    </a:lnTo>
                    <a:lnTo>
                      <a:pt x="1826" y="1038"/>
                    </a:lnTo>
                    <a:lnTo>
                      <a:pt x="1827" y="1035"/>
                    </a:lnTo>
                    <a:lnTo>
                      <a:pt x="1827" y="1031"/>
                    </a:lnTo>
                    <a:lnTo>
                      <a:pt x="1826" y="1031"/>
                    </a:lnTo>
                    <a:lnTo>
                      <a:pt x="1811" y="1019"/>
                    </a:lnTo>
                    <a:lnTo>
                      <a:pt x="1809" y="1017"/>
                    </a:lnTo>
                    <a:lnTo>
                      <a:pt x="1809" y="1013"/>
                    </a:lnTo>
                    <a:lnTo>
                      <a:pt x="1806" y="1010"/>
                    </a:lnTo>
                    <a:lnTo>
                      <a:pt x="1802" y="1008"/>
                    </a:lnTo>
                    <a:lnTo>
                      <a:pt x="1802" y="1006"/>
                    </a:lnTo>
                    <a:lnTo>
                      <a:pt x="1799" y="1006"/>
                    </a:lnTo>
                    <a:lnTo>
                      <a:pt x="1795" y="1008"/>
                    </a:lnTo>
                    <a:lnTo>
                      <a:pt x="1792" y="1008"/>
                    </a:lnTo>
                    <a:lnTo>
                      <a:pt x="1784" y="1004"/>
                    </a:lnTo>
                    <a:lnTo>
                      <a:pt x="1784" y="1011"/>
                    </a:lnTo>
                    <a:lnTo>
                      <a:pt x="1786" y="1011"/>
                    </a:lnTo>
                    <a:lnTo>
                      <a:pt x="1783" y="1024"/>
                    </a:lnTo>
                    <a:lnTo>
                      <a:pt x="1779" y="1026"/>
                    </a:lnTo>
                    <a:lnTo>
                      <a:pt x="1779" y="1022"/>
                    </a:lnTo>
                    <a:lnTo>
                      <a:pt x="1783" y="1017"/>
                    </a:lnTo>
                    <a:lnTo>
                      <a:pt x="1781" y="1015"/>
                    </a:lnTo>
                    <a:lnTo>
                      <a:pt x="1775" y="1020"/>
                    </a:lnTo>
                    <a:lnTo>
                      <a:pt x="1767" y="1024"/>
                    </a:lnTo>
                    <a:lnTo>
                      <a:pt x="1761" y="1024"/>
                    </a:lnTo>
                    <a:lnTo>
                      <a:pt x="1761" y="1022"/>
                    </a:lnTo>
                    <a:lnTo>
                      <a:pt x="1765" y="1022"/>
                    </a:lnTo>
                    <a:lnTo>
                      <a:pt x="1768" y="1017"/>
                    </a:lnTo>
                    <a:lnTo>
                      <a:pt x="1768" y="1015"/>
                    </a:lnTo>
                    <a:lnTo>
                      <a:pt x="1765" y="1013"/>
                    </a:lnTo>
                    <a:lnTo>
                      <a:pt x="1763" y="1010"/>
                    </a:lnTo>
                    <a:lnTo>
                      <a:pt x="1765" y="1010"/>
                    </a:lnTo>
                    <a:lnTo>
                      <a:pt x="1768" y="1006"/>
                    </a:lnTo>
                    <a:lnTo>
                      <a:pt x="1768" y="1004"/>
                    </a:lnTo>
                    <a:lnTo>
                      <a:pt x="1763" y="1004"/>
                    </a:lnTo>
                    <a:lnTo>
                      <a:pt x="1761" y="1006"/>
                    </a:lnTo>
                    <a:lnTo>
                      <a:pt x="1759" y="1010"/>
                    </a:lnTo>
                    <a:lnTo>
                      <a:pt x="1761" y="1011"/>
                    </a:lnTo>
                    <a:lnTo>
                      <a:pt x="1759" y="1015"/>
                    </a:lnTo>
                    <a:lnTo>
                      <a:pt x="1758" y="1017"/>
                    </a:lnTo>
                    <a:lnTo>
                      <a:pt x="1756" y="1017"/>
                    </a:lnTo>
                    <a:lnTo>
                      <a:pt x="1754" y="1019"/>
                    </a:lnTo>
                    <a:lnTo>
                      <a:pt x="1752" y="1019"/>
                    </a:lnTo>
                    <a:lnTo>
                      <a:pt x="1754" y="1004"/>
                    </a:lnTo>
                    <a:lnTo>
                      <a:pt x="1754" y="1002"/>
                    </a:lnTo>
                    <a:lnTo>
                      <a:pt x="1754" y="999"/>
                    </a:lnTo>
                    <a:lnTo>
                      <a:pt x="1754" y="995"/>
                    </a:lnTo>
                    <a:lnTo>
                      <a:pt x="1750" y="995"/>
                    </a:lnTo>
                    <a:lnTo>
                      <a:pt x="1736" y="997"/>
                    </a:lnTo>
                    <a:lnTo>
                      <a:pt x="1729" y="992"/>
                    </a:lnTo>
                    <a:lnTo>
                      <a:pt x="1731" y="986"/>
                    </a:lnTo>
                    <a:lnTo>
                      <a:pt x="1738" y="981"/>
                    </a:lnTo>
                    <a:lnTo>
                      <a:pt x="1740" y="979"/>
                    </a:lnTo>
                    <a:lnTo>
                      <a:pt x="1745" y="976"/>
                    </a:lnTo>
                    <a:lnTo>
                      <a:pt x="1749" y="970"/>
                    </a:lnTo>
                    <a:lnTo>
                      <a:pt x="1750" y="968"/>
                    </a:lnTo>
                    <a:lnTo>
                      <a:pt x="1752" y="968"/>
                    </a:lnTo>
                    <a:lnTo>
                      <a:pt x="1768" y="952"/>
                    </a:lnTo>
                    <a:lnTo>
                      <a:pt x="1772" y="947"/>
                    </a:lnTo>
                    <a:lnTo>
                      <a:pt x="1774" y="945"/>
                    </a:lnTo>
                    <a:lnTo>
                      <a:pt x="1775" y="943"/>
                    </a:lnTo>
                    <a:lnTo>
                      <a:pt x="1775" y="940"/>
                    </a:lnTo>
                    <a:lnTo>
                      <a:pt x="1779" y="936"/>
                    </a:lnTo>
                    <a:lnTo>
                      <a:pt x="1781" y="934"/>
                    </a:lnTo>
                    <a:lnTo>
                      <a:pt x="1783" y="934"/>
                    </a:lnTo>
                    <a:lnTo>
                      <a:pt x="1784" y="931"/>
                    </a:lnTo>
                    <a:lnTo>
                      <a:pt x="1793" y="920"/>
                    </a:lnTo>
                    <a:lnTo>
                      <a:pt x="1795" y="920"/>
                    </a:lnTo>
                    <a:lnTo>
                      <a:pt x="1801" y="913"/>
                    </a:lnTo>
                    <a:lnTo>
                      <a:pt x="1804" y="909"/>
                    </a:lnTo>
                    <a:lnTo>
                      <a:pt x="1811" y="904"/>
                    </a:lnTo>
                    <a:lnTo>
                      <a:pt x="1813" y="900"/>
                    </a:lnTo>
                    <a:lnTo>
                      <a:pt x="1815" y="895"/>
                    </a:lnTo>
                    <a:lnTo>
                      <a:pt x="1856" y="858"/>
                    </a:lnTo>
                    <a:lnTo>
                      <a:pt x="1899" y="856"/>
                    </a:lnTo>
                    <a:lnTo>
                      <a:pt x="1899" y="859"/>
                    </a:lnTo>
                    <a:lnTo>
                      <a:pt x="1901" y="863"/>
                    </a:lnTo>
                    <a:lnTo>
                      <a:pt x="1903" y="863"/>
                    </a:lnTo>
                    <a:lnTo>
                      <a:pt x="1906" y="861"/>
                    </a:lnTo>
                    <a:lnTo>
                      <a:pt x="1908" y="861"/>
                    </a:lnTo>
                    <a:lnTo>
                      <a:pt x="1908" y="854"/>
                    </a:lnTo>
                    <a:lnTo>
                      <a:pt x="1910" y="854"/>
                    </a:lnTo>
                    <a:lnTo>
                      <a:pt x="1926" y="859"/>
                    </a:lnTo>
                    <a:lnTo>
                      <a:pt x="1931" y="859"/>
                    </a:lnTo>
                    <a:lnTo>
                      <a:pt x="1931" y="858"/>
                    </a:lnTo>
                    <a:lnTo>
                      <a:pt x="1933" y="856"/>
                    </a:lnTo>
                    <a:lnTo>
                      <a:pt x="1938" y="856"/>
                    </a:lnTo>
                    <a:lnTo>
                      <a:pt x="1942" y="861"/>
                    </a:lnTo>
                    <a:lnTo>
                      <a:pt x="1944" y="861"/>
                    </a:lnTo>
                    <a:lnTo>
                      <a:pt x="1947" y="859"/>
                    </a:lnTo>
                    <a:lnTo>
                      <a:pt x="1947" y="858"/>
                    </a:lnTo>
                    <a:lnTo>
                      <a:pt x="1945" y="854"/>
                    </a:lnTo>
                    <a:lnTo>
                      <a:pt x="1947" y="852"/>
                    </a:lnTo>
                    <a:lnTo>
                      <a:pt x="1951" y="852"/>
                    </a:lnTo>
                    <a:lnTo>
                      <a:pt x="1951" y="850"/>
                    </a:lnTo>
                    <a:lnTo>
                      <a:pt x="1949" y="849"/>
                    </a:lnTo>
                    <a:lnTo>
                      <a:pt x="1951" y="847"/>
                    </a:lnTo>
                    <a:lnTo>
                      <a:pt x="1954" y="845"/>
                    </a:lnTo>
                    <a:lnTo>
                      <a:pt x="1956" y="845"/>
                    </a:lnTo>
                    <a:lnTo>
                      <a:pt x="1971" y="849"/>
                    </a:lnTo>
                    <a:lnTo>
                      <a:pt x="1974" y="849"/>
                    </a:lnTo>
                    <a:lnTo>
                      <a:pt x="1978" y="852"/>
                    </a:lnTo>
                    <a:lnTo>
                      <a:pt x="1980" y="854"/>
                    </a:lnTo>
                    <a:lnTo>
                      <a:pt x="1981" y="850"/>
                    </a:lnTo>
                    <a:lnTo>
                      <a:pt x="1985" y="849"/>
                    </a:lnTo>
                    <a:lnTo>
                      <a:pt x="1988" y="850"/>
                    </a:lnTo>
                    <a:lnTo>
                      <a:pt x="1994" y="856"/>
                    </a:lnTo>
                    <a:lnTo>
                      <a:pt x="1996" y="858"/>
                    </a:lnTo>
                    <a:lnTo>
                      <a:pt x="2001" y="859"/>
                    </a:lnTo>
                    <a:lnTo>
                      <a:pt x="2003" y="861"/>
                    </a:lnTo>
                    <a:lnTo>
                      <a:pt x="1999" y="863"/>
                    </a:lnTo>
                    <a:lnTo>
                      <a:pt x="1987" y="863"/>
                    </a:lnTo>
                    <a:lnTo>
                      <a:pt x="1985" y="865"/>
                    </a:lnTo>
                    <a:lnTo>
                      <a:pt x="1985" y="866"/>
                    </a:lnTo>
                    <a:lnTo>
                      <a:pt x="1988" y="872"/>
                    </a:lnTo>
                    <a:lnTo>
                      <a:pt x="1997" y="872"/>
                    </a:lnTo>
                    <a:lnTo>
                      <a:pt x="2001" y="872"/>
                    </a:lnTo>
                    <a:lnTo>
                      <a:pt x="2003" y="868"/>
                    </a:lnTo>
                    <a:lnTo>
                      <a:pt x="2006" y="866"/>
                    </a:lnTo>
                    <a:lnTo>
                      <a:pt x="2008" y="868"/>
                    </a:lnTo>
                    <a:lnTo>
                      <a:pt x="2012" y="870"/>
                    </a:lnTo>
                    <a:lnTo>
                      <a:pt x="2014" y="868"/>
                    </a:lnTo>
                    <a:lnTo>
                      <a:pt x="2015" y="866"/>
                    </a:lnTo>
                    <a:lnTo>
                      <a:pt x="2019" y="865"/>
                    </a:lnTo>
                    <a:lnTo>
                      <a:pt x="2021" y="863"/>
                    </a:lnTo>
                    <a:lnTo>
                      <a:pt x="2024" y="861"/>
                    </a:lnTo>
                    <a:lnTo>
                      <a:pt x="2028" y="863"/>
                    </a:lnTo>
                    <a:lnTo>
                      <a:pt x="2030" y="866"/>
                    </a:lnTo>
                    <a:lnTo>
                      <a:pt x="2033" y="866"/>
                    </a:lnTo>
                    <a:lnTo>
                      <a:pt x="2037" y="865"/>
                    </a:lnTo>
                    <a:lnTo>
                      <a:pt x="2037" y="863"/>
                    </a:lnTo>
                    <a:lnTo>
                      <a:pt x="2042" y="863"/>
                    </a:lnTo>
                    <a:lnTo>
                      <a:pt x="2044" y="865"/>
                    </a:lnTo>
                    <a:lnTo>
                      <a:pt x="2044" y="863"/>
                    </a:lnTo>
                    <a:lnTo>
                      <a:pt x="2048" y="863"/>
                    </a:lnTo>
                    <a:lnTo>
                      <a:pt x="2048" y="859"/>
                    </a:lnTo>
                    <a:lnTo>
                      <a:pt x="2048" y="858"/>
                    </a:lnTo>
                    <a:lnTo>
                      <a:pt x="2046" y="854"/>
                    </a:lnTo>
                    <a:lnTo>
                      <a:pt x="2039" y="852"/>
                    </a:lnTo>
                    <a:lnTo>
                      <a:pt x="2033" y="852"/>
                    </a:lnTo>
                    <a:lnTo>
                      <a:pt x="2033" y="850"/>
                    </a:lnTo>
                    <a:lnTo>
                      <a:pt x="2035" y="849"/>
                    </a:lnTo>
                    <a:lnTo>
                      <a:pt x="2033" y="841"/>
                    </a:lnTo>
                    <a:lnTo>
                      <a:pt x="2033" y="840"/>
                    </a:lnTo>
                    <a:lnTo>
                      <a:pt x="2035" y="841"/>
                    </a:lnTo>
                    <a:lnTo>
                      <a:pt x="2037" y="841"/>
                    </a:lnTo>
                    <a:lnTo>
                      <a:pt x="2044" y="827"/>
                    </a:lnTo>
                    <a:lnTo>
                      <a:pt x="2048" y="824"/>
                    </a:lnTo>
                    <a:lnTo>
                      <a:pt x="2051" y="822"/>
                    </a:lnTo>
                    <a:lnTo>
                      <a:pt x="2060" y="811"/>
                    </a:lnTo>
                    <a:lnTo>
                      <a:pt x="2062" y="809"/>
                    </a:lnTo>
                    <a:lnTo>
                      <a:pt x="2073" y="797"/>
                    </a:lnTo>
                    <a:lnTo>
                      <a:pt x="2073" y="788"/>
                    </a:lnTo>
                    <a:lnTo>
                      <a:pt x="2082" y="781"/>
                    </a:lnTo>
                    <a:lnTo>
                      <a:pt x="2085" y="779"/>
                    </a:lnTo>
                    <a:lnTo>
                      <a:pt x="2087" y="777"/>
                    </a:lnTo>
                    <a:lnTo>
                      <a:pt x="2096" y="777"/>
                    </a:lnTo>
                    <a:lnTo>
                      <a:pt x="2107" y="775"/>
                    </a:lnTo>
                    <a:lnTo>
                      <a:pt x="2108" y="773"/>
                    </a:lnTo>
                    <a:lnTo>
                      <a:pt x="2110" y="772"/>
                    </a:lnTo>
                    <a:lnTo>
                      <a:pt x="2112" y="772"/>
                    </a:lnTo>
                    <a:lnTo>
                      <a:pt x="2116" y="775"/>
                    </a:lnTo>
                    <a:lnTo>
                      <a:pt x="2117" y="777"/>
                    </a:lnTo>
                    <a:lnTo>
                      <a:pt x="2119" y="781"/>
                    </a:lnTo>
                    <a:lnTo>
                      <a:pt x="2123" y="781"/>
                    </a:lnTo>
                    <a:lnTo>
                      <a:pt x="2132" y="772"/>
                    </a:lnTo>
                    <a:lnTo>
                      <a:pt x="2130" y="784"/>
                    </a:lnTo>
                    <a:lnTo>
                      <a:pt x="2128" y="788"/>
                    </a:lnTo>
                    <a:lnTo>
                      <a:pt x="2124" y="793"/>
                    </a:lnTo>
                    <a:lnTo>
                      <a:pt x="2124" y="797"/>
                    </a:lnTo>
                    <a:lnTo>
                      <a:pt x="2126" y="798"/>
                    </a:lnTo>
                    <a:lnTo>
                      <a:pt x="2126" y="800"/>
                    </a:lnTo>
                    <a:lnTo>
                      <a:pt x="2124" y="802"/>
                    </a:lnTo>
                    <a:lnTo>
                      <a:pt x="2123" y="804"/>
                    </a:lnTo>
                    <a:lnTo>
                      <a:pt x="2124" y="806"/>
                    </a:lnTo>
                    <a:lnTo>
                      <a:pt x="2133" y="802"/>
                    </a:lnTo>
                    <a:lnTo>
                      <a:pt x="2128" y="815"/>
                    </a:lnTo>
                    <a:lnTo>
                      <a:pt x="2128" y="818"/>
                    </a:lnTo>
                    <a:lnTo>
                      <a:pt x="2132" y="816"/>
                    </a:lnTo>
                    <a:lnTo>
                      <a:pt x="2135" y="813"/>
                    </a:lnTo>
                    <a:lnTo>
                      <a:pt x="2137" y="813"/>
                    </a:lnTo>
                    <a:lnTo>
                      <a:pt x="2164" y="782"/>
                    </a:lnTo>
                    <a:lnTo>
                      <a:pt x="2167" y="782"/>
                    </a:lnTo>
                    <a:lnTo>
                      <a:pt x="2169" y="782"/>
                    </a:lnTo>
                    <a:lnTo>
                      <a:pt x="2171" y="779"/>
                    </a:lnTo>
                    <a:lnTo>
                      <a:pt x="2173" y="781"/>
                    </a:lnTo>
                    <a:lnTo>
                      <a:pt x="2173" y="784"/>
                    </a:lnTo>
                    <a:lnTo>
                      <a:pt x="2173" y="786"/>
                    </a:lnTo>
                    <a:lnTo>
                      <a:pt x="2176" y="786"/>
                    </a:lnTo>
                    <a:lnTo>
                      <a:pt x="2178" y="781"/>
                    </a:lnTo>
                    <a:lnTo>
                      <a:pt x="2175" y="779"/>
                    </a:lnTo>
                    <a:lnTo>
                      <a:pt x="2175" y="777"/>
                    </a:lnTo>
                    <a:lnTo>
                      <a:pt x="2176" y="768"/>
                    </a:lnTo>
                    <a:lnTo>
                      <a:pt x="2176" y="764"/>
                    </a:lnTo>
                    <a:lnTo>
                      <a:pt x="2178" y="761"/>
                    </a:lnTo>
                    <a:lnTo>
                      <a:pt x="2178" y="757"/>
                    </a:lnTo>
                    <a:lnTo>
                      <a:pt x="2180" y="755"/>
                    </a:lnTo>
                    <a:lnTo>
                      <a:pt x="2184" y="750"/>
                    </a:lnTo>
                    <a:lnTo>
                      <a:pt x="2196" y="747"/>
                    </a:lnTo>
                    <a:lnTo>
                      <a:pt x="2201" y="747"/>
                    </a:lnTo>
                    <a:lnTo>
                      <a:pt x="2205" y="752"/>
                    </a:lnTo>
                    <a:lnTo>
                      <a:pt x="2203" y="755"/>
                    </a:lnTo>
                    <a:lnTo>
                      <a:pt x="2201" y="754"/>
                    </a:lnTo>
                    <a:lnTo>
                      <a:pt x="2192" y="763"/>
                    </a:lnTo>
                    <a:lnTo>
                      <a:pt x="2191" y="781"/>
                    </a:lnTo>
                    <a:lnTo>
                      <a:pt x="2187" y="784"/>
                    </a:lnTo>
                    <a:lnTo>
                      <a:pt x="2187" y="789"/>
                    </a:lnTo>
                    <a:lnTo>
                      <a:pt x="2187" y="791"/>
                    </a:lnTo>
                    <a:lnTo>
                      <a:pt x="2187" y="795"/>
                    </a:lnTo>
                    <a:lnTo>
                      <a:pt x="2185" y="797"/>
                    </a:lnTo>
                    <a:lnTo>
                      <a:pt x="2184" y="798"/>
                    </a:lnTo>
                    <a:lnTo>
                      <a:pt x="2184" y="804"/>
                    </a:lnTo>
                    <a:lnTo>
                      <a:pt x="2185" y="806"/>
                    </a:lnTo>
                    <a:lnTo>
                      <a:pt x="2185" y="807"/>
                    </a:lnTo>
                    <a:lnTo>
                      <a:pt x="2180" y="811"/>
                    </a:lnTo>
                    <a:lnTo>
                      <a:pt x="2176" y="811"/>
                    </a:lnTo>
                    <a:lnTo>
                      <a:pt x="2173" y="813"/>
                    </a:lnTo>
                    <a:lnTo>
                      <a:pt x="2169" y="818"/>
                    </a:lnTo>
                    <a:lnTo>
                      <a:pt x="2166" y="818"/>
                    </a:lnTo>
                    <a:lnTo>
                      <a:pt x="2157" y="822"/>
                    </a:lnTo>
                    <a:lnTo>
                      <a:pt x="2157" y="825"/>
                    </a:lnTo>
                    <a:lnTo>
                      <a:pt x="2155" y="829"/>
                    </a:lnTo>
                    <a:lnTo>
                      <a:pt x="2141" y="847"/>
                    </a:lnTo>
                    <a:lnTo>
                      <a:pt x="2133" y="850"/>
                    </a:lnTo>
                    <a:lnTo>
                      <a:pt x="2132" y="856"/>
                    </a:lnTo>
                    <a:lnTo>
                      <a:pt x="2128" y="858"/>
                    </a:lnTo>
                    <a:lnTo>
                      <a:pt x="2123" y="865"/>
                    </a:lnTo>
                    <a:lnTo>
                      <a:pt x="2123" y="870"/>
                    </a:lnTo>
                    <a:lnTo>
                      <a:pt x="2099" y="895"/>
                    </a:lnTo>
                    <a:lnTo>
                      <a:pt x="2094" y="899"/>
                    </a:lnTo>
                    <a:lnTo>
                      <a:pt x="2089" y="899"/>
                    </a:lnTo>
                    <a:lnTo>
                      <a:pt x="2085" y="906"/>
                    </a:lnTo>
                    <a:lnTo>
                      <a:pt x="2078" y="904"/>
                    </a:lnTo>
                    <a:lnTo>
                      <a:pt x="2076" y="904"/>
                    </a:lnTo>
                    <a:lnTo>
                      <a:pt x="2078" y="913"/>
                    </a:lnTo>
                    <a:lnTo>
                      <a:pt x="2074" y="926"/>
                    </a:lnTo>
                    <a:lnTo>
                      <a:pt x="2062" y="933"/>
                    </a:lnTo>
                    <a:lnTo>
                      <a:pt x="2055" y="960"/>
                    </a:lnTo>
                    <a:lnTo>
                      <a:pt x="2060" y="1013"/>
                    </a:lnTo>
                    <a:lnTo>
                      <a:pt x="2074" y="1094"/>
                    </a:lnTo>
                    <a:lnTo>
                      <a:pt x="2098" y="1069"/>
                    </a:lnTo>
                    <a:lnTo>
                      <a:pt x="2101" y="1056"/>
                    </a:lnTo>
                    <a:lnTo>
                      <a:pt x="2101" y="1051"/>
                    </a:lnTo>
                    <a:lnTo>
                      <a:pt x="2103" y="1049"/>
                    </a:lnTo>
                    <a:lnTo>
                      <a:pt x="2103" y="1044"/>
                    </a:lnTo>
                    <a:lnTo>
                      <a:pt x="2101" y="1044"/>
                    </a:lnTo>
                    <a:lnTo>
                      <a:pt x="2103" y="1042"/>
                    </a:lnTo>
                    <a:lnTo>
                      <a:pt x="2105" y="1042"/>
                    </a:lnTo>
                    <a:lnTo>
                      <a:pt x="2107" y="1042"/>
                    </a:lnTo>
                    <a:lnTo>
                      <a:pt x="2114" y="1036"/>
                    </a:lnTo>
                    <a:lnTo>
                      <a:pt x="2121" y="1033"/>
                    </a:lnTo>
                    <a:lnTo>
                      <a:pt x="2126" y="1035"/>
                    </a:lnTo>
                    <a:lnTo>
                      <a:pt x="2126" y="1033"/>
                    </a:lnTo>
                    <a:lnTo>
                      <a:pt x="2124" y="1031"/>
                    </a:lnTo>
                    <a:lnTo>
                      <a:pt x="2124" y="1013"/>
                    </a:lnTo>
                    <a:lnTo>
                      <a:pt x="2135" y="1001"/>
                    </a:lnTo>
                    <a:lnTo>
                      <a:pt x="2141" y="997"/>
                    </a:lnTo>
                    <a:lnTo>
                      <a:pt x="2146" y="997"/>
                    </a:lnTo>
                    <a:lnTo>
                      <a:pt x="2148" y="999"/>
                    </a:lnTo>
                    <a:lnTo>
                      <a:pt x="2151" y="999"/>
                    </a:lnTo>
                    <a:lnTo>
                      <a:pt x="2155" y="999"/>
                    </a:lnTo>
                    <a:lnTo>
                      <a:pt x="2158" y="994"/>
                    </a:lnTo>
                    <a:lnTo>
                      <a:pt x="2160" y="992"/>
                    </a:lnTo>
                    <a:lnTo>
                      <a:pt x="2155" y="983"/>
                    </a:lnTo>
                    <a:lnTo>
                      <a:pt x="2151" y="974"/>
                    </a:lnTo>
                    <a:lnTo>
                      <a:pt x="2157" y="960"/>
                    </a:lnTo>
                    <a:lnTo>
                      <a:pt x="2158" y="954"/>
                    </a:lnTo>
                    <a:lnTo>
                      <a:pt x="2164" y="952"/>
                    </a:lnTo>
                    <a:lnTo>
                      <a:pt x="2162" y="947"/>
                    </a:lnTo>
                    <a:lnTo>
                      <a:pt x="2171" y="943"/>
                    </a:lnTo>
                    <a:lnTo>
                      <a:pt x="2173" y="942"/>
                    </a:lnTo>
                    <a:lnTo>
                      <a:pt x="2173" y="943"/>
                    </a:lnTo>
                    <a:lnTo>
                      <a:pt x="2171" y="947"/>
                    </a:lnTo>
                    <a:lnTo>
                      <a:pt x="2169" y="947"/>
                    </a:lnTo>
                    <a:lnTo>
                      <a:pt x="2167" y="951"/>
                    </a:lnTo>
                    <a:lnTo>
                      <a:pt x="2171" y="956"/>
                    </a:lnTo>
                    <a:lnTo>
                      <a:pt x="2173" y="958"/>
                    </a:lnTo>
                    <a:lnTo>
                      <a:pt x="2175" y="958"/>
                    </a:lnTo>
                    <a:lnTo>
                      <a:pt x="2178" y="952"/>
                    </a:lnTo>
                    <a:lnTo>
                      <a:pt x="2178" y="949"/>
                    </a:lnTo>
                    <a:lnTo>
                      <a:pt x="2176" y="938"/>
                    </a:lnTo>
                    <a:lnTo>
                      <a:pt x="2175" y="936"/>
                    </a:lnTo>
                    <a:lnTo>
                      <a:pt x="2171" y="936"/>
                    </a:lnTo>
                    <a:lnTo>
                      <a:pt x="2169" y="936"/>
                    </a:lnTo>
                    <a:lnTo>
                      <a:pt x="2169" y="920"/>
                    </a:lnTo>
                    <a:lnTo>
                      <a:pt x="2171" y="917"/>
                    </a:lnTo>
                    <a:lnTo>
                      <a:pt x="2175" y="913"/>
                    </a:lnTo>
                    <a:lnTo>
                      <a:pt x="2178" y="908"/>
                    </a:lnTo>
                    <a:lnTo>
                      <a:pt x="2176" y="906"/>
                    </a:lnTo>
                    <a:lnTo>
                      <a:pt x="2167" y="900"/>
                    </a:lnTo>
                    <a:lnTo>
                      <a:pt x="2164" y="900"/>
                    </a:lnTo>
                    <a:lnTo>
                      <a:pt x="2164" y="906"/>
                    </a:lnTo>
                    <a:lnTo>
                      <a:pt x="2162" y="906"/>
                    </a:lnTo>
                    <a:lnTo>
                      <a:pt x="2160" y="906"/>
                    </a:lnTo>
                    <a:lnTo>
                      <a:pt x="2158" y="904"/>
                    </a:lnTo>
                    <a:lnTo>
                      <a:pt x="2157" y="900"/>
                    </a:lnTo>
                    <a:lnTo>
                      <a:pt x="2157" y="895"/>
                    </a:lnTo>
                    <a:lnTo>
                      <a:pt x="2173" y="868"/>
                    </a:lnTo>
                    <a:lnTo>
                      <a:pt x="2171" y="865"/>
                    </a:lnTo>
                    <a:lnTo>
                      <a:pt x="2173" y="863"/>
                    </a:lnTo>
                    <a:lnTo>
                      <a:pt x="2176" y="865"/>
                    </a:lnTo>
                    <a:lnTo>
                      <a:pt x="2175" y="863"/>
                    </a:lnTo>
                    <a:lnTo>
                      <a:pt x="2175" y="859"/>
                    </a:lnTo>
                    <a:lnTo>
                      <a:pt x="2178" y="859"/>
                    </a:lnTo>
                    <a:lnTo>
                      <a:pt x="2178" y="858"/>
                    </a:lnTo>
                    <a:lnTo>
                      <a:pt x="2178" y="852"/>
                    </a:lnTo>
                    <a:lnTo>
                      <a:pt x="2178" y="849"/>
                    </a:lnTo>
                    <a:lnTo>
                      <a:pt x="2180" y="845"/>
                    </a:lnTo>
                    <a:lnTo>
                      <a:pt x="2180" y="843"/>
                    </a:lnTo>
                    <a:lnTo>
                      <a:pt x="2182" y="840"/>
                    </a:lnTo>
                    <a:lnTo>
                      <a:pt x="2185" y="840"/>
                    </a:lnTo>
                    <a:lnTo>
                      <a:pt x="2189" y="836"/>
                    </a:lnTo>
                    <a:lnTo>
                      <a:pt x="2191" y="838"/>
                    </a:lnTo>
                    <a:lnTo>
                      <a:pt x="2192" y="841"/>
                    </a:lnTo>
                    <a:lnTo>
                      <a:pt x="2194" y="838"/>
                    </a:lnTo>
                    <a:lnTo>
                      <a:pt x="2198" y="834"/>
                    </a:lnTo>
                    <a:lnTo>
                      <a:pt x="2201" y="838"/>
                    </a:lnTo>
                    <a:lnTo>
                      <a:pt x="2203" y="841"/>
                    </a:lnTo>
                    <a:lnTo>
                      <a:pt x="2205" y="841"/>
                    </a:lnTo>
                    <a:lnTo>
                      <a:pt x="2207" y="838"/>
                    </a:lnTo>
                    <a:lnTo>
                      <a:pt x="2207" y="834"/>
                    </a:lnTo>
                    <a:lnTo>
                      <a:pt x="2210" y="831"/>
                    </a:lnTo>
                    <a:lnTo>
                      <a:pt x="2219" y="825"/>
                    </a:lnTo>
                    <a:lnTo>
                      <a:pt x="2225" y="820"/>
                    </a:lnTo>
                    <a:lnTo>
                      <a:pt x="2226" y="820"/>
                    </a:lnTo>
                    <a:lnTo>
                      <a:pt x="2226" y="822"/>
                    </a:lnTo>
                    <a:lnTo>
                      <a:pt x="2225" y="825"/>
                    </a:lnTo>
                    <a:lnTo>
                      <a:pt x="2226" y="831"/>
                    </a:lnTo>
                    <a:lnTo>
                      <a:pt x="2225" y="840"/>
                    </a:lnTo>
                    <a:lnTo>
                      <a:pt x="2223" y="840"/>
                    </a:lnTo>
                    <a:lnTo>
                      <a:pt x="2223" y="841"/>
                    </a:lnTo>
                    <a:lnTo>
                      <a:pt x="2225" y="841"/>
                    </a:lnTo>
                    <a:lnTo>
                      <a:pt x="2237" y="829"/>
                    </a:lnTo>
                    <a:lnTo>
                      <a:pt x="2237" y="827"/>
                    </a:lnTo>
                    <a:lnTo>
                      <a:pt x="2237" y="824"/>
                    </a:lnTo>
                    <a:lnTo>
                      <a:pt x="2239" y="825"/>
                    </a:lnTo>
                    <a:lnTo>
                      <a:pt x="2243" y="822"/>
                    </a:lnTo>
                    <a:lnTo>
                      <a:pt x="2246" y="822"/>
                    </a:lnTo>
                    <a:lnTo>
                      <a:pt x="2250" y="818"/>
                    </a:lnTo>
                    <a:lnTo>
                      <a:pt x="2253" y="818"/>
                    </a:lnTo>
                    <a:lnTo>
                      <a:pt x="2257" y="816"/>
                    </a:lnTo>
                    <a:lnTo>
                      <a:pt x="2268" y="816"/>
                    </a:lnTo>
                    <a:lnTo>
                      <a:pt x="2277" y="820"/>
                    </a:lnTo>
                    <a:lnTo>
                      <a:pt x="2280" y="824"/>
                    </a:lnTo>
                    <a:lnTo>
                      <a:pt x="2280" y="827"/>
                    </a:lnTo>
                    <a:lnTo>
                      <a:pt x="2287" y="834"/>
                    </a:lnTo>
                    <a:lnTo>
                      <a:pt x="2287" y="836"/>
                    </a:lnTo>
                    <a:lnTo>
                      <a:pt x="2291" y="838"/>
                    </a:lnTo>
                    <a:lnTo>
                      <a:pt x="2293" y="836"/>
                    </a:lnTo>
                    <a:lnTo>
                      <a:pt x="2293" y="832"/>
                    </a:lnTo>
                    <a:lnTo>
                      <a:pt x="2295" y="824"/>
                    </a:lnTo>
                    <a:lnTo>
                      <a:pt x="2295" y="822"/>
                    </a:lnTo>
                    <a:lnTo>
                      <a:pt x="2300" y="818"/>
                    </a:lnTo>
                    <a:lnTo>
                      <a:pt x="2302" y="818"/>
                    </a:lnTo>
                    <a:lnTo>
                      <a:pt x="2303" y="816"/>
                    </a:lnTo>
                    <a:lnTo>
                      <a:pt x="2305" y="816"/>
                    </a:lnTo>
                    <a:lnTo>
                      <a:pt x="2307" y="816"/>
                    </a:lnTo>
                    <a:lnTo>
                      <a:pt x="2311" y="813"/>
                    </a:lnTo>
                    <a:lnTo>
                      <a:pt x="2312" y="811"/>
                    </a:lnTo>
                    <a:lnTo>
                      <a:pt x="2314" y="807"/>
                    </a:lnTo>
                    <a:lnTo>
                      <a:pt x="2316" y="807"/>
                    </a:lnTo>
                    <a:lnTo>
                      <a:pt x="2318" y="806"/>
                    </a:lnTo>
                    <a:lnTo>
                      <a:pt x="2320" y="806"/>
                    </a:lnTo>
                    <a:lnTo>
                      <a:pt x="2320" y="804"/>
                    </a:lnTo>
                    <a:lnTo>
                      <a:pt x="2318" y="802"/>
                    </a:lnTo>
                    <a:lnTo>
                      <a:pt x="2318" y="800"/>
                    </a:lnTo>
                    <a:lnTo>
                      <a:pt x="2321" y="802"/>
                    </a:lnTo>
                    <a:lnTo>
                      <a:pt x="2323" y="804"/>
                    </a:lnTo>
                    <a:lnTo>
                      <a:pt x="2325" y="802"/>
                    </a:lnTo>
                    <a:lnTo>
                      <a:pt x="2325" y="798"/>
                    </a:lnTo>
                    <a:lnTo>
                      <a:pt x="2323" y="797"/>
                    </a:lnTo>
                    <a:lnTo>
                      <a:pt x="2327" y="797"/>
                    </a:lnTo>
                    <a:lnTo>
                      <a:pt x="2330" y="795"/>
                    </a:lnTo>
                    <a:lnTo>
                      <a:pt x="2332" y="793"/>
                    </a:lnTo>
                    <a:lnTo>
                      <a:pt x="2330" y="789"/>
                    </a:lnTo>
                    <a:lnTo>
                      <a:pt x="2332" y="789"/>
                    </a:lnTo>
                    <a:lnTo>
                      <a:pt x="2334" y="791"/>
                    </a:lnTo>
                    <a:lnTo>
                      <a:pt x="2336" y="789"/>
                    </a:lnTo>
                    <a:lnTo>
                      <a:pt x="2337" y="788"/>
                    </a:lnTo>
                    <a:lnTo>
                      <a:pt x="2339" y="786"/>
                    </a:lnTo>
                    <a:lnTo>
                      <a:pt x="2341" y="784"/>
                    </a:lnTo>
                    <a:lnTo>
                      <a:pt x="2341" y="781"/>
                    </a:lnTo>
                    <a:lnTo>
                      <a:pt x="2341" y="779"/>
                    </a:lnTo>
                    <a:lnTo>
                      <a:pt x="2343" y="779"/>
                    </a:lnTo>
                    <a:lnTo>
                      <a:pt x="2345" y="781"/>
                    </a:lnTo>
                    <a:lnTo>
                      <a:pt x="2346" y="782"/>
                    </a:lnTo>
                    <a:lnTo>
                      <a:pt x="2348" y="781"/>
                    </a:lnTo>
                    <a:lnTo>
                      <a:pt x="2352" y="777"/>
                    </a:lnTo>
                    <a:lnTo>
                      <a:pt x="2359" y="775"/>
                    </a:lnTo>
                    <a:lnTo>
                      <a:pt x="2363" y="773"/>
                    </a:lnTo>
                    <a:lnTo>
                      <a:pt x="2366" y="770"/>
                    </a:lnTo>
                    <a:lnTo>
                      <a:pt x="2368" y="768"/>
                    </a:lnTo>
                    <a:lnTo>
                      <a:pt x="2368" y="766"/>
                    </a:lnTo>
                    <a:lnTo>
                      <a:pt x="2368" y="764"/>
                    </a:lnTo>
                    <a:lnTo>
                      <a:pt x="2370" y="764"/>
                    </a:lnTo>
                    <a:lnTo>
                      <a:pt x="2370" y="766"/>
                    </a:lnTo>
                    <a:lnTo>
                      <a:pt x="2377" y="763"/>
                    </a:lnTo>
                    <a:lnTo>
                      <a:pt x="2379" y="763"/>
                    </a:lnTo>
                    <a:lnTo>
                      <a:pt x="2393" y="754"/>
                    </a:lnTo>
                    <a:lnTo>
                      <a:pt x="2400" y="752"/>
                    </a:lnTo>
                    <a:lnTo>
                      <a:pt x="2402" y="750"/>
                    </a:lnTo>
                    <a:lnTo>
                      <a:pt x="2402" y="748"/>
                    </a:lnTo>
                    <a:lnTo>
                      <a:pt x="2400" y="748"/>
                    </a:lnTo>
                    <a:lnTo>
                      <a:pt x="2397" y="741"/>
                    </a:lnTo>
                    <a:lnTo>
                      <a:pt x="2398" y="739"/>
                    </a:lnTo>
                    <a:lnTo>
                      <a:pt x="2402" y="747"/>
                    </a:lnTo>
                    <a:lnTo>
                      <a:pt x="2404" y="748"/>
                    </a:lnTo>
                    <a:lnTo>
                      <a:pt x="2404" y="750"/>
                    </a:lnTo>
                    <a:lnTo>
                      <a:pt x="2407" y="750"/>
                    </a:lnTo>
                    <a:lnTo>
                      <a:pt x="2407" y="748"/>
                    </a:lnTo>
                    <a:lnTo>
                      <a:pt x="2405" y="747"/>
                    </a:lnTo>
                    <a:lnTo>
                      <a:pt x="2407" y="747"/>
                    </a:lnTo>
                    <a:lnTo>
                      <a:pt x="2409" y="748"/>
                    </a:lnTo>
                    <a:lnTo>
                      <a:pt x="2411" y="750"/>
                    </a:lnTo>
                    <a:lnTo>
                      <a:pt x="2418" y="752"/>
                    </a:lnTo>
                    <a:lnTo>
                      <a:pt x="2425" y="757"/>
                    </a:lnTo>
                    <a:lnTo>
                      <a:pt x="2429" y="759"/>
                    </a:lnTo>
                    <a:lnTo>
                      <a:pt x="2431" y="759"/>
                    </a:lnTo>
                    <a:lnTo>
                      <a:pt x="2432" y="754"/>
                    </a:lnTo>
                    <a:lnTo>
                      <a:pt x="2434" y="754"/>
                    </a:lnTo>
                    <a:lnTo>
                      <a:pt x="2438" y="748"/>
                    </a:lnTo>
                    <a:lnTo>
                      <a:pt x="2438" y="743"/>
                    </a:lnTo>
                    <a:lnTo>
                      <a:pt x="2438" y="741"/>
                    </a:lnTo>
                    <a:lnTo>
                      <a:pt x="2431" y="738"/>
                    </a:lnTo>
                    <a:lnTo>
                      <a:pt x="2431" y="736"/>
                    </a:lnTo>
                    <a:lnTo>
                      <a:pt x="2429" y="734"/>
                    </a:lnTo>
                    <a:lnTo>
                      <a:pt x="2431" y="734"/>
                    </a:lnTo>
                    <a:lnTo>
                      <a:pt x="2432" y="734"/>
                    </a:lnTo>
                    <a:lnTo>
                      <a:pt x="2436" y="734"/>
                    </a:lnTo>
                    <a:lnTo>
                      <a:pt x="2438" y="732"/>
                    </a:lnTo>
                    <a:lnTo>
                      <a:pt x="2434" y="729"/>
                    </a:lnTo>
                    <a:lnTo>
                      <a:pt x="2432" y="729"/>
                    </a:lnTo>
                    <a:lnTo>
                      <a:pt x="2427" y="720"/>
                    </a:lnTo>
                    <a:lnTo>
                      <a:pt x="2425" y="700"/>
                    </a:lnTo>
                    <a:lnTo>
                      <a:pt x="2422" y="702"/>
                    </a:lnTo>
                    <a:lnTo>
                      <a:pt x="2420" y="698"/>
                    </a:lnTo>
                    <a:lnTo>
                      <a:pt x="2420" y="696"/>
                    </a:lnTo>
                    <a:lnTo>
                      <a:pt x="2422" y="696"/>
                    </a:lnTo>
                    <a:lnTo>
                      <a:pt x="2423" y="696"/>
                    </a:lnTo>
                    <a:lnTo>
                      <a:pt x="2420" y="686"/>
                    </a:lnTo>
                    <a:lnTo>
                      <a:pt x="2418" y="689"/>
                    </a:lnTo>
                    <a:lnTo>
                      <a:pt x="2416" y="691"/>
                    </a:lnTo>
                    <a:lnTo>
                      <a:pt x="2413" y="689"/>
                    </a:lnTo>
                    <a:lnTo>
                      <a:pt x="2411" y="686"/>
                    </a:lnTo>
                    <a:lnTo>
                      <a:pt x="2407" y="686"/>
                    </a:lnTo>
                    <a:lnTo>
                      <a:pt x="2405" y="682"/>
                    </a:lnTo>
                    <a:lnTo>
                      <a:pt x="2405" y="671"/>
                    </a:lnTo>
                    <a:lnTo>
                      <a:pt x="2407" y="670"/>
                    </a:lnTo>
                    <a:lnTo>
                      <a:pt x="2409" y="671"/>
                    </a:lnTo>
                    <a:lnTo>
                      <a:pt x="2414" y="673"/>
                    </a:lnTo>
                    <a:lnTo>
                      <a:pt x="2418" y="671"/>
                    </a:lnTo>
                    <a:lnTo>
                      <a:pt x="2418" y="673"/>
                    </a:lnTo>
                    <a:lnTo>
                      <a:pt x="2420" y="675"/>
                    </a:lnTo>
                    <a:lnTo>
                      <a:pt x="2425" y="673"/>
                    </a:lnTo>
                    <a:lnTo>
                      <a:pt x="2423" y="677"/>
                    </a:lnTo>
                    <a:lnTo>
                      <a:pt x="2423" y="679"/>
                    </a:lnTo>
                    <a:lnTo>
                      <a:pt x="2427" y="675"/>
                    </a:lnTo>
                    <a:lnTo>
                      <a:pt x="2429" y="671"/>
                    </a:lnTo>
                    <a:lnTo>
                      <a:pt x="2438" y="670"/>
                    </a:lnTo>
                    <a:lnTo>
                      <a:pt x="2447" y="65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8" name="Freeform 5777"/>
              <p:cNvSpPr>
                <a:spLocks/>
              </p:cNvSpPr>
              <p:nvPr/>
            </p:nvSpPr>
            <p:spPr bwMode="auto">
              <a:xfrm>
                <a:off x="2998" y="1928"/>
                <a:ext cx="32" cy="37"/>
              </a:xfrm>
              <a:custGeom>
                <a:avLst/>
                <a:gdLst>
                  <a:gd name="T0" fmla="*/ 27 w 32"/>
                  <a:gd name="T1" fmla="*/ 23 h 37"/>
                  <a:gd name="T2" fmla="*/ 29 w 32"/>
                  <a:gd name="T3" fmla="*/ 21 h 37"/>
                  <a:gd name="T4" fmla="*/ 27 w 32"/>
                  <a:gd name="T5" fmla="*/ 19 h 37"/>
                  <a:gd name="T6" fmla="*/ 29 w 32"/>
                  <a:gd name="T7" fmla="*/ 17 h 37"/>
                  <a:gd name="T8" fmla="*/ 30 w 32"/>
                  <a:gd name="T9" fmla="*/ 19 h 37"/>
                  <a:gd name="T10" fmla="*/ 32 w 32"/>
                  <a:gd name="T11" fmla="*/ 17 h 37"/>
                  <a:gd name="T12" fmla="*/ 32 w 32"/>
                  <a:gd name="T13" fmla="*/ 16 h 37"/>
                  <a:gd name="T14" fmla="*/ 30 w 32"/>
                  <a:gd name="T15" fmla="*/ 14 h 37"/>
                  <a:gd name="T16" fmla="*/ 30 w 32"/>
                  <a:gd name="T17" fmla="*/ 14 h 37"/>
                  <a:gd name="T18" fmla="*/ 29 w 32"/>
                  <a:gd name="T19" fmla="*/ 14 h 37"/>
                  <a:gd name="T20" fmla="*/ 27 w 32"/>
                  <a:gd name="T21" fmla="*/ 12 h 37"/>
                  <a:gd name="T22" fmla="*/ 25 w 32"/>
                  <a:gd name="T23" fmla="*/ 10 h 37"/>
                  <a:gd name="T24" fmla="*/ 25 w 32"/>
                  <a:gd name="T25" fmla="*/ 10 h 37"/>
                  <a:gd name="T26" fmla="*/ 25 w 32"/>
                  <a:gd name="T27" fmla="*/ 10 h 37"/>
                  <a:gd name="T28" fmla="*/ 23 w 32"/>
                  <a:gd name="T29" fmla="*/ 10 h 37"/>
                  <a:gd name="T30" fmla="*/ 23 w 32"/>
                  <a:gd name="T31" fmla="*/ 10 h 37"/>
                  <a:gd name="T32" fmla="*/ 21 w 32"/>
                  <a:gd name="T33" fmla="*/ 8 h 37"/>
                  <a:gd name="T34" fmla="*/ 21 w 32"/>
                  <a:gd name="T35" fmla="*/ 8 h 37"/>
                  <a:gd name="T36" fmla="*/ 21 w 32"/>
                  <a:gd name="T37" fmla="*/ 8 h 37"/>
                  <a:gd name="T38" fmla="*/ 20 w 32"/>
                  <a:gd name="T39" fmla="*/ 8 h 37"/>
                  <a:gd name="T40" fmla="*/ 20 w 32"/>
                  <a:gd name="T41" fmla="*/ 7 h 37"/>
                  <a:gd name="T42" fmla="*/ 18 w 32"/>
                  <a:gd name="T43" fmla="*/ 7 h 37"/>
                  <a:gd name="T44" fmla="*/ 18 w 32"/>
                  <a:gd name="T45" fmla="*/ 5 h 37"/>
                  <a:gd name="T46" fmla="*/ 16 w 32"/>
                  <a:gd name="T47" fmla="*/ 3 h 37"/>
                  <a:gd name="T48" fmla="*/ 14 w 32"/>
                  <a:gd name="T49" fmla="*/ 1 h 37"/>
                  <a:gd name="T50" fmla="*/ 14 w 32"/>
                  <a:gd name="T51" fmla="*/ 1 h 37"/>
                  <a:gd name="T52" fmla="*/ 12 w 32"/>
                  <a:gd name="T53" fmla="*/ 0 h 37"/>
                  <a:gd name="T54" fmla="*/ 11 w 32"/>
                  <a:gd name="T55" fmla="*/ 0 h 37"/>
                  <a:gd name="T56" fmla="*/ 9 w 32"/>
                  <a:gd name="T57" fmla="*/ 0 h 37"/>
                  <a:gd name="T58" fmla="*/ 9 w 32"/>
                  <a:gd name="T59" fmla="*/ 1 h 37"/>
                  <a:gd name="T60" fmla="*/ 11 w 32"/>
                  <a:gd name="T61" fmla="*/ 3 h 37"/>
                  <a:gd name="T62" fmla="*/ 11 w 32"/>
                  <a:gd name="T63" fmla="*/ 7 h 37"/>
                  <a:gd name="T64" fmla="*/ 11 w 32"/>
                  <a:gd name="T65" fmla="*/ 7 h 37"/>
                  <a:gd name="T66" fmla="*/ 9 w 32"/>
                  <a:gd name="T67" fmla="*/ 5 h 37"/>
                  <a:gd name="T68" fmla="*/ 7 w 32"/>
                  <a:gd name="T69" fmla="*/ 3 h 37"/>
                  <a:gd name="T70" fmla="*/ 4 w 32"/>
                  <a:gd name="T71" fmla="*/ 7 h 37"/>
                  <a:gd name="T72" fmla="*/ 4 w 32"/>
                  <a:gd name="T73" fmla="*/ 10 h 37"/>
                  <a:gd name="T74" fmla="*/ 2 w 32"/>
                  <a:gd name="T75" fmla="*/ 10 h 37"/>
                  <a:gd name="T76" fmla="*/ 2 w 32"/>
                  <a:gd name="T77" fmla="*/ 14 h 37"/>
                  <a:gd name="T78" fmla="*/ 0 w 32"/>
                  <a:gd name="T79" fmla="*/ 16 h 37"/>
                  <a:gd name="T80" fmla="*/ 2 w 32"/>
                  <a:gd name="T81" fmla="*/ 19 h 37"/>
                  <a:gd name="T82" fmla="*/ 0 w 32"/>
                  <a:gd name="T83" fmla="*/ 25 h 37"/>
                  <a:gd name="T84" fmla="*/ 12 w 32"/>
                  <a:gd name="T85" fmla="*/ 35 h 37"/>
                  <a:gd name="T86" fmla="*/ 16 w 32"/>
                  <a:gd name="T87" fmla="*/ 34 h 37"/>
                  <a:gd name="T88" fmla="*/ 16 w 32"/>
                  <a:gd name="T89" fmla="*/ 25 h 37"/>
                  <a:gd name="T90" fmla="*/ 21 w 32"/>
                  <a:gd name="T91" fmla="*/ 21 h 37"/>
                  <a:gd name="T92" fmla="*/ 27 w 32"/>
                  <a:gd name="T93" fmla="*/ 23 h 37"/>
                  <a:gd name="T94" fmla="*/ 27 w 32"/>
                  <a:gd name="T95" fmla="*/ 23 h 3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"/>
                  <a:gd name="T145" fmla="*/ 0 h 37"/>
                  <a:gd name="T146" fmla="*/ 32 w 32"/>
                  <a:gd name="T147" fmla="*/ 37 h 3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" h="37">
                    <a:moveTo>
                      <a:pt x="27" y="23"/>
                    </a:moveTo>
                    <a:lnTo>
                      <a:pt x="27" y="23"/>
                    </a:lnTo>
                    <a:lnTo>
                      <a:pt x="29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29" y="14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1" y="32"/>
                    </a:lnTo>
                    <a:lnTo>
                      <a:pt x="12" y="35"/>
                    </a:lnTo>
                    <a:lnTo>
                      <a:pt x="14" y="37"/>
                    </a:lnTo>
                    <a:lnTo>
                      <a:pt x="16" y="34"/>
                    </a:lnTo>
                    <a:lnTo>
                      <a:pt x="16" y="30"/>
                    </a:lnTo>
                    <a:lnTo>
                      <a:pt x="16" y="25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23" y="23"/>
                    </a:lnTo>
                    <a:lnTo>
                      <a:pt x="27" y="2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9" name="Freeform 5778"/>
              <p:cNvSpPr>
                <a:spLocks/>
              </p:cNvSpPr>
              <p:nvPr/>
            </p:nvSpPr>
            <p:spPr bwMode="auto">
              <a:xfrm>
                <a:off x="3003" y="1868"/>
                <a:ext cx="67" cy="94"/>
              </a:xfrm>
              <a:custGeom>
                <a:avLst/>
                <a:gdLst>
                  <a:gd name="T0" fmla="*/ 65 w 67"/>
                  <a:gd name="T1" fmla="*/ 47 h 94"/>
                  <a:gd name="T2" fmla="*/ 63 w 67"/>
                  <a:gd name="T3" fmla="*/ 38 h 94"/>
                  <a:gd name="T4" fmla="*/ 49 w 67"/>
                  <a:gd name="T5" fmla="*/ 34 h 94"/>
                  <a:gd name="T6" fmla="*/ 42 w 67"/>
                  <a:gd name="T7" fmla="*/ 22 h 94"/>
                  <a:gd name="T8" fmla="*/ 33 w 67"/>
                  <a:gd name="T9" fmla="*/ 9 h 94"/>
                  <a:gd name="T10" fmla="*/ 22 w 67"/>
                  <a:gd name="T11" fmla="*/ 0 h 94"/>
                  <a:gd name="T12" fmla="*/ 9 w 67"/>
                  <a:gd name="T13" fmla="*/ 4 h 94"/>
                  <a:gd name="T14" fmla="*/ 0 w 67"/>
                  <a:gd name="T15" fmla="*/ 8 h 94"/>
                  <a:gd name="T16" fmla="*/ 2 w 67"/>
                  <a:gd name="T17" fmla="*/ 11 h 94"/>
                  <a:gd name="T18" fmla="*/ 2 w 67"/>
                  <a:gd name="T19" fmla="*/ 13 h 94"/>
                  <a:gd name="T20" fmla="*/ 4 w 67"/>
                  <a:gd name="T21" fmla="*/ 15 h 94"/>
                  <a:gd name="T22" fmla="*/ 6 w 67"/>
                  <a:gd name="T23" fmla="*/ 15 h 94"/>
                  <a:gd name="T24" fmla="*/ 4 w 67"/>
                  <a:gd name="T25" fmla="*/ 17 h 94"/>
                  <a:gd name="T26" fmla="*/ 4 w 67"/>
                  <a:gd name="T27" fmla="*/ 18 h 94"/>
                  <a:gd name="T28" fmla="*/ 7 w 67"/>
                  <a:gd name="T29" fmla="*/ 20 h 94"/>
                  <a:gd name="T30" fmla="*/ 11 w 67"/>
                  <a:gd name="T31" fmla="*/ 20 h 94"/>
                  <a:gd name="T32" fmla="*/ 7 w 67"/>
                  <a:gd name="T33" fmla="*/ 22 h 94"/>
                  <a:gd name="T34" fmla="*/ 6 w 67"/>
                  <a:gd name="T35" fmla="*/ 24 h 94"/>
                  <a:gd name="T36" fmla="*/ 7 w 67"/>
                  <a:gd name="T37" fmla="*/ 29 h 94"/>
                  <a:gd name="T38" fmla="*/ 11 w 67"/>
                  <a:gd name="T39" fmla="*/ 31 h 94"/>
                  <a:gd name="T40" fmla="*/ 7 w 67"/>
                  <a:gd name="T41" fmla="*/ 38 h 94"/>
                  <a:gd name="T42" fmla="*/ 6 w 67"/>
                  <a:gd name="T43" fmla="*/ 40 h 94"/>
                  <a:gd name="T44" fmla="*/ 9 w 67"/>
                  <a:gd name="T45" fmla="*/ 43 h 94"/>
                  <a:gd name="T46" fmla="*/ 11 w 67"/>
                  <a:gd name="T47" fmla="*/ 47 h 94"/>
                  <a:gd name="T48" fmla="*/ 13 w 67"/>
                  <a:gd name="T49" fmla="*/ 47 h 94"/>
                  <a:gd name="T50" fmla="*/ 15 w 67"/>
                  <a:gd name="T51" fmla="*/ 49 h 94"/>
                  <a:gd name="T52" fmla="*/ 9 w 67"/>
                  <a:gd name="T53" fmla="*/ 49 h 94"/>
                  <a:gd name="T54" fmla="*/ 9 w 67"/>
                  <a:gd name="T55" fmla="*/ 51 h 94"/>
                  <a:gd name="T56" fmla="*/ 13 w 67"/>
                  <a:gd name="T57" fmla="*/ 58 h 94"/>
                  <a:gd name="T58" fmla="*/ 11 w 67"/>
                  <a:gd name="T59" fmla="*/ 58 h 94"/>
                  <a:gd name="T60" fmla="*/ 9 w 67"/>
                  <a:gd name="T61" fmla="*/ 60 h 94"/>
                  <a:gd name="T62" fmla="*/ 9 w 67"/>
                  <a:gd name="T63" fmla="*/ 61 h 94"/>
                  <a:gd name="T64" fmla="*/ 13 w 67"/>
                  <a:gd name="T65" fmla="*/ 63 h 94"/>
                  <a:gd name="T66" fmla="*/ 13 w 67"/>
                  <a:gd name="T67" fmla="*/ 67 h 94"/>
                  <a:gd name="T68" fmla="*/ 15 w 67"/>
                  <a:gd name="T69" fmla="*/ 67 h 94"/>
                  <a:gd name="T70" fmla="*/ 16 w 67"/>
                  <a:gd name="T71" fmla="*/ 68 h 94"/>
                  <a:gd name="T72" fmla="*/ 16 w 67"/>
                  <a:gd name="T73" fmla="*/ 68 h 94"/>
                  <a:gd name="T74" fmla="*/ 18 w 67"/>
                  <a:gd name="T75" fmla="*/ 70 h 94"/>
                  <a:gd name="T76" fmla="*/ 18 w 67"/>
                  <a:gd name="T77" fmla="*/ 70 h 94"/>
                  <a:gd name="T78" fmla="*/ 20 w 67"/>
                  <a:gd name="T79" fmla="*/ 70 h 94"/>
                  <a:gd name="T80" fmla="*/ 22 w 67"/>
                  <a:gd name="T81" fmla="*/ 70 h 94"/>
                  <a:gd name="T82" fmla="*/ 24 w 67"/>
                  <a:gd name="T83" fmla="*/ 74 h 94"/>
                  <a:gd name="T84" fmla="*/ 25 w 67"/>
                  <a:gd name="T85" fmla="*/ 74 h 94"/>
                  <a:gd name="T86" fmla="*/ 27 w 67"/>
                  <a:gd name="T87" fmla="*/ 76 h 94"/>
                  <a:gd name="T88" fmla="*/ 25 w 67"/>
                  <a:gd name="T89" fmla="*/ 77 h 94"/>
                  <a:gd name="T90" fmla="*/ 24 w 67"/>
                  <a:gd name="T91" fmla="*/ 77 h 94"/>
                  <a:gd name="T92" fmla="*/ 22 w 67"/>
                  <a:gd name="T93" fmla="*/ 79 h 94"/>
                  <a:gd name="T94" fmla="*/ 22 w 67"/>
                  <a:gd name="T95" fmla="*/ 83 h 94"/>
                  <a:gd name="T96" fmla="*/ 22 w 67"/>
                  <a:gd name="T97" fmla="*/ 83 h 94"/>
                  <a:gd name="T98" fmla="*/ 31 w 67"/>
                  <a:gd name="T99" fmla="*/ 94 h 94"/>
                  <a:gd name="T100" fmla="*/ 34 w 67"/>
                  <a:gd name="T101" fmla="*/ 90 h 94"/>
                  <a:gd name="T102" fmla="*/ 42 w 67"/>
                  <a:gd name="T103" fmla="*/ 90 h 94"/>
                  <a:gd name="T104" fmla="*/ 45 w 67"/>
                  <a:gd name="T105" fmla="*/ 88 h 94"/>
                  <a:gd name="T106" fmla="*/ 54 w 67"/>
                  <a:gd name="T107" fmla="*/ 88 h 94"/>
                  <a:gd name="T108" fmla="*/ 59 w 67"/>
                  <a:gd name="T109" fmla="*/ 81 h 94"/>
                  <a:gd name="T110" fmla="*/ 59 w 67"/>
                  <a:gd name="T111" fmla="*/ 61 h 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7"/>
                  <a:gd name="T169" fmla="*/ 0 h 94"/>
                  <a:gd name="T170" fmla="*/ 67 w 67"/>
                  <a:gd name="T171" fmla="*/ 94 h 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7" h="94">
                    <a:moveTo>
                      <a:pt x="59" y="61"/>
                    </a:moveTo>
                    <a:lnTo>
                      <a:pt x="59" y="49"/>
                    </a:lnTo>
                    <a:lnTo>
                      <a:pt x="65" y="47"/>
                    </a:lnTo>
                    <a:lnTo>
                      <a:pt x="61" y="47"/>
                    </a:lnTo>
                    <a:lnTo>
                      <a:pt x="59" y="42"/>
                    </a:lnTo>
                    <a:lnTo>
                      <a:pt x="63" y="38"/>
                    </a:lnTo>
                    <a:lnTo>
                      <a:pt x="59" y="34"/>
                    </a:lnTo>
                    <a:lnTo>
                      <a:pt x="58" y="38"/>
                    </a:lnTo>
                    <a:lnTo>
                      <a:pt x="49" y="34"/>
                    </a:lnTo>
                    <a:lnTo>
                      <a:pt x="43" y="31"/>
                    </a:lnTo>
                    <a:lnTo>
                      <a:pt x="43" y="24"/>
                    </a:lnTo>
                    <a:lnTo>
                      <a:pt x="42" y="22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3" y="9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1" y="33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1" y="45"/>
                    </a:lnTo>
                    <a:lnTo>
                      <a:pt x="11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5" y="68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4" y="74"/>
                    </a:lnTo>
                    <a:lnTo>
                      <a:pt x="25" y="74"/>
                    </a:lnTo>
                    <a:lnTo>
                      <a:pt x="27" y="74"/>
                    </a:lnTo>
                    <a:lnTo>
                      <a:pt x="27" y="76"/>
                    </a:lnTo>
                    <a:lnTo>
                      <a:pt x="27" y="77"/>
                    </a:lnTo>
                    <a:lnTo>
                      <a:pt x="25" y="77"/>
                    </a:lnTo>
                    <a:lnTo>
                      <a:pt x="25" y="79"/>
                    </a:lnTo>
                    <a:lnTo>
                      <a:pt x="24" y="79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24" y="86"/>
                    </a:lnTo>
                    <a:lnTo>
                      <a:pt x="27" y="88"/>
                    </a:lnTo>
                    <a:lnTo>
                      <a:pt x="31" y="94"/>
                    </a:lnTo>
                    <a:lnTo>
                      <a:pt x="33" y="94"/>
                    </a:lnTo>
                    <a:lnTo>
                      <a:pt x="33" y="92"/>
                    </a:lnTo>
                    <a:lnTo>
                      <a:pt x="34" y="90"/>
                    </a:lnTo>
                    <a:lnTo>
                      <a:pt x="38" y="88"/>
                    </a:lnTo>
                    <a:lnTo>
                      <a:pt x="40" y="88"/>
                    </a:lnTo>
                    <a:lnTo>
                      <a:pt x="42" y="90"/>
                    </a:lnTo>
                    <a:lnTo>
                      <a:pt x="45" y="88"/>
                    </a:lnTo>
                    <a:lnTo>
                      <a:pt x="49" y="88"/>
                    </a:lnTo>
                    <a:lnTo>
                      <a:pt x="50" y="88"/>
                    </a:lnTo>
                    <a:lnTo>
                      <a:pt x="54" y="88"/>
                    </a:lnTo>
                    <a:lnTo>
                      <a:pt x="58" y="88"/>
                    </a:lnTo>
                    <a:lnTo>
                      <a:pt x="59" y="88"/>
                    </a:lnTo>
                    <a:lnTo>
                      <a:pt x="59" y="81"/>
                    </a:lnTo>
                    <a:lnTo>
                      <a:pt x="63" y="74"/>
                    </a:lnTo>
                    <a:lnTo>
                      <a:pt x="67" y="70"/>
                    </a:lnTo>
                    <a:lnTo>
                      <a:pt x="59" y="61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0" name="Freeform 5779"/>
              <p:cNvSpPr>
                <a:spLocks/>
              </p:cNvSpPr>
              <p:nvPr/>
            </p:nvSpPr>
            <p:spPr bwMode="auto">
              <a:xfrm>
                <a:off x="3039" y="1604"/>
                <a:ext cx="93" cy="71"/>
              </a:xfrm>
              <a:custGeom>
                <a:avLst/>
                <a:gdLst>
                  <a:gd name="T0" fmla="*/ 2 w 93"/>
                  <a:gd name="T1" fmla="*/ 23 h 71"/>
                  <a:gd name="T2" fmla="*/ 4 w 93"/>
                  <a:gd name="T3" fmla="*/ 30 h 71"/>
                  <a:gd name="T4" fmla="*/ 4 w 93"/>
                  <a:gd name="T5" fmla="*/ 32 h 71"/>
                  <a:gd name="T6" fmla="*/ 7 w 93"/>
                  <a:gd name="T7" fmla="*/ 34 h 71"/>
                  <a:gd name="T8" fmla="*/ 11 w 93"/>
                  <a:gd name="T9" fmla="*/ 35 h 71"/>
                  <a:gd name="T10" fmla="*/ 20 w 93"/>
                  <a:gd name="T11" fmla="*/ 39 h 71"/>
                  <a:gd name="T12" fmla="*/ 27 w 93"/>
                  <a:gd name="T13" fmla="*/ 41 h 71"/>
                  <a:gd name="T14" fmla="*/ 29 w 93"/>
                  <a:gd name="T15" fmla="*/ 52 h 71"/>
                  <a:gd name="T16" fmla="*/ 40 w 93"/>
                  <a:gd name="T17" fmla="*/ 66 h 71"/>
                  <a:gd name="T18" fmla="*/ 45 w 93"/>
                  <a:gd name="T19" fmla="*/ 71 h 71"/>
                  <a:gd name="T20" fmla="*/ 54 w 93"/>
                  <a:gd name="T21" fmla="*/ 71 h 71"/>
                  <a:gd name="T22" fmla="*/ 57 w 93"/>
                  <a:gd name="T23" fmla="*/ 69 h 71"/>
                  <a:gd name="T24" fmla="*/ 63 w 93"/>
                  <a:gd name="T25" fmla="*/ 69 h 71"/>
                  <a:gd name="T26" fmla="*/ 63 w 93"/>
                  <a:gd name="T27" fmla="*/ 64 h 71"/>
                  <a:gd name="T28" fmla="*/ 66 w 93"/>
                  <a:gd name="T29" fmla="*/ 62 h 71"/>
                  <a:gd name="T30" fmla="*/ 72 w 93"/>
                  <a:gd name="T31" fmla="*/ 62 h 71"/>
                  <a:gd name="T32" fmla="*/ 75 w 93"/>
                  <a:gd name="T33" fmla="*/ 66 h 71"/>
                  <a:gd name="T34" fmla="*/ 77 w 93"/>
                  <a:gd name="T35" fmla="*/ 62 h 71"/>
                  <a:gd name="T36" fmla="*/ 74 w 93"/>
                  <a:gd name="T37" fmla="*/ 59 h 71"/>
                  <a:gd name="T38" fmla="*/ 77 w 93"/>
                  <a:gd name="T39" fmla="*/ 52 h 71"/>
                  <a:gd name="T40" fmla="*/ 77 w 93"/>
                  <a:gd name="T41" fmla="*/ 46 h 71"/>
                  <a:gd name="T42" fmla="*/ 79 w 93"/>
                  <a:gd name="T43" fmla="*/ 43 h 71"/>
                  <a:gd name="T44" fmla="*/ 82 w 93"/>
                  <a:gd name="T45" fmla="*/ 41 h 71"/>
                  <a:gd name="T46" fmla="*/ 86 w 93"/>
                  <a:gd name="T47" fmla="*/ 37 h 71"/>
                  <a:gd name="T48" fmla="*/ 93 w 93"/>
                  <a:gd name="T49" fmla="*/ 32 h 71"/>
                  <a:gd name="T50" fmla="*/ 88 w 93"/>
                  <a:gd name="T51" fmla="*/ 32 h 71"/>
                  <a:gd name="T52" fmla="*/ 91 w 93"/>
                  <a:gd name="T53" fmla="*/ 25 h 71"/>
                  <a:gd name="T54" fmla="*/ 91 w 93"/>
                  <a:gd name="T55" fmla="*/ 23 h 71"/>
                  <a:gd name="T56" fmla="*/ 88 w 93"/>
                  <a:gd name="T57" fmla="*/ 21 h 71"/>
                  <a:gd name="T58" fmla="*/ 75 w 93"/>
                  <a:gd name="T59" fmla="*/ 9 h 71"/>
                  <a:gd name="T60" fmla="*/ 68 w 93"/>
                  <a:gd name="T61" fmla="*/ 9 h 71"/>
                  <a:gd name="T62" fmla="*/ 63 w 93"/>
                  <a:gd name="T63" fmla="*/ 0 h 71"/>
                  <a:gd name="T64" fmla="*/ 57 w 93"/>
                  <a:gd name="T65" fmla="*/ 5 h 71"/>
                  <a:gd name="T66" fmla="*/ 45 w 93"/>
                  <a:gd name="T67" fmla="*/ 1 h 71"/>
                  <a:gd name="T68" fmla="*/ 34 w 93"/>
                  <a:gd name="T69" fmla="*/ 1 h 71"/>
                  <a:gd name="T70" fmla="*/ 31 w 93"/>
                  <a:gd name="T71" fmla="*/ 1 h 71"/>
                  <a:gd name="T72" fmla="*/ 25 w 93"/>
                  <a:gd name="T73" fmla="*/ 1 h 71"/>
                  <a:gd name="T74" fmla="*/ 7 w 93"/>
                  <a:gd name="T75" fmla="*/ 5 h 71"/>
                  <a:gd name="T76" fmla="*/ 4 w 93"/>
                  <a:gd name="T77" fmla="*/ 10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3"/>
                  <a:gd name="T118" fmla="*/ 0 h 71"/>
                  <a:gd name="T119" fmla="*/ 93 w 9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3" h="71">
                    <a:moveTo>
                      <a:pt x="0" y="10"/>
                    </a:moveTo>
                    <a:lnTo>
                      <a:pt x="2" y="23"/>
                    </a:lnTo>
                    <a:lnTo>
                      <a:pt x="2" y="16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31" y="46"/>
                    </a:lnTo>
                    <a:lnTo>
                      <a:pt x="29" y="52"/>
                    </a:lnTo>
                    <a:lnTo>
                      <a:pt x="29" y="59"/>
                    </a:lnTo>
                    <a:lnTo>
                      <a:pt x="40" y="66"/>
                    </a:lnTo>
                    <a:lnTo>
                      <a:pt x="40" y="69"/>
                    </a:lnTo>
                    <a:lnTo>
                      <a:pt x="45" y="71"/>
                    </a:lnTo>
                    <a:lnTo>
                      <a:pt x="48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3" y="69"/>
                    </a:lnTo>
                    <a:lnTo>
                      <a:pt x="61" y="66"/>
                    </a:lnTo>
                    <a:lnTo>
                      <a:pt x="63" y="64"/>
                    </a:lnTo>
                    <a:lnTo>
                      <a:pt x="66" y="64"/>
                    </a:lnTo>
                    <a:lnTo>
                      <a:pt x="66" y="62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4" y="64"/>
                    </a:lnTo>
                    <a:lnTo>
                      <a:pt x="75" y="66"/>
                    </a:lnTo>
                    <a:lnTo>
                      <a:pt x="77" y="64"/>
                    </a:lnTo>
                    <a:lnTo>
                      <a:pt x="77" y="62"/>
                    </a:lnTo>
                    <a:lnTo>
                      <a:pt x="75" y="60"/>
                    </a:lnTo>
                    <a:lnTo>
                      <a:pt x="74" y="59"/>
                    </a:lnTo>
                    <a:lnTo>
                      <a:pt x="75" y="55"/>
                    </a:lnTo>
                    <a:lnTo>
                      <a:pt x="77" y="52"/>
                    </a:lnTo>
                    <a:lnTo>
                      <a:pt x="77" y="50"/>
                    </a:lnTo>
                    <a:lnTo>
                      <a:pt x="77" y="46"/>
                    </a:lnTo>
                    <a:lnTo>
                      <a:pt x="77" y="44"/>
                    </a:lnTo>
                    <a:lnTo>
                      <a:pt x="79" y="43"/>
                    </a:lnTo>
                    <a:lnTo>
                      <a:pt x="81" y="41"/>
                    </a:lnTo>
                    <a:lnTo>
                      <a:pt x="82" y="41"/>
                    </a:lnTo>
                    <a:lnTo>
                      <a:pt x="84" y="39"/>
                    </a:lnTo>
                    <a:lnTo>
                      <a:pt x="86" y="37"/>
                    </a:lnTo>
                    <a:lnTo>
                      <a:pt x="90" y="37"/>
                    </a:lnTo>
                    <a:lnTo>
                      <a:pt x="93" y="32"/>
                    </a:lnTo>
                    <a:lnTo>
                      <a:pt x="91" y="32"/>
                    </a:lnTo>
                    <a:lnTo>
                      <a:pt x="88" y="32"/>
                    </a:lnTo>
                    <a:lnTo>
                      <a:pt x="88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2" y="14"/>
                    </a:lnTo>
                    <a:lnTo>
                      <a:pt x="75" y="9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7" y="5"/>
                    </a:lnTo>
                    <a:lnTo>
                      <a:pt x="54" y="5"/>
                    </a:lnTo>
                    <a:lnTo>
                      <a:pt x="45" y="1"/>
                    </a:lnTo>
                    <a:lnTo>
                      <a:pt x="38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7" y="5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1" name="Freeform 5780"/>
              <p:cNvSpPr>
                <a:spLocks/>
              </p:cNvSpPr>
              <p:nvPr/>
            </p:nvSpPr>
            <p:spPr bwMode="auto">
              <a:xfrm>
                <a:off x="3039" y="1604"/>
                <a:ext cx="93" cy="71"/>
              </a:xfrm>
              <a:custGeom>
                <a:avLst/>
                <a:gdLst>
                  <a:gd name="T0" fmla="*/ 2 w 93"/>
                  <a:gd name="T1" fmla="*/ 23 h 71"/>
                  <a:gd name="T2" fmla="*/ 4 w 93"/>
                  <a:gd name="T3" fmla="*/ 30 h 71"/>
                  <a:gd name="T4" fmla="*/ 4 w 93"/>
                  <a:gd name="T5" fmla="*/ 32 h 71"/>
                  <a:gd name="T6" fmla="*/ 7 w 93"/>
                  <a:gd name="T7" fmla="*/ 34 h 71"/>
                  <a:gd name="T8" fmla="*/ 11 w 93"/>
                  <a:gd name="T9" fmla="*/ 35 h 71"/>
                  <a:gd name="T10" fmla="*/ 20 w 93"/>
                  <a:gd name="T11" fmla="*/ 39 h 71"/>
                  <a:gd name="T12" fmla="*/ 27 w 93"/>
                  <a:gd name="T13" fmla="*/ 41 h 71"/>
                  <a:gd name="T14" fmla="*/ 29 w 93"/>
                  <a:gd name="T15" fmla="*/ 52 h 71"/>
                  <a:gd name="T16" fmla="*/ 40 w 93"/>
                  <a:gd name="T17" fmla="*/ 66 h 71"/>
                  <a:gd name="T18" fmla="*/ 45 w 93"/>
                  <a:gd name="T19" fmla="*/ 71 h 71"/>
                  <a:gd name="T20" fmla="*/ 54 w 93"/>
                  <a:gd name="T21" fmla="*/ 71 h 71"/>
                  <a:gd name="T22" fmla="*/ 57 w 93"/>
                  <a:gd name="T23" fmla="*/ 69 h 71"/>
                  <a:gd name="T24" fmla="*/ 63 w 93"/>
                  <a:gd name="T25" fmla="*/ 69 h 71"/>
                  <a:gd name="T26" fmla="*/ 63 w 93"/>
                  <a:gd name="T27" fmla="*/ 64 h 71"/>
                  <a:gd name="T28" fmla="*/ 66 w 93"/>
                  <a:gd name="T29" fmla="*/ 62 h 71"/>
                  <a:gd name="T30" fmla="*/ 72 w 93"/>
                  <a:gd name="T31" fmla="*/ 62 h 71"/>
                  <a:gd name="T32" fmla="*/ 75 w 93"/>
                  <a:gd name="T33" fmla="*/ 66 h 71"/>
                  <a:gd name="T34" fmla="*/ 77 w 93"/>
                  <a:gd name="T35" fmla="*/ 62 h 71"/>
                  <a:gd name="T36" fmla="*/ 74 w 93"/>
                  <a:gd name="T37" fmla="*/ 59 h 71"/>
                  <a:gd name="T38" fmla="*/ 77 w 93"/>
                  <a:gd name="T39" fmla="*/ 52 h 71"/>
                  <a:gd name="T40" fmla="*/ 77 w 93"/>
                  <a:gd name="T41" fmla="*/ 46 h 71"/>
                  <a:gd name="T42" fmla="*/ 79 w 93"/>
                  <a:gd name="T43" fmla="*/ 43 h 71"/>
                  <a:gd name="T44" fmla="*/ 82 w 93"/>
                  <a:gd name="T45" fmla="*/ 41 h 71"/>
                  <a:gd name="T46" fmla="*/ 86 w 93"/>
                  <a:gd name="T47" fmla="*/ 37 h 71"/>
                  <a:gd name="T48" fmla="*/ 93 w 93"/>
                  <a:gd name="T49" fmla="*/ 32 h 71"/>
                  <a:gd name="T50" fmla="*/ 88 w 93"/>
                  <a:gd name="T51" fmla="*/ 32 h 71"/>
                  <a:gd name="T52" fmla="*/ 91 w 93"/>
                  <a:gd name="T53" fmla="*/ 25 h 71"/>
                  <a:gd name="T54" fmla="*/ 91 w 93"/>
                  <a:gd name="T55" fmla="*/ 23 h 71"/>
                  <a:gd name="T56" fmla="*/ 88 w 93"/>
                  <a:gd name="T57" fmla="*/ 21 h 71"/>
                  <a:gd name="T58" fmla="*/ 75 w 93"/>
                  <a:gd name="T59" fmla="*/ 9 h 71"/>
                  <a:gd name="T60" fmla="*/ 68 w 93"/>
                  <a:gd name="T61" fmla="*/ 9 h 71"/>
                  <a:gd name="T62" fmla="*/ 63 w 93"/>
                  <a:gd name="T63" fmla="*/ 0 h 71"/>
                  <a:gd name="T64" fmla="*/ 57 w 93"/>
                  <a:gd name="T65" fmla="*/ 5 h 71"/>
                  <a:gd name="T66" fmla="*/ 45 w 93"/>
                  <a:gd name="T67" fmla="*/ 1 h 71"/>
                  <a:gd name="T68" fmla="*/ 34 w 93"/>
                  <a:gd name="T69" fmla="*/ 1 h 71"/>
                  <a:gd name="T70" fmla="*/ 31 w 93"/>
                  <a:gd name="T71" fmla="*/ 1 h 71"/>
                  <a:gd name="T72" fmla="*/ 25 w 93"/>
                  <a:gd name="T73" fmla="*/ 1 h 71"/>
                  <a:gd name="T74" fmla="*/ 7 w 93"/>
                  <a:gd name="T75" fmla="*/ 5 h 71"/>
                  <a:gd name="T76" fmla="*/ 4 w 93"/>
                  <a:gd name="T77" fmla="*/ 10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3"/>
                  <a:gd name="T118" fmla="*/ 0 h 71"/>
                  <a:gd name="T119" fmla="*/ 93 w 9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3" h="71">
                    <a:moveTo>
                      <a:pt x="0" y="10"/>
                    </a:moveTo>
                    <a:lnTo>
                      <a:pt x="2" y="23"/>
                    </a:lnTo>
                    <a:lnTo>
                      <a:pt x="2" y="16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31" y="46"/>
                    </a:lnTo>
                    <a:lnTo>
                      <a:pt x="29" y="52"/>
                    </a:lnTo>
                    <a:lnTo>
                      <a:pt x="29" y="59"/>
                    </a:lnTo>
                    <a:lnTo>
                      <a:pt x="40" y="66"/>
                    </a:lnTo>
                    <a:lnTo>
                      <a:pt x="40" y="69"/>
                    </a:lnTo>
                    <a:lnTo>
                      <a:pt x="45" y="71"/>
                    </a:lnTo>
                    <a:lnTo>
                      <a:pt x="48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3" y="69"/>
                    </a:lnTo>
                    <a:lnTo>
                      <a:pt x="61" y="66"/>
                    </a:lnTo>
                    <a:lnTo>
                      <a:pt x="63" y="64"/>
                    </a:lnTo>
                    <a:lnTo>
                      <a:pt x="66" y="64"/>
                    </a:lnTo>
                    <a:lnTo>
                      <a:pt x="66" y="62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4" y="64"/>
                    </a:lnTo>
                    <a:lnTo>
                      <a:pt x="75" y="66"/>
                    </a:lnTo>
                    <a:lnTo>
                      <a:pt x="77" y="64"/>
                    </a:lnTo>
                    <a:lnTo>
                      <a:pt x="77" y="62"/>
                    </a:lnTo>
                    <a:lnTo>
                      <a:pt x="75" y="60"/>
                    </a:lnTo>
                    <a:lnTo>
                      <a:pt x="74" y="59"/>
                    </a:lnTo>
                    <a:lnTo>
                      <a:pt x="75" y="55"/>
                    </a:lnTo>
                    <a:lnTo>
                      <a:pt x="77" y="52"/>
                    </a:lnTo>
                    <a:lnTo>
                      <a:pt x="77" y="50"/>
                    </a:lnTo>
                    <a:lnTo>
                      <a:pt x="77" y="46"/>
                    </a:lnTo>
                    <a:lnTo>
                      <a:pt x="77" y="44"/>
                    </a:lnTo>
                    <a:lnTo>
                      <a:pt x="79" y="43"/>
                    </a:lnTo>
                    <a:lnTo>
                      <a:pt x="81" y="41"/>
                    </a:lnTo>
                    <a:lnTo>
                      <a:pt x="82" y="41"/>
                    </a:lnTo>
                    <a:lnTo>
                      <a:pt x="84" y="39"/>
                    </a:lnTo>
                    <a:lnTo>
                      <a:pt x="86" y="37"/>
                    </a:lnTo>
                    <a:lnTo>
                      <a:pt x="90" y="37"/>
                    </a:lnTo>
                    <a:lnTo>
                      <a:pt x="93" y="32"/>
                    </a:lnTo>
                    <a:lnTo>
                      <a:pt x="91" y="32"/>
                    </a:lnTo>
                    <a:lnTo>
                      <a:pt x="88" y="32"/>
                    </a:lnTo>
                    <a:lnTo>
                      <a:pt x="88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2" y="14"/>
                    </a:lnTo>
                    <a:lnTo>
                      <a:pt x="75" y="9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7" y="5"/>
                    </a:lnTo>
                    <a:lnTo>
                      <a:pt x="54" y="5"/>
                    </a:lnTo>
                    <a:lnTo>
                      <a:pt x="45" y="1"/>
                    </a:lnTo>
                    <a:lnTo>
                      <a:pt x="38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7" y="5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2" name="Freeform 5781"/>
              <p:cNvSpPr>
                <a:spLocks/>
              </p:cNvSpPr>
              <p:nvPr/>
            </p:nvSpPr>
            <p:spPr bwMode="auto">
              <a:xfrm>
                <a:off x="3025" y="1938"/>
                <a:ext cx="25" cy="24"/>
              </a:xfrm>
              <a:custGeom>
                <a:avLst/>
                <a:gdLst>
                  <a:gd name="T0" fmla="*/ 23 w 25"/>
                  <a:gd name="T1" fmla="*/ 18 h 24"/>
                  <a:gd name="T2" fmla="*/ 23 w 25"/>
                  <a:gd name="T3" fmla="*/ 18 h 24"/>
                  <a:gd name="T4" fmla="*/ 23 w 25"/>
                  <a:gd name="T5" fmla="*/ 16 h 24"/>
                  <a:gd name="T6" fmla="*/ 23 w 25"/>
                  <a:gd name="T7" fmla="*/ 16 h 24"/>
                  <a:gd name="T8" fmla="*/ 23 w 25"/>
                  <a:gd name="T9" fmla="*/ 15 h 24"/>
                  <a:gd name="T10" fmla="*/ 25 w 25"/>
                  <a:gd name="T11" fmla="*/ 13 h 24"/>
                  <a:gd name="T12" fmla="*/ 25 w 25"/>
                  <a:gd name="T13" fmla="*/ 13 h 24"/>
                  <a:gd name="T14" fmla="*/ 23 w 25"/>
                  <a:gd name="T15" fmla="*/ 13 h 24"/>
                  <a:gd name="T16" fmla="*/ 21 w 25"/>
                  <a:gd name="T17" fmla="*/ 13 h 24"/>
                  <a:gd name="T18" fmla="*/ 21 w 25"/>
                  <a:gd name="T19" fmla="*/ 13 h 24"/>
                  <a:gd name="T20" fmla="*/ 20 w 25"/>
                  <a:gd name="T21" fmla="*/ 13 h 24"/>
                  <a:gd name="T22" fmla="*/ 20 w 25"/>
                  <a:gd name="T23" fmla="*/ 11 h 24"/>
                  <a:gd name="T24" fmla="*/ 20 w 25"/>
                  <a:gd name="T25" fmla="*/ 11 h 24"/>
                  <a:gd name="T26" fmla="*/ 16 w 25"/>
                  <a:gd name="T27" fmla="*/ 7 h 24"/>
                  <a:gd name="T28" fmla="*/ 16 w 25"/>
                  <a:gd name="T29" fmla="*/ 7 h 24"/>
                  <a:gd name="T30" fmla="*/ 16 w 25"/>
                  <a:gd name="T31" fmla="*/ 6 h 24"/>
                  <a:gd name="T32" fmla="*/ 16 w 25"/>
                  <a:gd name="T33" fmla="*/ 6 h 24"/>
                  <a:gd name="T34" fmla="*/ 14 w 25"/>
                  <a:gd name="T35" fmla="*/ 2 h 24"/>
                  <a:gd name="T36" fmla="*/ 14 w 25"/>
                  <a:gd name="T37" fmla="*/ 2 h 24"/>
                  <a:gd name="T38" fmla="*/ 14 w 25"/>
                  <a:gd name="T39" fmla="*/ 0 h 24"/>
                  <a:gd name="T40" fmla="*/ 14 w 25"/>
                  <a:gd name="T41" fmla="*/ 0 h 24"/>
                  <a:gd name="T42" fmla="*/ 12 w 25"/>
                  <a:gd name="T43" fmla="*/ 0 h 24"/>
                  <a:gd name="T44" fmla="*/ 12 w 25"/>
                  <a:gd name="T45" fmla="*/ 0 h 24"/>
                  <a:gd name="T46" fmla="*/ 11 w 25"/>
                  <a:gd name="T47" fmla="*/ 0 h 24"/>
                  <a:gd name="T48" fmla="*/ 11 w 25"/>
                  <a:gd name="T49" fmla="*/ 2 h 24"/>
                  <a:gd name="T50" fmla="*/ 11 w 25"/>
                  <a:gd name="T51" fmla="*/ 2 h 24"/>
                  <a:gd name="T52" fmla="*/ 7 w 25"/>
                  <a:gd name="T53" fmla="*/ 4 h 24"/>
                  <a:gd name="T54" fmla="*/ 7 w 25"/>
                  <a:gd name="T55" fmla="*/ 4 h 24"/>
                  <a:gd name="T56" fmla="*/ 5 w 25"/>
                  <a:gd name="T57" fmla="*/ 6 h 24"/>
                  <a:gd name="T58" fmla="*/ 5 w 25"/>
                  <a:gd name="T59" fmla="*/ 7 h 24"/>
                  <a:gd name="T60" fmla="*/ 3 w 25"/>
                  <a:gd name="T61" fmla="*/ 7 h 24"/>
                  <a:gd name="T62" fmla="*/ 3 w 25"/>
                  <a:gd name="T63" fmla="*/ 9 h 24"/>
                  <a:gd name="T64" fmla="*/ 2 w 25"/>
                  <a:gd name="T65" fmla="*/ 9 h 24"/>
                  <a:gd name="T66" fmla="*/ 2 w 25"/>
                  <a:gd name="T67" fmla="*/ 7 h 24"/>
                  <a:gd name="T68" fmla="*/ 0 w 25"/>
                  <a:gd name="T69" fmla="*/ 7 h 24"/>
                  <a:gd name="T70" fmla="*/ 0 w 25"/>
                  <a:gd name="T71" fmla="*/ 9 h 24"/>
                  <a:gd name="T72" fmla="*/ 0 w 25"/>
                  <a:gd name="T73" fmla="*/ 9 h 24"/>
                  <a:gd name="T74" fmla="*/ 2 w 25"/>
                  <a:gd name="T75" fmla="*/ 11 h 24"/>
                  <a:gd name="T76" fmla="*/ 2 w 25"/>
                  <a:gd name="T77" fmla="*/ 11 h 24"/>
                  <a:gd name="T78" fmla="*/ 0 w 25"/>
                  <a:gd name="T79" fmla="*/ 13 h 24"/>
                  <a:gd name="T80" fmla="*/ 0 w 25"/>
                  <a:gd name="T81" fmla="*/ 13 h 24"/>
                  <a:gd name="T82" fmla="*/ 0 w 25"/>
                  <a:gd name="T83" fmla="*/ 13 h 24"/>
                  <a:gd name="T84" fmla="*/ 0 w 25"/>
                  <a:gd name="T85" fmla="*/ 13 h 24"/>
                  <a:gd name="T86" fmla="*/ 2 w 25"/>
                  <a:gd name="T87" fmla="*/ 16 h 24"/>
                  <a:gd name="T88" fmla="*/ 5 w 25"/>
                  <a:gd name="T89" fmla="*/ 18 h 24"/>
                  <a:gd name="T90" fmla="*/ 9 w 25"/>
                  <a:gd name="T91" fmla="*/ 24 h 24"/>
                  <a:gd name="T92" fmla="*/ 11 w 25"/>
                  <a:gd name="T93" fmla="*/ 24 h 24"/>
                  <a:gd name="T94" fmla="*/ 11 w 25"/>
                  <a:gd name="T95" fmla="*/ 22 h 24"/>
                  <a:gd name="T96" fmla="*/ 12 w 25"/>
                  <a:gd name="T97" fmla="*/ 20 h 24"/>
                  <a:gd name="T98" fmla="*/ 16 w 25"/>
                  <a:gd name="T99" fmla="*/ 18 h 24"/>
                  <a:gd name="T100" fmla="*/ 18 w 25"/>
                  <a:gd name="T101" fmla="*/ 18 h 24"/>
                  <a:gd name="T102" fmla="*/ 20 w 25"/>
                  <a:gd name="T103" fmla="*/ 20 h 24"/>
                  <a:gd name="T104" fmla="*/ 20 w 25"/>
                  <a:gd name="T105" fmla="*/ 20 h 24"/>
                  <a:gd name="T106" fmla="*/ 20 w 25"/>
                  <a:gd name="T107" fmla="*/ 20 h 24"/>
                  <a:gd name="T108" fmla="*/ 21 w 25"/>
                  <a:gd name="T109" fmla="*/ 18 h 24"/>
                  <a:gd name="T110" fmla="*/ 23 w 25"/>
                  <a:gd name="T111" fmla="*/ 18 h 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5"/>
                  <a:gd name="T169" fmla="*/ 0 h 24"/>
                  <a:gd name="T170" fmla="*/ 25 w 25"/>
                  <a:gd name="T171" fmla="*/ 24 h 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5" h="24">
                    <a:moveTo>
                      <a:pt x="23" y="18"/>
                    </a:moveTo>
                    <a:lnTo>
                      <a:pt x="23" y="18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12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20" y="20"/>
                    </a:lnTo>
                    <a:lnTo>
                      <a:pt x="21" y="18"/>
                    </a:lnTo>
                    <a:lnTo>
                      <a:pt x="23" y="1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3" name="Freeform 5782"/>
              <p:cNvSpPr>
                <a:spLocks/>
              </p:cNvSpPr>
              <p:nvPr/>
            </p:nvSpPr>
            <p:spPr bwMode="auto">
              <a:xfrm>
                <a:off x="3003" y="1868"/>
                <a:ext cx="67" cy="88"/>
              </a:xfrm>
              <a:custGeom>
                <a:avLst/>
                <a:gdLst>
                  <a:gd name="T0" fmla="*/ 29 w 67"/>
                  <a:gd name="T1" fmla="*/ 74 h 88"/>
                  <a:gd name="T2" fmla="*/ 33 w 67"/>
                  <a:gd name="T3" fmla="*/ 72 h 88"/>
                  <a:gd name="T4" fmla="*/ 34 w 67"/>
                  <a:gd name="T5" fmla="*/ 70 h 88"/>
                  <a:gd name="T6" fmla="*/ 36 w 67"/>
                  <a:gd name="T7" fmla="*/ 72 h 88"/>
                  <a:gd name="T8" fmla="*/ 38 w 67"/>
                  <a:gd name="T9" fmla="*/ 76 h 88"/>
                  <a:gd name="T10" fmla="*/ 42 w 67"/>
                  <a:gd name="T11" fmla="*/ 81 h 88"/>
                  <a:gd name="T12" fmla="*/ 43 w 67"/>
                  <a:gd name="T13" fmla="*/ 83 h 88"/>
                  <a:gd name="T14" fmla="*/ 47 w 67"/>
                  <a:gd name="T15" fmla="*/ 83 h 88"/>
                  <a:gd name="T16" fmla="*/ 45 w 67"/>
                  <a:gd name="T17" fmla="*/ 86 h 88"/>
                  <a:gd name="T18" fmla="*/ 45 w 67"/>
                  <a:gd name="T19" fmla="*/ 88 h 88"/>
                  <a:gd name="T20" fmla="*/ 54 w 67"/>
                  <a:gd name="T21" fmla="*/ 88 h 88"/>
                  <a:gd name="T22" fmla="*/ 59 w 67"/>
                  <a:gd name="T23" fmla="*/ 81 h 88"/>
                  <a:gd name="T24" fmla="*/ 59 w 67"/>
                  <a:gd name="T25" fmla="*/ 61 h 88"/>
                  <a:gd name="T26" fmla="*/ 65 w 67"/>
                  <a:gd name="T27" fmla="*/ 47 h 88"/>
                  <a:gd name="T28" fmla="*/ 63 w 67"/>
                  <a:gd name="T29" fmla="*/ 38 h 88"/>
                  <a:gd name="T30" fmla="*/ 49 w 67"/>
                  <a:gd name="T31" fmla="*/ 34 h 88"/>
                  <a:gd name="T32" fmla="*/ 42 w 67"/>
                  <a:gd name="T33" fmla="*/ 22 h 88"/>
                  <a:gd name="T34" fmla="*/ 33 w 67"/>
                  <a:gd name="T35" fmla="*/ 9 h 88"/>
                  <a:gd name="T36" fmla="*/ 22 w 67"/>
                  <a:gd name="T37" fmla="*/ 0 h 88"/>
                  <a:gd name="T38" fmla="*/ 9 w 67"/>
                  <a:gd name="T39" fmla="*/ 4 h 88"/>
                  <a:gd name="T40" fmla="*/ 0 w 67"/>
                  <a:gd name="T41" fmla="*/ 8 h 88"/>
                  <a:gd name="T42" fmla="*/ 2 w 67"/>
                  <a:gd name="T43" fmla="*/ 11 h 88"/>
                  <a:gd name="T44" fmla="*/ 2 w 67"/>
                  <a:gd name="T45" fmla="*/ 13 h 88"/>
                  <a:gd name="T46" fmla="*/ 4 w 67"/>
                  <a:gd name="T47" fmla="*/ 15 h 88"/>
                  <a:gd name="T48" fmla="*/ 6 w 67"/>
                  <a:gd name="T49" fmla="*/ 15 h 88"/>
                  <a:gd name="T50" fmla="*/ 4 w 67"/>
                  <a:gd name="T51" fmla="*/ 17 h 88"/>
                  <a:gd name="T52" fmla="*/ 4 w 67"/>
                  <a:gd name="T53" fmla="*/ 18 h 88"/>
                  <a:gd name="T54" fmla="*/ 7 w 67"/>
                  <a:gd name="T55" fmla="*/ 20 h 88"/>
                  <a:gd name="T56" fmla="*/ 11 w 67"/>
                  <a:gd name="T57" fmla="*/ 20 h 88"/>
                  <a:gd name="T58" fmla="*/ 7 w 67"/>
                  <a:gd name="T59" fmla="*/ 22 h 88"/>
                  <a:gd name="T60" fmla="*/ 6 w 67"/>
                  <a:gd name="T61" fmla="*/ 24 h 88"/>
                  <a:gd name="T62" fmla="*/ 7 w 67"/>
                  <a:gd name="T63" fmla="*/ 29 h 88"/>
                  <a:gd name="T64" fmla="*/ 11 w 67"/>
                  <a:gd name="T65" fmla="*/ 31 h 88"/>
                  <a:gd name="T66" fmla="*/ 7 w 67"/>
                  <a:gd name="T67" fmla="*/ 38 h 88"/>
                  <a:gd name="T68" fmla="*/ 6 w 67"/>
                  <a:gd name="T69" fmla="*/ 40 h 88"/>
                  <a:gd name="T70" fmla="*/ 9 w 67"/>
                  <a:gd name="T71" fmla="*/ 43 h 88"/>
                  <a:gd name="T72" fmla="*/ 11 w 67"/>
                  <a:gd name="T73" fmla="*/ 47 h 88"/>
                  <a:gd name="T74" fmla="*/ 13 w 67"/>
                  <a:gd name="T75" fmla="*/ 47 h 88"/>
                  <a:gd name="T76" fmla="*/ 15 w 67"/>
                  <a:gd name="T77" fmla="*/ 49 h 88"/>
                  <a:gd name="T78" fmla="*/ 9 w 67"/>
                  <a:gd name="T79" fmla="*/ 49 h 88"/>
                  <a:gd name="T80" fmla="*/ 9 w 67"/>
                  <a:gd name="T81" fmla="*/ 51 h 88"/>
                  <a:gd name="T82" fmla="*/ 13 w 67"/>
                  <a:gd name="T83" fmla="*/ 58 h 88"/>
                  <a:gd name="T84" fmla="*/ 11 w 67"/>
                  <a:gd name="T85" fmla="*/ 58 h 88"/>
                  <a:gd name="T86" fmla="*/ 9 w 67"/>
                  <a:gd name="T87" fmla="*/ 60 h 88"/>
                  <a:gd name="T88" fmla="*/ 9 w 67"/>
                  <a:gd name="T89" fmla="*/ 61 h 88"/>
                  <a:gd name="T90" fmla="*/ 13 w 67"/>
                  <a:gd name="T91" fmla="*/ 63 h 88"/>
                  <a:gd name="T92" fmla="*/ 13 w 67"/>
                  <a:gd name="T93" fmla="*/ 67 h 88"/>
                  <a:gd name="T94" fmla="*/ 15 w 67"/>
                  <a:gd name="T95" fmla="*/ 67 h 88"/>
                  <a:gd name="T96" fmla="*/ 16 w 67"/>
                  <a:gd name="T97" fmla="*/ 68 h 88"/>
                  <a:gd name="T98" fmla="*/ 16 w 67"/>
                  <a:gd name="T99" fmla="*/ 68 h 88"/>
                  <a:gd name="T100" fmla="*/ 18 w 67"/>
                  <a:gd name="T101" fmla="*/ 70 h 88"/>
                  <a:gd name="T102" fmla="*/ 18 w 67"/>
                  <a:gd name="T103" fmla="*/ 70 h 88"/>
                  <a:gd name="T104" fmla="*/ 20 w 67"/>
                  <a:gd name="T105" fmla="*/ 70 h 88"/>
                  <a:gd name="T106" fmla="*/ 22 w 67"/>
                  <a:gd name="T107" fmla="*/ 70 h 88"/>
                  <a:gd name="T108" fmla="*/ 24 w 67"/>
                  <a:gd name="T109" fmla="*/ 74 h 88"/>
                  <a:gd name="T110" fmla="*/ 25 w 67"/>
                  <a:gd name="T111" fmla="*/ 74 h 88"/>
                  <a:gd name="T112" fmla="*/ 27 w 67"/>
                  <a:gd name="T113" fmla="*/ 76 h 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7"/>
                  <a:gd name="T172" fmla="*/ 0 h 88"/>
                  <a:gd name="T173" fmla="*/ 67 w 67"/>
                  <a:gd name="T174" fmla="*/ 88 h 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7" h="88">
                    <a:moveTo>
                      <a:pt x="27" y="76"/>
                    </a:moveTo>
                    <a:lnTo>
                      <a:pt x="27" y="76"/>
                    </a:lnTo>
                    <a:lnTo>
                      <a:pt x="29" y="74"/>
                    </a:lnTo>
                    <a:lnTo>
                      <a:pt x="33" y="72"/>
                    </a:lnTo>
                    <a:lnTo>
                      <a:pt x="33" y="70"/>
                    </a:lnTo>
                    <a:lnTo>
                      <a:pt x="34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43" y="83"/>
                    </a:lnTo>
                    <a:lnTo>
                      <a:pt x="45" y="83"/>
                    </a:lnTo>
                    <a:lnTo>
                      <a:pt x="47" y="83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5" y="88"/>
                    </a:lnTo>
                    <a:lnTo>
                      <a:pt x="49" y="88"/>
                    </a:lnTo>
                    <a:lnTo>
                      <a:pt x="50" y="88"/>
                    </a:lnTo>
                    <a:lnTo>
                      <a:pt x="54" y="88"/>
                    </a:lnTo>
                    <a:lnTo>
                      <a:pt x="58" y="88"/>
                    </a:lnTo>
                    <a:lnTo>
                      <a:pt x="59" y="88"/>
                    </a:lnTo>
                    <a:lnTo>
                      <a:pt x="59" y="81"/>
                    </a:lnTo>
                    <a:lnTo>
                      <a:pt x="63" y="74"/>
                    </a:lnTo>
                    <a:lnTo>
                      <a:pt x="67" y="70"/>
                    </a:lnTo>
                    <a:lnTo>
                      <a:pt x="59" y="61"/>
                    </a:lnTo>
                    <a:lnTo>
                      <a:pt x="59" y="49"/>
                    </a:lnTo>
                    <a:lnTo>
                      <a:pt x="65" y="47"/>
                    </a:lnTo>
                    <a:lnTo>
                      <a:pt x="61" y="47"/>
                    </a:lnTo>
                    <a:lnTo>
                      <a:pt x="59" y="42"/>
                    </a:lnTo>
                    <a:lnTo>
                      <a:pt x="63" y="38"/>
                    </a:lnTo>
                    <a:lnTo>
                      <a:pt x="59" y="34"/>
                    </a:lnTo>
                    <a:lnTo>
                      <a:pt x="58" y="38"/>
                    </a:lnTo>
                    <a:lnTo>
                      <a:pt x="49" y="34"/>
                    </a:lnTo>
                    <a:lnTo>
                      <a:pt x="43" y="31"/>
                    </a:lnTo>
                    <a:lnTo>
                      <a:pt x="43" y="24"/>
                    </a:lnTo>
                    <a:lnTo>
                      <a:pt x="42" y="22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3" y="9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1" y="33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1" y="45"/>
                    </a:lnTo>
                    <a:lnTo>
                      <a:pt x="11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5" y="68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4" y="74"/>
                    </a:lnTo>
                    <a:lnTo>
                      <a:pt x="25" y="74"/>
                    </a:lnTo>
                    <a:lnTo>
                      <a:pt x="27" y="74"/>
                    </a:lnTo>
                    <a:lnTo>
                      <a:pt x="27" y="7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4" name="Freeform 5783"/>
              <p:cNvSpPr>
                <a:spLocks/>
              </p:cNvSpPr>
              <p:nvPr/>
            </p:nvSpPr>
            <p:spPr bwMode="auto">
              <a:xfrm>
                <a:off x="1389" y="2579"/>
                <a:ext cx="3" cy="7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0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5 h 7"/>
                  <a:gd name="T10" fmla="*/ 3 w 3"/>
                  <a:gd name="T11" fmla="*/ 7 h 7"/>
                  <a:gd name="T12" fmla="*/ 3 w 3"/>
                  <a:gd name="T13" fmla="*/ 0 h 7"/>
                  <a:gd name="T14" fmla="*/ 2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5" name="Freeform 5784"/>
              <p:cNvSpPr>
                <a:spLocks/>
              </p:cNvSpPr>
              <p:nvPr/>
            </p:nvSpPr>
            <p:spPr bwMode="auto">
              <a:xfrm>
                <a:off x="1389" y="2579"/>
                <a:ext cx="3" cy="7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0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5 h 7"/>
                  <a:gd name="T10" fmla="*/ 3 w 3"/>
                  <a:gd name="T11" fmla="*/ 7 h 7"/>
                  <a:gd name="T12" fmla="*/ 3 w 3"/>
                  <a:gd name="T13" fmla="*/ 0 h 7"/>
                  <a:gd name="T14" fmla="*/ 2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6" name="Freeform 5785"/>
              <p:cNvSpPr>
                <a:spLocks/>
              </p:cNvSpPr>
              <p:nvPr/>
            </p:nvSpPr>
            <p:spPr bwMode="auto">
              <a:xfrm>
                <a:off x="1665" y="215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3 h 3"/>
                  <a:gd name="T10" fmla="*/ 1 w 1"/>
                  <a:gd name="T11" fmla="*/ 3 h 3"/>
                  <a:gd name="T12" fmla="*/ 1 w 1"/>
                  <a:gd name="T13" fmla="*/ 2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7" name="Freeform 5786"/>
              <p:cNvSpPr>
                <a:spLocks/>
              </p:cNvSpPr>
              <p:nvPr/>
            </p:nvSpPr>
            <p:spPr bwMode="auto">
              <a:xfrm>
                <a:off x="1665" y="215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3 h 3"/>
                  <a:gd name="T10" fmla="*/ 1 w 1"/>
                  <a:gd name="T11" fmla="*/ 3 h 3"/>
                  <a:gd name="T12" fmla="*/ 1 w 1"/>
                  <a:gd name="T13" fmla="*/ 2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8" name="Freeform 5787"/>
              <p:cNvSpPr>
                <a:spLocks/>
              </p:cNvSpPr>
              <p:nvPr/>
            </p:nvSpPr>
            <p:spPr bwMode="auto">
              <a:xfrm>
                <a:off x="1446" y="2402"/>
                <a:ext cx="34" cy="12"/>
              </a:xfrm>
              <a:custGeom>
                <a:avLst/>
                <a:gdLst>
                  <a:gd name="T0" fmla="*/ 20 w 34"/>
                  <a:gd name="T1" fmla="*/ 2 h 12"/>
                  <a:gd name="T2" fmla="*/ 22 w 34"/>
                  <a:gd name="T3" fmla="*/ 2 h 12"/>
                  <a:gd name="T4" fmla="*/ 23 w 34"/>
                  <a:gd name="T5" fmla="*/ 3 h 12"/>
                  <a:gd name="T6" fmla="*/ 25 w 34"/>
                  <a:gd name="T7" fmla="*/ 5 h 12"/>
                  <a:gd name="T8" fmla="*/ 31 w 34"/>
                  <a:gd name="T9" fmla="*/ 5 h 12"/>
                  <a:gd name="T10" fmla="*/ 34 w 34"/>
                  <a:gd name="T11" fmla="*/ 11 h 12"/>
                  <a:gd name="T12" fmla="*/ 31 w 34"/>
                  <a:gd name="T13" fmla="*/ 11 h 12"/>
                  <a:gd name="T14" fmla="*/ 27 w 34"/>
                  <a:gd name="T15" fmla="*/ 9 h 12"/>
                  <a:gd name="T16" fmla="*/ 23 w 34"/>
                  <a:gd name="T17" fmla="*/ 11 h 12"/>
                  <a:gd name="T18" fmla="*/ 20 w 34"/>
                  <a:gd name="T19" fmla="*/ 11 h 12"/>
                  <a:gd name="T20" fmla="*/ 20 w 34"/>
                  <a:gd name="T21" fmla="*/ 12 h 12"/>
                  <a:gd name="T22" fmla="*/ 16 w 34"/>
                  <a:gd name="T23" fmla="*/ 12 h 12"/>
                  <a:gd name="T24" fmla="*/ 15 w 34"/>
                  <a:gd name="T25" fmla="*/ 11 h 12"/>
                  <a:gd name="T26" fmla="*/ 11 w 34"/>
                  <a:gd name="T27" fmla="*/ 11 h 12"/>
                  <a:gd name="T28" fmla="*/ 6 w 34"/>
                  <a:gd name="T29" fmla="*/ 7 h 12"/>
                  <a:gd name="T30" fmla="*/ 2 w 34"/>
                  <a:gd name="T31" fmla="*/ 5 h 12"/>
                  <a:gd name="T32" fmla="*/ 0 w 34"/>
                  <a:gd name="T33" fmla="*/ 3 h 12"/>
                  <a:gd name="T34" fmla="*/ 2 w 34"/>
                  <a:gd name="T35" fmla="*/ 2 h 12"/>
                  <a:gd name="T36" fmla="*/ 7 w 34"/>
                  <a:gd name="T37" fmla="*/ 0 h 12"/>
                  <a:gd name="T38" fmla="*/ 20 w 3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12"/>
                  <a:gd name="T62" fmla="*/ 34 w 3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12">
                    <a:moveTo>
                      <a:pt x="20" y="2"/>
                    </a:moveTo>
                    <a:lnTo>
                      <a:pt x="22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31" y="5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27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9" name="Freeform 5788"/>
              <p:cNvSpPr>
                <a:spLocks/>
              </p:cNvSpPr>
              <p:nvPr/>
            </p:nvSpPr>
            <p:spPr bwMode="auto">
              <a:xfrm>
                <a:off x="1446" y="2402"/>
                <a:ext cx="34" cy="12"/>
              </a:xfrm>
              <a:custGeom>
                <a:avLst/>
                <a:gdLst>
                  <a:gd name="T0" fmla="*/ 20 w 34"/>
                  <a:gd name="T1" fmla="*/ 2 h 12"/>
                  <a:gd name="T2" fmla="*/ 22 w 34"/>
                  <a:gd name="T3" fmla="*/ 2 h 12"/>
                  <a:gd name="T4" fmla="*/ 23 w 34"/>
                  <a:gd name="T5" fmla="*/ 3 h 12"/>
                  <a:gd name="T6" fmla="*/ 25 w 34"/>
                  <a:gd name="T7" fmla="*/ 5 h 12"/>
                  <a:gd name="T8" fmla="*/ 31 w 34"/>
                  <a:gd name="T9" fmla="*/ 5 h 12"/>
                  <a:gd name="T10" fmla="*/ 34 w 34"/>
                  <a:gd name="T11" fmla="*/ 11 h 12"/>
                  <a:gd name="T12" fmla="*/ 31 w 34"/>
                  <a:gd name="T13" fmla="*/ 11 h 12"/>
                  <a:gd name="T14" fmla="*/ 27 w 34"/>
                  <a:gd name="T15" fmla="*/ 9 h 12"/>
                  <a:gd name="T16" fmla="*/ 23 w 34"/>
                  <a:gd name="T17" fmla="*/ 11 h 12"/>
                  <a:gd name="T18" fmla="*/ 20 w 34"/>
                  <a:gd name="T19" fmla="*/ 11 h 12"/>
                  <a:gd name="T20" fmla="*/ 20 w 34"/>
                  <a:gd name="T21" fmla="*/ 12 h 12"/>
                  <a:gd name="T22" fmla="*/ 16 w 34"/>
                  <a:gd name="T23" fmla="*/ 12 h 12"/>
                  <a:gd name="T24" fmla="*/ 15 w 34"/>
                  <a:gd name="T25" fmla="*/ 11 h 12"/>
                  <a:gd name="T26" fmla="*/ 11 w 34"/>
                  <a:gd name="T27" fmla="*/ 11 h 12"/>
                  <a:gd name="T28" fmla="*/ 6 w 34"/>
                  <a:gd name="T29" fmla="*/ 7 h 12"/>
                  <a:gd name="T30" fmla="*/ 2 w 34"/>
                  <a:gd name="T31" fmla="*/ 5 h 12"/>
                  <a:gd name="T32" fmla="*/ 0 w 34"/>
                  <a:gd name="T33" fmla="*/ 3 h 12"/>
                  <a:gd name="T34" fmla="*/ 2 w 34"/>
                  <a:gd name="T35" fmla="*/ 2 h 12"/>
                  <a:gd name="T36" fmla="*/ 7 w 34"/>
                  <a:gd name="T37" fmla="*/ 0 h 12"/>
                  <a:gd name="T38" fmla="*/ 20 w 3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12"/>
                  <a:gd name="T62" fmla="*/ 34 w 3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12">
                    <a:moveTo>
                      <a:pt x="20" y="2"/>
                    </a:moveTo>
                    <a:lnTo>
                      <a:pt x="22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31" y="5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27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2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0" name="Freeform 5789"/>
              <p:cNvSpPr>
                <a:spLocks/>
              </p:cNvSpPr>
              <p:nvPr/>
            </p:nvSpPr>
            <p:spPr bwMode="auto">
              <a:xfrm>
                <a:off x="1511" y="3436"/>
                <a:ext cx="16" cy="38"/>
              </a:xfrm>
              <a:custGeom>
                <a:avLst/>
                <a:gdLst>
                  <a:gd name="T0" fmla="*/ 7 w 16"/>
                  <a:gd name="T1" fmla="*/ 0 h 38"/>
                  <a:gd name="T2" fmla="*/ 9 w 16"/>
                  <a:gd name="T3" fmla="*/ 0 h 38"/>
                  <a:gd name="T4" fmla="*/ 9 w 16"/>
                  <a:gd name="T5" fmla="*/ 4 h 38"/>
                  <a:gd name="T6" fmla="*/ 10 w 16"/>
                  <a:gd name="T7" fmla="*/ 4 h 38"/>
                  <a:gd name="T8" fmla="*/ 12 w 16"/>
                  <a:gd name="T9" fmla="*/ 4 h 38"/>
                  <a:gd name="T10" fmla="*/ 16 w 16"/>
                  <a:gd name="T11" fmla="*/ 15 h 38"/>
                  <a:gd name="T12" fmla="*/ 12 w 16"/>
                  <a:gd name="T13" fmla="*/ 15 h 38"/>
                  <a:gd name="T14" fmla="*/ 10 w 16"/>
                  <a:gd name="T15" fmla="*/ 18 h 38"/>
                  <a:gd name="T16" fmla="*/ 10 w 16"/>
                  <a:gd name="T17" fmla="*/ 18 h 38"/>
                  <a:gd name="T18" fmla="*/ 9 w 16"/>
                  <a:gd name="T19" fmla="*/ 20 h 38"/>
                  <a:gd name="T20" fmla="*/ 9 w 16"/>
                  <a:gd name="T21" fmla="*/ 20 h 38"/>
                  <a:gd name="T22" fmla="*/ 10 w 16"/>
                  <a:gd name="T23" fmla="*/ 22 h 38"/>
                  <a:gd name="T24" fmla="*/ 12 w 16"/>
                  <a:gd name="T25" fmla="*/ 23 h 38"/>
                  <a:gd name="T26" fmla="*/ 12 w 16"/>
                  <a:gd name="T27" fmla="*/ 25 h 38"/>
                  <a:gd name="T28" fmla="*/ 10 w 16"/>
                  <a:gd name="T29" fmla="*/ 25 h 38"/>
                  <a:gd name="T30" fmla="*/ 12 w 16"/>
                  <a:gd name="T31" fmla="*/ 29 h 38"/>
                  <a:gd name="T32" fmla="*/ 12 w 16"/>
                  <a:gd name="T33" fmla="*/ 32 h 38"/>
                  <a:gd name="T34" fmla="*/ 9 w 16"/>
                  <a:gd name="T35" fmla="*/ 32 h 38"/>
                  <a:gd name="T36" fmla="*/ 10 w 16"/>
                  <a:gd name="T37" fmla="*/ 36 h 38"/>
                  <a:gd name="T38" fmla="*/ 9 w 16"/>
                  <a:gd name="T39" fmla="*/ 38 h 38"/>
                  <a:gd name="T40" fmla="*/ 1 w 16"/>
                  <a:gd name="T41" fmla="*/ 36 h 38"/>
                  <a:gd name="T42" fmla="*/ 0 w 16"/>
                  <a:gd name="T43" fmla="*/ 32 h 38"/>
                  <a:gd name="T44" fmla="*/ 5 w 16"/>
                  <a:gd name="T45" fmla="*/ 4 h 38"/>
                  <a:gd name="T46" fmla="*/ 5 w 16"/>
                  <a:gd name="T47" fmla="*/ 4 h 38"/>
                  <a:gd name="T48" fmla="*/ 7 w 16"/>
                  <a:gd name="T49" fmla="*/ 0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38"/>
                  <a:gd name="T77" fmla="*/ 16 w 16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38">
                    <a:moveTo>
                      <a:pt x="7" y="0"/>
                    </a:moveTo>
                    <a:lnTo>
                      <a:pt x="9" y="0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15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9" y="32"/>
                    </a:lnTo>
                    <a:lnTo>
                      <a:pt x="10" y="36"/>
                    </a:lnTo>
                    <a:lnTo>
                      <a:pt x="9" y="38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5" y="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1" name="Freeform 5790"/>
              <p:cNvSpPr>
                <a:spLocks/>
              </p:cNvSpPr>
              <p:nvPr/>
            </p:nvSpPr>
            <p:spPr bwMode="auto">
              <a:xfrm>
                <a:off x="1511" y="3436"/>
                <a:ext cx="16" cy="38"/>
              </a:xfrm>
              <a:custGeom>
                <a:avLst/>
                <a:gdLst>
                  <a:gd name="T0" fmla="*/ 7 w 16"/>
                  <a:gd name="T1" fmla="*/ 0 h 38"/>
                  <a:gd name="T2" fmla="*/ 9 w 16"/>
                  <a:gd name="T3" fmla="*/ 0 h 38"/>
                  <a:gd name="T4" fmla="*/ 9 w 16"/>
                  <a:gd name="T5" fmla="*/ 4 h 38"/>
                  <a:gd name="T6" fmla="*/ 10 w 16"/>
                  <a:gd name="T7" fmla="*/ 4 h 38"/>
                  <a:gd name="T8" fmla="*/ 12 w 16"/>
                  <a:gd name="T9" fmla="*/ 4 h 38"/>
                  <a:gd name="T10" fmla="*/ 16 w 16"/>
                  <a:gd name="T11" fmla="*/ 15 h 38"/>
                  <a:gd name="T12" fmla="*/ 12 w 16"/>
                  <a:gd name="T13" fmla="*/ 15 h 38"/>
                  <a:gd name="T14" fmla="*/ 10 w 16"/>
                  <a:gd name="T15" fmla="*/ 18 h 38"/>
                  <a:gd name="T16" fmla="*/ 10 w 16"/>
                  <a:gd name="T17" fmla="*/ 18 h 38"/>
                  <a:gd name="T18" fmla="*/ 9 w 16"/>
                  <a:gd name="T19" fmla="*/ 20 h 38"/>
                  <a:gd name="T20" fmla="*/ 9 w 16"/>
                  <a:gd name="T21" fmla="*/ 20 h 38"/>
                  <a:gd name="T22" fmla="*/ 10 w 16"/>
                  <a:gd name="T23" fmla="*/ 22 h 38"/>
                  <a:gd name="T24" fmla="*/ 12 w 16"/>
                  <a:gd name="T25" fmla="*/ 23 h 38"/>
                  <a:gd name="T26" fmla="*/ 12 w 16"/>
                  <a:gd name="T27" fmla="*/ 25 h 38"/>
                  <a:gd name="T28" fmla="*/ 10 w 16"/>
                  <a:gd name="T29" fmla="*/ 25 h 38"/>
                  <a:gd name="T30" fmla="*/ 12 w 16"/>
                  <a:gd name="T31" fmla="*/ 29 h 38"/>
                  <a:gd name="T32" fmla="*/ 12 w 16"/>
                  <a:gd name="T33" fmla="*/ 32 h 38"/>
                  <a:gd name="T34" fmla="*/ 9 w 16"/>
                  <a:gd name="T35" fmla="*/ 32 h 38"/>
                  <a:gd name="T36" fmla="*/ 10 w 16"/>
                  <a:gd name="T37" fmla="*/ 36 h 38"/>
                  <a:gd name="T38" fmla="*/ 9 w 16"/>
                  <a:gd name="T39" fmla="*/ 38 h 38"/>
                  <a:gd name="T40" fmla="*/ 1 w 16"/>
                  <a:gd name="T41" fmla="*/ 36 h 38"/>
                  <a:gd name="T42" fmla="*/ 0 w 16"/>
                  <a:gd name="T43" fmla="*/ 32 h 38"/>
                  <a:gd name="T44" fmla="*/ 5 w 16"/>
                  <a:gd name="T45" fmla="*/ 4 h 38"/>
                  <a:gd name="T46" fmla="*/ 5 w 16"/>
                  <a:gd name="T47" fmla="*/ 4 h 38"/>
                  <a:gd name="T48" fmla="*/ 7 w 16"/>
                  <a:gd name="T49" fmla="*/ 0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38"/>
                  <a:gd name="T77" fmla="*/ 16 w 16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38">
                    <a:moveTo>
                      <a:pt x="7" y="0"/>
                    </a:moveTo>
                    <a:lnTo>
                      <a:pt x="9" y="0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15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9" y="32"/>
                    </a:lnTo>
                    <a:lnTo>
                      <a:pt x="10" y="36"/>
                    </a:lnTo>
                    <a:lnTo>
                      <a:pt x="9" y="38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5" y="4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2" name="Freeform 5791"/>
              <p:cNvSpPr>
                <a:spLocks/>
              </p:cNvSpPr>
              <p:nvPr/>
            </p:nvSpPr>
            <p:spPr bwMode="auto">
              <a:xfrm>
                <a:off x="1525" y="3495"/>
                <a:ext cx="11" cy="13"/>
              </a:xfrm>
              <a:custGeom>
                <a:avLst/>
                <a:gdLst>
                  <a:gd name="T0" fmla="*/ 7 w 11"/>
                  <a:gd name="T1" fmla="*/ 0 h 13"/>
                  <a:gd name="T2" fmla="*/ 7 w 11"/>
                  <a:gd name="T3" fmla="*/ 0 h 13"/>
                  <a:gd name="T4" fmla="*/ 11 w 11"/>
                  <a:gd name="T5" fmla="*/ 2 h 13"/>
                  <a:gd name="T6" fmla="*/ 11 w 11"/>
                  <a:gd name="T7" fmla="*/ 4 h 13"/>
                  <a:gd name="T8" fmla="*/ 11 w 11"/>
                  <a:gd name="T9" fmla="*/ 4 h 13"/>
                  <a:gd name="T10" fmla="*/ 11 w 11"/>
                  <a:gd name="T11" fmla="*/ 6 h 13"/>
                  <a:gd name="T12" fmla="*/ 11 w 11"/>
                  <a:gd name="T13" fmla="*/ 9 h 13"/>
                  <a:gd name="T14" fmla="*/ 7 w 11"/>
                  <a:gd name="T15" fmla="*/ 11 h 13"/>
                  <a:gd name="T16" fmla="*/ 5 w 11"/>
                  <a:gd name="T17" fmla="*/ 13 h 13"/>
                  <a:gd name="T18" fmla="*/ 4 w 11"/>
                  <a:gd name="T19" fmla="*/ 11 h 13"/>
                  <a:gd name="T20" fmla="*/ 0 w 11"/>
                  <a:gd name="T21" fmla="*/ 7 h 13"/>
                  <a:gd name="T22" fmla="*/ 0 w 11"/>
                  <a:gd name="T23" fmla="*/ 4 h 13"/>
                  <a:gd name="T24" fmla="*/ 7 w 1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13"/>
                  <a:gd name="T41" fmla="*/ 11 w 1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13">
                    <a:moveTo>
                      <a:pt x="7" y="0"/>
                    </a:moveTo>
                    <a:lnTo>
                      <a:pt x="7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3" name="Freeform 5792"/>
              <p:cNvSpPr>
                <a:spLocks/>
              </p:cNvSpPr>
              <p:nvPr/>
            </p:nvSpPr>
            <p:spPr bwMode="auto">
              <a:xfrm>
                <a:off x="1525" y="3495"/>
                <a:ext cx="11" cy="13"/>
              </a:xfrm>
              <a:custGeom>
                <a:avLst/>
                <a:gdLst>
                  <a:gd name="T0" fmla="*/ 7 w 11"/>
                  <a:gd name="T1" fmla="*/ 0 h 13"/>
                  <a:gd name="T2" fmla="*/ 7 w 11"/>
                  <a:gd name="T3" fmla="*/ 0 h 13"/>
                  <a:gd name="T4" fmla="*/ 11 w 11"/>
                  <a:gd name="T5" fmla="*/ 2 h 13"/>
                  <a:gd name="T6" fmla="*/ 11 w 11"/>
                  <a:gd name="T7" fmla="*/ 4 h 13"/>
                  <a:gd name="T8" fmla="*/ 11 w 11"/>
                  <a:gd name="T9" fmla="*/ 4 h 13"/>
                  <a:gd name="T10" fmla="*/ 11 w 11"/>
                  <a:gd name="T11" fmla="*/ 6 h 13"/>
                  <a:gd name="T12" fmla="*/ 11 w 11"/>
                  <a:gd name="T13" fmla="*/ 9 h 13"/>
                  <a:gd name="T14" fmla="*/ 7 w 11"/>
                  <a:gd name="T15" fmla="*/ 11 h 13"/>
                  <a:gd name="T16" fmla="*/ 5 w 11"/>
                  <a:gd name="T17" fmla="*/ 13 h 13"/>
                  <a:gd name="T18" fmla="*/ 4 w 11"/>
                  <a:gd name="T19" fmla="*/ 11 h 13"/>
                  <a:gd name="T20" fmla="*/ 0 w 11"/>
                  <a:gd name="T21" fmla="*/ 7 h 13"/>
                  <a:gd name="T22" fmla="*/ 0 w 11"/>
                  <a:gd name="T23" fmla="*/ 4 h 13"/>
                  <a:gd name="T24" fmla="*/ 7 w 1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13"/>
                  <a:gd name="T41" fmla="*/ 11 w 1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13">
                    <a:moveTo>
                      <a:pt x="7" y="0"/>
                    </a:moveTo>
                    <a:lnTo>
                      <a:pt x="7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4" name="Freeform 5793"/>
              <p:cNvSpPr>
                <a:spLocks/>
              </p:cNvSpPr>
              <p:nvPr/>
            </p:nvSpPr>
            <p:spPr bwMode="auto">
              <a:xfrm>
                <a:off x="1511" y="350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3 w 7"/>
                  <a:gd name="T3" fmla="*/ 0 h 1"/>
                  <a:gd name="T4" fmla="*/ 5 w 7"/>
                  <a:gd name="T5" fmla="*/ 0 h 1"/>
                  <a:gd name="T6" fmla="*/ 7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0 w 7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"/>
                  <a:gd name="T23" fmla="*/ 7 w 7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5" name="Freeform 5794"/>
              <p:cNvSpPr>
                <a:spLocks/>
              </p:cNvSpPr>
              <p:nvPr/>
            </p:nvSpPr>
            <p:spPr bwMode="auto">
              <a:xfrm>
                <a:off x="1511" y="350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3 w 7"/>
                  <a:gd name="T3" fmla="*/ 0 h 1"/>
                  <a:gd name="T4" fmla="*/ 5 w 7"/>
                  <a:gd name="T5" fmla="*/ 0 h 1"/>
                  <a:gd name="T6" fmla="*/ 7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0 w 7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"/>
                  <a:gd name="T23" fmla="*/ 7 w 7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6" name="Freeform 5795"/>
              <p:cNvSpPr>
                <a:spLocks/>
              </p:cNvSpPr>
              <p:nvPr/>
            </p:nvSpPr>
            <p:spPr bwMode="auto">
              <a:xfrm>
                <a:off x="1511" y="3506"/>
                <a:ext cx="5" cy="4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5 w 5"/>
                  <a:gd name="T13" fmla="*/ 2 h 4"/>
                  <a:gd name="T14" fmla="*/ 1 w 5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7" name="Freeform 5796"/>
              <p:cNvSpPr>
                <a:spLocks/>
              </p:cNvSpPr>
              <p:nvPr/>
            </p:nvSpPr>
            <p:spPr bwMode="auto">
              <a:xfrm>
                <a:off x="1511" y="3506"/>
                <a:ext cx="5" cy="4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5 w 5"/>
                  <a:gd name="T13" fmla="*/ 2 h 4"/>
                  <a:gd name="T14" fmla="*/ 1 w 5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8" name="Freeform 5797"/>
              <p:cNvSpPr>
                <a:spLocks/>
              </p:cNvSpPr>
              <p:nvPr/>
            </p:nvSpPr>
            <p:spPr bwMode="auto">
              <a:xfrm>
                <a:off x="1512" y="3510"/>
                <a:ext cx="8" cy="5"/>
              </a:xfrm>
              <a:custGeom>
                <a:avLst/>
                <a:gdLst>
                  <a:gd name="T0" fmla="*/ 2 w 8"/>
                  <a:gd name="T1" fmla="*/ 1 h 5"/>
                  <a:gd name="T2" fmla="*/ 0 w 8"/>
                  <a:gd name="T3" fmla="*/ 1 h 5"/>
                  <a:gd name="T4" fmla="*/ 0 w 8"/>
                  <a:gd name="T5" fmla="*/ 1 h 5"/>
                  <a:gd name="T6" fmla="*/ 8 w 8"/>
                  <a:gd name="T7" fmla="*/ 0 h 5"/>
                  <a:gd name="T8" fmla="*/ 8 w 8"/>
                  <a:gd name="T9" fmla="*/ 3 h 5"/>
                  <a:gd name="T10" fmla="*/ 8 w 8"/>
                  <a:gd name="T11" fmla="*/ 5 h 5"/>
                  <a:gd name="T12" fmla="*/ 4 w 8"/>
                  <a:gd name="T13" fmla="*/ 1 h 5"/>
                  <a:gd name="T14" fmla="*/ 2 w 8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2" y="1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9" name="Freeform 5798"/>
              <p:cNvSpPr>
                <a:spLocks/>
              </p:cNvSpPr>
              <p:nvPr/>
            </p:nvSpPr>
            <p:spPr bwMode="auto">
              <a:xfrm>
                <a:off x="1512" y="3510"/>
                <a:ext cx="8" cy="5"/>
              </a:xfrm>
              <a:custGeom>
                <a:avLst/>
                <a:gdLst>
                  <a:gd name="T0" fmla="*/ 2 w 8"/>
                  <a:gd name="T1" fmla="*/ 1 h 5"/>
                  <a:gd name="T2" fmla="*/ 0 w 8"/>
                  <a:gd name="T3" fmla="*/ 1 h 5"/>
                  <a:gd name="T4" fmla="*/ 0 w 8"/>
                  <a:gd name="T5" fmla="*/ 1 h 5"/>
                  <a:gd name="T6" fmla="*/ 8 w 8"/>
                  <a:gd name="T7" fmla="*/ 0 h 5"/>
                  <a:gd name="T8" fmla="*/ 8 w 8"/>
                  <a:gd name="T9" fmla="*/ 3 h 5"/>
                  <a:gd name="T10" fmla="*/ 8 w 8"/>
                  <a:gd name="T11" fmla="*/ 5 h 5"/>
                  <a:gd name="T12" fmla="*/ 4 w 8"/>
                  <a:gd name="T13" fmla="*/ 1 h 5"/>
                  <a:gd name="T14" fmla="*/ 2 w 8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2" y="1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0" name="Freeform 5799"/>
              <p:cNvSpPr>
                <a:spLocks/>
              </p:cNvSpPr>
              <p:nvPr/>
            </p:nvSpPr>
            <p:spPr bwMode="auto">
              <a:xfrm>
                <a:off x="1514" y="351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2 h 4"/>
                  <a:gd name="T4" fmla="*/ 4 w 4"/>
                  <a:gd name="T5" fmla="*/ 4 h 4"/>
                  <a:gd name="T6" fmla="*/ 2 w 4"/>
                  <a:gd name="T7" fmla="*/ 2 h 4"/>
                  <a:gd name="T8" fmla="*/ 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1" name="Freeform 5800"/>
              <p:cNvSpPr>
                <a:spLocks/>
              </p:cNvSpPr>
              <p:nvPr/>
            </p:nvSpPr>
            <p:spPr bwMode="auto">
              <a:xfrm>
                <a:off x="1514" y="351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2 h 4"/>
                  <a:gd name="T4" fmla="*/ 4 w 4"/>
                  <a:gd name="T5" fmla="*/ 4 h 4"/>
                  <a:gd name="T6" fmla="*/ 2 w 4"/>
                  <a:gd name="T7" fmla="*/ 2 h 4"/>
                  <a:gd name="T8" fmla="*/ 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2" name="Freeform 5801"/>
              <p:cNvSpPr>
                <a:spLocks/>
              </p:cNvSpPr>
              <p:nvPr/>
            </p:nvSpPr>
            <p:spPr bwMode="auto">
              <a:xfrm>
                <a:off x="1518" y="352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1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3" name="Freeform 5802"/>
              <p:cNvSpPr>
                <a:spLocks/>
              </p:cNvSpPr>
              <p:nvPr/>
            </p:nvSpPr>
            <p:spPr bwMode="auto">
              <a:xfrm>
                <a:off x="1518" y="352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1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4" name="Freeform 5803"/>
              <p:cNvSpPr>
                <a:spLocks/>
              </p:cNvSpPr>
              <p:nvPr/>
            </p:nvSpPr>
            <p:spPr bwMode="auto">
              <a:xfrm>
                <a:off x="1507" y="3567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2 w 5"/>
                  <a:gd name="T3" fmla="*/ 5 h 5"/>
                  <a:gd name="T4" fmla="*/ 0 w 5"/>
                  <a:gd name="T5" fmla="*/ 5 h 5"/>
                  <a:gd name="T6" fmla="*/ 0 w 5"/>
                  <a:gd name="T7" fmla="*/ 2 h 5"/>
                  <a:gd name="T8" fmla="*/ 0 w 5"/>
                  <a:gd name="T9" fmla="*/ 2 h 5"/>
                  <a:gd name="T10" fmla="*/ 2 w 5"/>
                  <a:gd name="T11" fmla="*/ 0 h 5"/>
                  <a:gd name="T12" fmla="*/ 4 w 5"/>
                  <a:gd name="T13" fmla="*/ 3 h 5"/>
                  <a:gd name="T14" fmla="*/ 5 w 5"/>
                  <a:gd name="T15" fmla="*/ 5 h 5"/>
                  <a:gd name="T16" fmla="*/ 4 w 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4" y="5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5" name="Freeform 5804"/>
              <p:cNvSpPr>
                <a:spLocks/>
              </p:cNvSpPr>
              <p:nvPr/>
            </p:nvSpPr>
            <p:spPr bwMode="auto">
              <a:xfrm>
                <a:off x="1507" y="3567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2 w 5"/>
                  <a:gd name="T3" fmla="*/ 5 h 5"/>
                  <a:gd name="T4" fmla="*/ 0 w 5"/>
                  <a:gd name="T5" fmla="*/ 5 h 5"/>
                  <a:gd name="T6" fmla="*/ 0 w 5"/>
                  <a:gd name="T7" fmla="*/ 2 h 5"/>
                  <a:gd name="T8" fmla="*/ 0 w 5"/>
                  <a:gd name="T9" fmla="*/ 2 h 5"/>
                  <a:gd name="T10" fmla="*/ 2 w 5"/>
                  <a:gd name="T11" fmla="*/ 0 h 5"/>
                  <a:gd name="T12" fmla="*/ 4 w 5"/>
                  <a:gd name="T13" fmla="*/ 3 h 5"/>
                  <a:gd name="T14" fmla="*/ 5 w 5"/>
                  <a:gd name="T15" fmla="*/ 5 h 5"/>
                  <a:gd name="T16" fmla="*/ 4 w 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4" y="5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6" name="Freeform 5805"/>
              <p:cNvSpPr>
                <a:spLocks/>
              </p:cNvSpPr>
              <p:nvPr/>
            </p:nvSpPr>
            <p:spPr bwMode="auto">
              <a:xfrm>
                <a:off x="1495" y="35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5 w 5"/>
                  <a:gd name="T5" fmla="*/ 4 h 4"/>
                  <a:gd name="T6" fmla="*/ 1 w 5"/>
                  <a:gd name="T7" fmla="*/ 4 h 4"/>
                  <a:gd name="T8" fmla="*/ 0 w 5"/>
                  <a:gd name="T9" fmla="*/ 4 h 4"/>
                  <a:gd name="T10" fmla="*/ 1 w 5"/>
                  <a:gd name="T11" fmla="*/ 2 h 4"/>
                  <a:gd name="T12" fmla="*/ 3 w 5"/>
                  <a:gd name="T13" fmla="*/ 0 h 4"/>
                  <a:gd name="T14" fmla="*/ 5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7" name="Freeform 5806"/>
              <p:cNvSpPr>
                <a:spLocks/>
              </p:cNvSpPr>
              <p:nvPr/>
            </p:nvSpPr>
            <p:spPr bwMode="auto">
              <a:xfrm>
                <a:off x="1495" y="35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5 w 5"/>
                  <a:gd name="T5" fmla="*/ 4 h 4"/>
                  <a:gd name="T6" fmla="*/ 1 w 5"/>
                  <a:gd name="T7" fmla="*/ 4 h 4"/>
                  <a:gd name="T8" fmla="*/ 0 w 5"/>
                  <a:gd name="T9" fmla="*/ 4 h 4"/>
                  <a:gd name="T10" fmla="*/ 1 w 5"/>
                  <a:gd name="T11" fmla="*/ 2 h 4"/>
                  <a:gd name="T12" fmla="*/ 3 w 5"/>
                  <a:gd name="T13" fmla="*/ 0 h 4"/>
                  <a:gd name="T14" fmla="*/ 5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8" name="Freeform 5807"/>
              <p:cNvSpPr>
                <a:spLocks/>
              </p:cNvSpPr>
              <p:nvPr/>
            </p:nvSpPr>
            <p:spPr bwMode="auto">
              <a:xfrm>
                <a:off x="1498" y="3579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6 h 8"/>
                  <a:gd name="T10" fmla="*/ 5 w 5"/>
                  <a:gd name="T11" fmla="*/ 8 h 8"/>
                  <a:gd name="T12" fmla="*/ 4 w 5"/>
                  <a:gd name="T13" fmla="*/ 8 h 8"/>
                  <a:gd name="T14" fmla="*/ 0 w 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9" name="Freeform 5808"/>
              <p:cNvSpPr>
                <a:spLocks/>
              </p:cNvSpPr>
              <p:nvPr/>
            </p:nvSpPr>
            <p:spPr bwMode="auto">
              <a:xfrm>
                <a:off x="1498" y="3579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6 h 8"/>
                  <a:gd name="T10" fmla="*/ 5 w 5"/>
                  <a:gd name="T11" fmla="*/ 8 h 8"/>
                  <a:gd name="T12" fmla="*/ 4 w 5"/>
                  <a:gd name="T13" fmla="*/ 8 h 8"/>
                  <a:gd name="T14" fmla="*/ 0 w 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0" name="Freeform 5809"/>
              <p:cNvSpPr>
                <a:spLocks/>
              </p:cNvSpPr>
              <p:nvPr/>
            </p:nvSpPr>
            <p:spPr bwMode="auto">
              <a:xfrm>
                <a:off x="1493" y="3578"/>
                <a:ext cx="7" cy="14"/>
              </a:xfrm>
              <a:custGeom>
                <a:avLst/>
                <a:gdLst>
                  <a:gd name="T0" fmla="*/ 0 w 7"/>
                  <a:gd name="T1" fmla="*/ 3 h 14"/>
                  <a:gd name="T2" fmla="*/ 0 w 7"/>
                  <a:gd name="T3" fmla="*/ 1 h 14"/>
                  <a:gd name="T4" fmla="*/ 2 w 7"/>
                  <a:gd name="T5" fmla="*/ 0 h 14"/>
                  <a:gd name="T6" fmla="*/ 7 w 7"/>
                  <a:gd name="T7" fmla="*/ 12 h 14"/>
                  <a:gd name="T8" fmla="*/ 7 w 7"/>
                  <a:gd name="T9" fmla="*/ 14 h 14"/>
                  <a:gd name="T10" fmla="*/ 5 w 7"/>
                  <a:gd name="T11" fmla="*/ 14 h 14"/>
                  <a:gd name="T12" fmla="*/ 5 w 7"/>
                  <a:gd name="T13" fmla="*/ 12 h 14"/>
                  <a:gd name="T14" fmla="*/ 3 w 7"/>
                  <a:gd name="T15" fmla="*/ 10 h 14"/>
                  <a:gd name="T16" fmla="*/ 2 w 7"/>
                  <a:gd name="T17" fmla="*/ 7 h 14"/>
                  <a:gd name="T18" fmla="*/ 0 w 7"/>
                  <a:gd name="T19" fmla="*/ 3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4"/>
                  <a:gd name="T32" fmla="*/ 7 w 7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4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1" name="Freeform 5810"/>
              <p:cNvSpPr>
                <a:spLocks/>
              </p:cNvSpPr>
              <p:nvPr/>
            </p:nvSpPr>
            <p:spPr bwMode="auto">
              <a:xfrm>
                <a:off x="1493" y="3578"/>
                <a:ext cx="7" cy="14"/>
              </a:xfrm>
              <a:custGeom>
                <a:avLst/>
                <a:gdLst>
                  <a:gd name="T0" fmla="*/ 0 w 7"/>
                  <a:gd name="T1" fmla="*/ 3 h 14"/>
                  <a:gd name="T2" fmla="*/ 0 w 7"/>
                  <a:gd name="T3" fmla="*/ 1 h 14"/>
                  <a:gd name="T4" fmla="*/ 2 w 7"/>
                  <a:gd name="T5" fmla="*/ 0 h 14"/>
                  <a:gd name="T6" fmla="*/ 7 w 7"/>
                  <a:gd name="T7" fmla="*/ 12 h 14"/>
                  <a:gd name="T8" fmla="*/ 7 w 7"/>
                  <a:gd name="T9" fmla="*/ 14 h 14"/>
                  <a:gd name="T10" fmla="*/ 5 w 7"/>
                  <a:gd name="T11" fmla="*/ 14 h 14"/>
                  <a:gd name="T12" fmla="*/ 5 w 7"/>
                  <a:gd name="T13" fmla="*/ 12 h 14"/>
                  <a:gd name="T14" fmla="*/ 3 w 7"/>
                  <a:gd name="T15" fmla="*/ 10 h 14"/>
                  <a:gd name="T16" fmla="*/ 2 w 7"/>
                  <a:gd name="T17" fmla="*/ 7 h 14"/>
                  <a:gd name="T18" fmla="*/ 0 w 7"/>
                  <a:gd name="T19" fmla="*/ 3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4"/>
                  <a:gd name="T32" fmla="*/ 7 w 7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4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2" name="Freeform 5811"/>
              <p:cNvSpPr>
                <a:spLocks/>
              </p:cNvSpPr>
              <p:nvPr/>
            </p:nvSpPr>
            <p:spPr bwMode="auto">
              <a:xfrm>
                <a:off x="1502" y="3588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0 h 6"/>
                  <a:gd name="T4" fmla="*/ 3 w 7"/>
                  <a:gd name="T5" fmla="*/ 2 h 6"/>
                  <a:gd name="T6" fmla="*/ 5 w 7"/>
                  <a:gd name="T7" fmla="*/ 4 h 6"/>
                  <a:gd name="T8" fmla="*/ 7 w 7"/>
                  <a:gd name="T9" fmla="*/ 6 h 6"/>
                  <a:gd name="T10" fmla="*/ 0 w 7"/>
                  <a:gd name="T11" fmla="*/ 2 h 6"/>
                  <a:gd name="T12" fmla="*/ 0 w 7"/>
                  <a:gd name="T13" fmla="*/ 2 h 6"/>
                  <a:gd name="T14" fmla="*/ 0 w 7"/>
                  <a:gd name="T15" fmla="*/ 0 h 6"/>
                  <a:gd name="T16" fmla="*/ 0 w 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6"/>
                  <a:gd name="T29" fmla="*/ 7 w 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6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3" name="Freeform 5812"/>
              <p:cNvSpPr>
                <a:spLocks/>
              </p:cNvSpPr>
              <p:nvPr/>
            </p:nvSpPr>
            <p:spPr bwMode="auto">
              <a:xfrm>
                <a:off x="1502" y="3588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0 h 6"/>
                  <a:gd name="T4" fmla="*/ 3 w 7"/>
                  <a:gd name="T5" fmla="*/ 2 h 6"/>
                  <a:gd name="T6" fmla="*/ 5 w 7"/>
                  <a:gd name="T7" fmla="*/ 4 h 6"/>
                  <a:gd name="T8" fmla="*/ 7 w 7"/>
                  <a:gd name="T9" fmla="*/ 6 h 6"/>
                  <a:gd name="T10" fmla="*/ 0 w 7"/>
                  <a:gd name="T11" fmla="*/ 2 h 6"/>
                  <a:gd name="T12" fmla="*/ 0 w 7"/>
                  <a:gd name="T13" fmla="*/ 2 h 6"/>
                  <a:gd name="T14" fmla="*/ 0 w 7"/>
                  <a:gd name="T15" fmla="*/ 0 h 6"/>
                  <a:gd name="T16" fmla="*/ 0 w 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6"/>
                  <a:gd name="T29" fmla="*/ 7 w 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6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4" name="Freeform 5813"/>
              <p:cNvSpPr>
                <a:spLocks/>
              </p:cNvSpPr>
              <p:nvPr/>
            </p:nvSpPr>
            <p:spPr bwMode="auto">
              <a:xfrm>
                <a:off x="1493" y="3588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0 w 3"/>
                  <a:gd name="T3" fmla="*/ 2 h 7"/>
                  <a:gd name="T4" fmla="*/ 2 w 3"/>
                  <a:gd name="T5" fmla="*/ 0 h 7"/>
                  <a:gd name="T6" fmla="*/ 2 w 3"/>
                  <a:gd name="T7" fmla="*/ 2 h 7"/>
                  <a:gd name="T8" fmla="*/ 3 w 3"/>
                  <a:gd name="T9" fmla="*/ 6 h 7"/>
                  <a:gd name="T10" fmla="*/ 2 w 3"/>
                  <a:gd name="T11" fmla="*/ 7 h 7"/>
                  <a:gd name="T12" fmla="*/ 0 w 3"/>
                  <a:gd name="T13" fmla="*/ 7 h 7"/>
                  <a:gd name="T14" fmla="*/ 0 w 3"/>
                  <a:gd name="T15" fmla="*/ 6 h 7"/>
                  <a:gd name="T16" fmla="*/ 0 w 3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5" name="Freeform 5814"/>
              <p:cNvSpPr>
                <a:spLocks/>
              </p:cNvSpPr>
              <p:nvPr/>
            </p:nvSpPr>
            <p:spPr bwMode="auto">
              <a:xfrm>
                <a:off x="1493" y="3588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0 w 3"/>
                  <a:gd name="T3" fmla="*/ 2 h 7"/>
                  <a:gd name="T4" fmla="*/ 2 w 3"/>
                  <a:gd name="T5" fmla="*/ 0 h 7"/>
                  <a:gd name="T6" fmla="*/ 2 w 3"/>
                  <a:gd name="T7" fmla="*/ 2 h 7"/>
                  <a:gd name="T8" fmla="*/ 3 w 3"/>
                  <a:gd name="T9" fmla="*/ 6 h 7"/>
                  <a:gd name="T10" fmla="*/ 2 w 3"/>
                  <a:gd name="T11" fmla="*/ 7 h 7"/>
                  <a:gd name="T12" fmla="*/ 0 w 3"/>
                  <a:gd name="T13" fmla="*/ 7 h 7"/>
                  <a:gd name="T14" fmla="*/ 0 w 3"/>
                  <a:gd name="T15" fmla="*/ 6 h 7"/>
                  <a:gd name="T16" fmla="*/ 0 w 3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6" name="Freeform 5815"/>
              <p:cNvSpPr>
                <a:spLocks/>
              </p:cNvSpPr>
              <p:nvPr/>
            </p:nvSpPr>
            <p:spPr bwMode="auto">
              <a:xfrm>
                <a:off x="1496" y="3594"/>
                <a:ext cx="13" cy="34"/>
              </a:xfrm>
              <a:custGeom>
                <a:avLst/>
                <a:gdLst>
                  <a:gd name="T0" fmla="*/ 4 w 13"/>
                  <a:gd name="T1" fmla="*/ 7 h 34"/>
                  <a:gd name="T2" fmla="*/ 4 w 13"/>
                  <a:gd name="T3" fmla="*/ 7 h 34"/>
                  <a:gd name="T4" fmla="*/ 4 w 13"/>
                  <a:gd name="T5" fmla="*/ 5 h 34"/>
                  <a:gd name="T6" fmla="*/ 4 w 13"/>
                  <a:gd name="T7" fmla="*/ 3 h 34"/>
                  <a:gd name="T8" fmla="*/ 6 w 13"/>
                  <a:gd name="T9" fmla="*/ 1 h 34"/>
                  <a:gd name="T10" fmla="*/ 7 w 13"/>
                  <a:gd name="T11" fmla="*/ 0 h 34"/>
                  <a:gd name="T12" fmla="*/ 11 w 13"/>
                  <a:gd name="T13" fmla="*/ 3 h 34"/>
                  <a:gd name="T14" fmla="*/ 13 w 13"/>
                  <a:gd name="T15" fmla="*/ 30 h 34"/>
                  <a:gd name="T16" fmla="*/ 11 w 13"/>
                  <a:gd name="T17" fmla="*/ 34 h 34"/>
                  <a:gd name="T18" fmla="*/ 9 w 13"/>
                  <a:gd name="T19" fmla="*/ 34 h 34"/>
                  <a:gd name="T20" fmla="*/ 6 w 13"/>
                  <a:gd name="T21" fmla="*/ 30 h 34"/>
                  <a:gd name="T22" fmla="*/ 6 w 13"/>
                  <a:gd name="T23" fmla="*/ 23 h 34"/>
                  <a:gd name="T24" fmla="*/ 7 w 13"/>
                  <a:gd name="T25" fmla="*/ 21 h 34"/>
                  <a:gd name="T26" fmla="*/ 7 w 13"/>
                  <a:gd name="T27" fmla="*/ 21 h 34"/>
                  <a:gd name="T28" fmla="*/ 2 w 13"/>
                  <a:gd name="T29" fmla="*/ 19 h 34"/>
                  <a:gd name="T30" fmla="*/ 0 w 13"/>
                  <a:gd name="T31" fmla="*/ 16 h 34"/>
                  <a:gd name="T32" fmla="*/ 0 w 13"/>
                  <a:gd name="T33" fmla="*/ 14 h 34"/>
                  <a:gd name="T34" fmla="*/ 2 w 13"/>
                  <a:gd name="T35" fmla="*/ 14 h 34"/>
                  <a:gd name="T36" fmla="*/ 4 w 13"/>
                  <a:gd name="T37" fmla="*/ 16 h 34"/>
                  <a:gd name="T38" fmla="*/ 6 w 13"/>
                  <a:gd name="T39" fmla="*/ 12 h 34"/>
                  <a:gd name="T40" fmla="*/ 4 w 13"/>
                  <a:gd name="T41" fmla="*/ 12 h 34"/>
                  <a:gd name="T42" fmla="*/ 2 w 13"/>
                  <a:gd name="T43" fmla="*/ 10 h 34"/>
                  <a:gd name="T44" fmla="*/ 2 w 13"/>
                  <a:gd name="T45" fmla="*/ 9 h 34"/>
                  <a:gd name="T46" fmla="*/ 4 w 13"/>
                  <a:gd name="T47" fmla="*/ 7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34"/>
                  <a:gd name="T74" fmla="*/ 13 w 13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34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3" y="30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7" name="Freeform 5816"/>
              <p:cNvSpPr>
                <a:spLocks/>
              </p:cNvSpPr>
              <p:nvPr/>
            </p:nvSpPr>
            <p:spPr bwMode="auto">
              <a:xfrm>
                <a:off x="1496" y="3594"/>
                <a:ext cx="13" cy="34"/>
              </a:xfrm>
              <a:custGeom>
                <a:avLst/>
                <a:gdLst>
                  <a:gd name="T0" fmla="*/ 4 w 13"/>
                  <a:gd name="T1" fmla="*/ 7 h 34"/>
                  <a:gd name="T2" fmla="*/ 4 w 13"/>
                  <a:gd name="T3" fmla="*/ 7 h 34"/>
                  <a:gd name="T4" fmla="*/ 4 w 13"/>
                  <a:gd name="T5" fmla="*/ 5 h 34"/>
                  <a:gd name="T6" fmla="*/ 4 w 13"/>
                  <a:gd name="T7" fmla="*/ 3 h 34"/>
                  <a:gd name="T8" fmla="*/ 6 w 13"/>
                  <a:gd name="T9" fmla="*/ 1 h 34"/>
                  <a:gd name="T10" fmla="*/ 7 w 13"/>
                  <a:gd name="T11" fmla="*/ 0 h 34"/>
                  <a:gd name="T12" fmla="*/ 11 w 13"/>
                  <a:gd name="T13" fmla="*/ 3 h 34"/>
                  <a:gd name="T14" fmla="*/ 13 w 13"/>
                  <a:gd name="T15" fmla="*/ 30 h 34"/>
                  <a:gd name="T16" fmla="*/ 11 w 13"/>
                  <a:gd name="T17" fmla="*/ 34 h 34"/>
                  <a:gd name="T18" fmla="*/ 9 w 13"/>
                  <a:gd name="T19" fmla="*/ 34 h 34"/>
                  <a:gd name="T20" fmla="*/ 6 w 13"/>
                  <a:gd name="T21" fmla="*/ 30 h 34"/>
                  <a:gd name="T22" fmla="*/ 6 w 13"/>
                  <a:gd name="T23" fmla="*/ 23 h 34"/>
                  <a:gd name="T24" fmla="*/ 7 w 13"/>
                  <a:gd name="T25" fmla="*/ 21 h 34"/>
                  <a:gd name="T26" fmla="*/ 7 w 13"/>
                  <a:gd name="T27" fmla="*/ 21 h 34"/>
                  <a:gd name="T28" fmla="*/ 2 w 13"/>
                  <a:gd name="T29" fmla="*/ 19 h 34"/>
                  <a:gd name="T30" fmla="*/ 0 w 13"/>
                  <a:gd name="T31" fmla="*/ 16 h 34"/>
                  <a:gd name="T32" fmla="*/ 0 w 13"/>
                  <a:gd name="T33" fmla="*/ 14 h 34"/>
                  <a:gd name="T34" fmla="*/ 2 w 13"/>
                  <a:gd name="T35" fmla="*/ 14 h 34"/>
                  <a:gd name="T36" fmla="*/ 4 w 13"/>
                  <a:gd name="T37" fmla="*/ 16 h 34"/>
                  <a:gd name="T38" fmla="*/ 6 w 13"/>
                  <a:gd name="T39" fmla="*/ 12 h 34"/>
                  <a:gd name="T40" fmla="*/ 4 w 13"/>
                  <a:gd name="T41" fmla="*/ 12 h 34"/>
                  <a:gd name="T42" fmla="*/ 2 w 13"/>
                  <a:gd name="T43" fmla="*/ 10 h 34"/>
                  <a:gd name="T44" fmla="*/ 2 w 13"/>
                  <a:gd name="T45" fmla="*/ 9 h 34"/>
                  <a:gd name="T46" fmla="*/ 4 w 13"/>
                  <a:gd name="T47" fmla="*/ 7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34"/>
                  <a:gd name="T74" fmla="*/ 13 w 13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34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3" y="30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8" name="Freeform 5817"/>
              <p:cNvSpPr>
                <a:spLocks/>
              </p:cNvSpPr>
              <p:nvPr/>
            </p:nvSpPr>
            <p:spPr bwMode="auto">
              <a:xfrm>
                <a:off x="1491" y="3617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2 h 5"/>
                  <a:gd name="T4" fmla="*/ 2 w 5"/>
                  <a:gd name="T5" fmla="*/ 0 h 5"/>
                  <a:gd name="T6" fmla="*/ 4 w 5"/>
                  <a:gd name="T7" fmla="*/ 0 h 5"/>
                  <a:gd name="T8" fmla="*/ 5 w 5"/>
                  <a:gd name="T9" fmla="*/ 5 h 5"/>
                  <a:gd name="T10" fmla="*/ 5 w 5"/>
                  <a:gd name="T11" fmla="*/ 5 h 5"/>
                  <a:gd name="T12" fmla="*/ 2 w 5"/>
                  <a:gd name="T13" fmla="*/ 5 h 5"/>
                  <a:gd name="T14" fmla="*/ 0 w 5"/>
                  <a:gd name="T15" fmla="*/ 4 h 5"/>
                  <a:gd name="T16" fmla="*/ 0 w 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9" name="Freeform 5818"/>
              <p:cNvSpPr>
                <a:spLocks/>
              </p:cNvSpPr>
              <p:nvPr/>
            </p:nvSpPr>
            <p:spPr bwMode="auto">
              <a:xfrm>
                <a:off x="1491" y="3617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2 h 5"/>
                  <a:gd name="T4" fmla="*/ 2 w 5"/>
                  <a:gd name="T5" fmla="*/ 0 h 5"/>
                  <a:gd name="T6" fmla="*/ 4 w 5"/>
                  <a:gd name="T7" fmla="*/ 0 h 5"/>
                  <a:gd name="T8" fmla="*/ 5 w 5"/>
                  <a:gd name="T9" fmla="*/ 5 h 5"/>
                  <a:gd name="T10" fmla="*/ 5 w 5"/>
                  <a:gd name="T11" fmla="*/ 5 h 5"/>
                  <a:gd name="T12" fmla="*/ 2 w 5"/>
                  <a:gd name="T13" fmla="*/ 5 h 5"/>
                  <a:gd name="T14" fmla="*/ 0 w 5"/>
                  <a:gd name="T15" fmla="*/ 4 h 5"/>
                  <a:gd name="T16" fmla="*/ 0 w 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0" name="Freeform 5819"/>
              <p:cNvSpPr>
                <a:spLocks/>
              </p:cNvSpPr>
              <p:nvPr/>
            </p:nvSpPr>
            <p:spPr bwMode="auto">
              <a:xfrm>
                <a:off x="1495" y="3631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2 h 7"/>
                  <a:gd name="T4" fmla="*/ 0 w 7"/>
                  <a:gd name="T5" fmla="*/ 0 h 7"/>
                  <a:gd name="T6" fmla="*/ 3 w 7"/>
                  <a:gd name="T7" fmla="*/ 2 h 7"/>
                  <a:gd name="T8" fmla="*/ 5 w 7"/>
                  <a:gd name="T9" fmla="*/ 0 h 7"/>
                  <a:gd name="T10" fmla="*/ 7 w 7"/>
                  <a:gd name="T11" fmla="*/ 0 h 7"/>
                  <a:gd name="T12" fmla="*/ 7 w 7"/>
                  <a:gd name="T13" fmla="*/ 2 h 7"/>
                  <a:gd name="T14" fmla="*/ 7 w 7"/>
                  <a:gd name="T15" fmla="*/ 4 h 7"/>
                  <a:gd name="T16" fmla="*/ 7 w 7"/>
                  <a:gd name="T17" fmla="*/ 7 h 7"/>
                  <a:gd name="T18" fmla="*/ 3 w 7"/>
                  <a:gd name="T19" fmla="*/ 6 h 7"/>
                  <a:gd name="T20" fmla="*/ 1 w 7"/>
                  <a:gd name="T21" fmla="*/ 4 h 7"/>
                  <a:gd name="T22" fmla="*/ 0 w 7"/>
                  <a:gd name="T23" fmla="*/ 6 h 7"/>
                  <a:gd name="T24" fmla="*/ 0 w 7"/>
                  <a:gd name="T25" fmla="*/ 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7"/>
                  <a:gd name="T41" fmla="*/ 7 w 7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7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1" name="Freeform 5820"/>
              <p:cNvSpPr>
                <a:spLocks/>
              </p:cNvSpPr>
              <p:nvPr/>
            </p:nvSpPr>
            <p:spPr bwMode="auto">
              <a:xfrm>
                <a:off x="1495" y="3631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2 h 7"/>
                  <a:gd name="T4" fmla="*/ 0 w 7"/>
                  <a:gd name="T5" fmla="*/ 0 h 7"/>
                  <a:gd name="T6" fmla="*/ 3 w 7"/>
                  <a:gd name="T7" fmla="*/ 2 h 7"/>
                  <a:gd name="T8" fmla="*/ 5 w 7"/>
                  <a:gd name="T9" fmla="*/ 0 h 7"/>
                  <a:gd name="T10" fmla="*/ 7 w 7"/>
                  <a:gd name="T11" fmla="*/ 0 h 7"/>
                  <a:gd name="T12" fmla="*/ 7 w 7"/>
                  <a:gd name="T13" fmla="*/ 2 h 7"/>
                  <a:gd name="T14" fmla="*/ 7 w 7"/>
                  <a:gd name="T15" fmla="*/ 4 h 7"/>
                  <a:gd name="T16" fmla="*/ 7 w 7"/>
                  <a:gd name="T17" fmla="*/ 7 h 7"/>
                  <a:gd name="T18" fmla="*/ 3 w 7"/>
                  <a:gd name="T19" fmla="*/ 6 h 7"/>
                  <a:gd name="T20" fmla="*/ 1 w 7"/>
                  <a:gd name="T21" fmla="*/ 4 h 7"/>
                  <a:gd name="T22" fmla="*/ 0 w 7"/>
                  <a:gd name="T23" fmla="*/ 6 h 7"/>
                  <a:gd name="T24" fmla="*/ 0 w 7"/>
                  <a:gd name="T25" fmla="*/ 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7"/>
                  <a:gd name="T41" fmla="*/ 7 w 7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7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2" name="Freeform 5821"/>
              <p:cNvSpPr>
                <a:spLocks/>
              </p:cNvSpPr>
              <p:nvPr/>
            </p:nvSpPr>
            <p:spPr bwMode="auto">
              <a:xfrm>
                <a:off x="1505" y="3637"/>
                <a:ext cx="9" cy="10"/>
              </a:xfrm>
              <a:custGeom>
                <a:avLst/>
                <a:gdLst>
                  <a:gd name="T0" fmla="*/ 4 w 9"/>
                  <a:gd name="T1" fmla="*/ 7 h 10"/>
                  <a:gd name="T2" fmla="*/ 2 w 9"/>
                  <a:gd name="T3" fmla="*/ 7 h 10"/>
                  <a:gd name="T4" fmla="*/ 2 w 9"/>
                  <a:gd name="T5" fmla="*/ 5 h 10"/>
                  <a:gd name="T6" fmla="*/ 0 w 9"/>
                  <a:gd name="T7" fmla="*/ 0 h 10"/>
                  <a:gd name="T8" fmla="*/ 0 w 9"/>
                  <a:gd name="T9" fmla="*/ 0 h 10"/>
                  <a:gd name="T10" fmla="*/ 2 w 9"/>
                  <a:gd name="T11" fmla="*/ 0 h 10"/>
                  <a:gd name="T12" fmla="*/ 7 w 9"/>
                  <a:gd name="T13" fmla="*/ 5 h 10"/>
                  <a:gd name="T14" fmla="*/ 9 w 9"/>
                  <a:gd name="T15" fmla="*/ 10 h 10"/>
                  <a:gd name="T16" fmla="*/ 7 w 9"/>
                  <a:gd name="T17" fmla="*/ 10 h 10"/>
                  <a:gd name="T18" fmla="*/ 4 w 9"/>
                  <a:gd name="T19" fmla="*/ 7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0"/>
                  <a:gd name="T32" fmla="*/ 9 w 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0">
                    <a:moveTo>
                      <a:pt x="4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5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3" name="Freeform 5822"/>
              <p:cNvSpPr>
                <a:spLocks/>
              </p:cNvSpPr>
              <p:nvPr/>
            </p:nvSpPr>
            <p:spPr bwMode="auto">
              <a:xfrm>
                <a:off x="1505" y="3637"/>
                <a:ext cx="9" cy="10"/>
              </a:xfrm>
              <a:custGeom>
                <a:avLst/>
                <a:gdLst>
                  <a:gd name="T0" fmla="*/ 4 w 9"/>
                  <a:gd name="T1" fmla="*/ 7 h 10"/>
                  <a:gd name="T2" fmla="*/ 2 w 9"/>
                  <a:gd name="T3" fmla="*/ 7 h 10"/>
                  <a:gd name="T4" fmla="*/ 2 w 9"/>
                  <a:gd name="T5" fmla="*/ 5 h 10"/>
                  <a:gd name="T6" fmla="*/ 0 w 9"/>
                  <a:gd name="T7" fmla="*/ 0 h 10"/>
                  <a:gd name="T8" fmla="*/ 0 w 9"/>
                  <a:gd name="T9" fmla="*/ 0 h 10"/>
                  <a:gd name="T10" fmla="*/ 2 w 9"/>
                  <a:gd name="T11" fmla="*/ 0 h 10"/>
                  <a:gd name="T12" fmla="*/ 7 w 9"/>
                  <a:gd name="T13" fmla="*/ 5 h 10"/>
                  <a:gd name="T14" fmla="*/ 9 w 9"/>
                  <a:gd name="T15" fmla="*/ 10 h 10"/>
                  <a:gd name="T16" fmla="*/ 7 w 9"/>
                  <a:gd name="T17" fmla="*/ 10 h 10"/>
                  <a:gd name="T18" fmla="*/ 4 w 9"/>
                  <a:gd name="T19" fmla="*/ 7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0"/>
                  <a:gd name="T32" fmla="*/ 9 w 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0">
                    <a:moveTo>
                      <a:pt x="4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5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4" name="Freeform 5823"/>
              <p:cNvSpPr>
                <a:spLocks/>
              </p:cNvSpPr>
              <p:nvPr/>
            </p:nvSpPr>
            <p:spPr bwMode="auto">
              <a:xfrm>
                <a:off x="1503" y="3644"/>
                <a:ext cx="6" cy="12"/>
              </a:xfrm>
              <a:custGeom>
                <a:avLst/>
                <a:gdLst>
                  <a:gd name="T0" fmla="*/ 6 w 6"/>
                  <a:gd name="T1" fmla="*/ 7 h 12"/>
                  <a:gd name="T2" fmla="*/ 6 w 6"/>
                  <a:gd name="T3" fmla="*/ 11 h 12"/>
                  <a:gd name="T4" fmla="*/ 6 w 6"/>
                  <a:gd name="T5" fmla="*/ 12 h 12"/>
                  <a:gd name="T6" fmla="*/ 4 w 6"/>
                  <a:gd name="T7" fmla="*/ 12 h 12"/>
                  <a:gd name="T8" fmla="*/ 0 w 6"/>
                  <a:gd name="T9" fmla="*/ 5 h 12"/>
                  <a:gd name="T10" fmla="*/ 0 w 6"/>
                  <a:gd name="T11" fmla="*/ 0 h 12"/>
                  <a:gd name="T12" fmla="*/ 0 w 6"/>
                  <a:gd name="T13" fmla="*/ 0 h 12"/>
                  <a:gd name="T14" fmla="*/ 6 w 6"/>
                  <a:gd name="T15" fmla="*/ 2 h 12"/>
                  <a:gd name="T16" fmla="*/ 6 w 6"/>
                  <a:gd name="T17" fmla="*/ 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2"/>
                  <a:gd name="T29" fmla="*/ 6 w 6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2">
                    <a:moveTo>
                      <a:pt x="6" y="7"/>
                    </a:moveTo>
                    <a:lnTo>
                      <a:pt x="6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5" name="Freeform 5824"/>
              <p:cNvSpPr>
                <a:spLocks/>
              </p:cNvSpPr>
              <p:nvPr/>
            </p:nvSpPr>
            <p:spPr bwMode="auto">
              <a:xfrm>
                <a:off x="1503" y="3644"/>
                <a:ext cx="6" cy="12"/>
              </a:xfrm>
              <a:custGeom>
                <a:avLst/>
                <a:gdLst>
                  <a:gd name="T0" fmla="*/ 6 w 6"/>
                  <a:gd name="T1" fmla="*/ 7 h 12"/>
                  <a:gd name="T2" fmla="*/ 6 w 6"/>
                  <a:gd name="T3" fmla="*/ 11 h 12"/>
                  <a:gd name="T4" fmla="*/ 6 w 6"/>
                  <a:gd name="T5" fmla="*/ 12 h 12"/>
                  <a:gd name="T6" fmla="*/ 4 w 6"/>
                  <a:gd name="T7" fmla="*/ 12 h 12"/>
                  <a:gd name="T8" fmla="*/ 0 w 6"/>
                  <a:gd name="T9" fmla="*/ 5 h 12"/>
                  <a:gd name="T10" fmla="*/ 0 w 6"/>
                  <a:gd name="T11" fmla="*/ 0 h 12"/>
                  <a:gd name="T12" fmla="*/ 0 w 6"/>
                  <a:gd name="T13" fmla="*/ 0 h 12"/>
                  <a:gd name="T14" fmla="*/ 6 w 6"/>
                  <a:gd name="T15" fmla="*/ 2 h 12"/>
                  <a:gd name="T16" fmla="*/ 6 w 6"/>
                  <a:gd name="T17" fmla="*/ 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2"/>
                  <a:gd name="T29" fmla="*/ 6 w 6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2">
                    <a:moveTo>
                      <a:pt x="6" y="7"/>
                    </a:moveTo>
                    <a:lnTo>
                      <a:pt x="6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6" name="Freeform 5825"/>
              <p:cNvSpPr>
                <a:spLocks/>
              </p:cNvSpPr>
              <p:nvPr/>
            </p:nvSpPr>
            <p:spPr bwMode="auto">
              <a:xfrm>
                <a:off x="1502" y="3656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4 h 7"/>
                  <a:gd name="T4" fmla="*/ 3 w 5"/>
                  <a:gd name="T5" fmla="*/ 0 h 7"/>
                  <a:gd name="T6" fmla="*/ 5 w 5"/>
                  <a:gd name="T7" fmla="*/ 0 h 7"/>
                  <a:gd name="T8" fmla="*/ 5 w 5"/>
                  <a:gd name="T9" fmla="*/ 6 h 7"/>
                  <a:gd name="T10" fmla="*/ 1 w 5"/>
                  <a:gd name="T11" fmla="*/ 7 h 7"/>
                  <a:gd name="T12" fmla="*/ 0 w 5"/>
                  <a:gd name="T13" fmla="*/ 6 h 7"/>
                  <a:gd name="T14" fmla="*/ 0 w 5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7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7" name="Freeform 5826"/>
              <p:cNvSpPr>
                <a:spLocks/>
              </p:cNvSpPr>
              <p:nvPr/>
            </p:nvSpPr>
            <p:spPr bwMode="auto">
              <a:xfrm>
                <a:off x="1502" y="3656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4 h 7"/>
                  <a:gd name="T4" fmla="*/ 3 w 5"/>
                  <a:gd name="T5" fmla="*/ 0 h 7"/>
                  <a:gd name="T6" fmla="*/ 5 w 5"/>
                  <a:gd name="T7" fmla="*/ 0 h 7"/>
                  <a:gd name="T8" fmla="*/ 5 w 5"/>
                  <a:gd name="T9" fmla="*/ 6 h 7"/>
                  <a:gd name="T10" fmla="*/ 1 w 5"/>
                  <a:gd name="T11" fmla="*/ 7 h 7"/>
                  <a:gd name="T12" fmla="*/ 0 w 5"/>
                  <a:gd name="T13" fmla="*/ 6 h 7"/>
                  <a:gd name="T14" fmla="*/ 0 w 5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7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8" name="Freeform 5827"/>
              <p:cNvSpPr>
                <a:spLocks/>
              </p:cNvSpPr>
              <p:nvPr/>
            </p:nvSpPr>
            <p:spPr bwMode="auto">
              <a:xfrm>
                <a:off x="1500" y="3669"/>
                <a:ext cx="3" cy="12"/>
              </a:xfrm>
              <a:custGeom>
                <a:avLst/>
                <a:gdLst>
                  <a:gd name="T0" fmla="*/ 2 w 3"/>
                  <a:gd name="T1" fmla="*/ 12 h 12"/>
                  <a:gd name="T2" fmla="*/ 0 w 3"/>
                  <a:gd name="T3" fmla="*/ 12 h 12"/>
                  <a:gd name="T4" fmla="*/ 2 w 3"/>
                  <a:gd name="T5" fmla="*/ 3 h 12"/>
                  <a:gd name="T6" fmla="*/ 2 w 3"/>
                  <a:gd name="T7" fmla="*/ 3 h 12"/>
                  <a:gd name="T8" fmla="*/ 2 w 3"/>
                  <a:gd name="T9" fmla="*/ 0 h 12"/>
                  <a:gd name="T10" fmla="*/ 3 w 3"/>
                  <a:gd name="T11" fmla="*/ 2 h 12"/>
                  <a:gd name="T12" fmla="*/ 2 w 3"/>
                  <a:gd name="T13" fmla="*/ 12 h 12"/>
                  <a:gd name="T14" fmla="*/ 2 w 3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2"/>
                  <a:gd name="T26" fmla="*/ 3 w 3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2">
                    <a:moveTo>
                      <a:pt x="2" y="12"/>
                    </a:moveTo>
                    <a:lnTo>
                      <a:pt x="0" y="12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9" name="Freeform 5828"/>
              <p:cNvSpPr>
                <a:spLocks/>
              </p:cNvSpPr>
              <p:nvPr/>
            </p:nvSpPr>
            <p:spPr bwMode="auto">
              <a:xfrm>
                <a:off x="1500" y="3669"/>
                <a:ext cx="3" cy="12"/>
              </a:xfrm>
              <a:custGeom>
                <a:avLst/>
                <a:gdLst>
                  <a:gd name="T0" fmla="*/ 2 w 3"/>
                  <a:gd name="T1" fmla="*/ 12 h 12"/>
                  <a:gd name="T2" fmla="*/ 0 w 3"/>
                  <a:gd name="T3" fmla="*/ 12 h 12"/>
                  <a:gd name="T4" fmla="*/ 2 w 3"/>
                  <a:gd name="T5" fmla="*/ 3 h 12"/>
                  <a:gd name="T6" fmla="*/ 2 w 3"/>
                  <a:gd name="T7" fmla="*/ 3 h 12"/>
                  <a:gd name="T8" fmla="*/ 2 w 3"/>
                  <a:gd name="T9" fmla="*/ 0 h 12"/>
                  <a:gd name="T10" fmla="*/ 3 w 3"/>
                  <a:gd name="T11" fmla="*/ 2 h 12"/>
                  <a:gd name="T12" fmla="*/ 2 w 3"/>
                  <a:gd name="T13" fmla="*/ 12 h 12"/>
                  <a:gd name="T14" fmla="*/ 2 w 3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2"/>
                  <a:gd name="T26" fmla="*/ 3 w 3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2">
                    <a:moveTo>
                      <a:pt x="2" y="12"/>
                    </a:moveTo>
                    <a:lnTo>
                      <a:pt x="0" y="12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2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0" name="Freeform 5829"/>
              <p:cNvSpPr>
                <a:spLocks/>
              </p:cNvSpPr>
              <p:nvPr/>
            </p:nvSpPr>
            <p:spPr bwMode="auto">
              <a:xfrm>
                <a:off x="1514" y="3667"/>
                <a:ext cx="4" cy="7"/>
              </a:xfrm>
              <a:custGeom>
                <a:avLst/>
                <a:gdLst>
                  <a:gd name="T0" fmla="*/ 2 w 4"/>
                  <a:gd name="T1" fmla="*/ 2 h 7"/>
                  <a:gd name="T2" fmla="*/ 4 w 4"/>
                  <a:gd name="T3" fmla="*/ 7 h 7"/>
                  <a:gd name="T4" fmla="*/ 2 w 4"/>
                  <a:gd name="T5" fmla="*/ 7 h 7"/>
                  <a:gd name="T6" fmla="*/ 0 w 4"/>
                  <a:gd name="T7" fmla="*/ 5 h 7"/>
                  <a:gd name="T8" fmla="*/ 0 w 4"/>
                  <a:gd name="T9" fmla="*/ 4 h 7"/>
                  <a:gd name="T10" fmla="*/ 0 w 4"/>
                  <a:gd name="T11" fmla="*/ 0 h 7"/>
                  <a:gd name="T12" fmla="*/ 0 w 4"/>
                  <a:gd name="T13" fmla="*/ 0 h 7"/>
                  <a:gd name="T14" fmla="*/ 2 w 4"/>
                  <a:gd name="T15" fmla="*/ 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2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1" name="Freeform 5830"/>
              <p:cNvSpPr>
                <a:spLocks/>
              </p:cNvSpPr>
              <p:nvPr/>
            </p:nvSpPr>
            <p:spPr bwMode="auto">
              <a:xfrm>
                <a:off x="1514" y="3667"/>
                <a:ext cx="4" cy="7"/>
              </a:xfrm>
              <a:custGeom>
                <a:avLst/>
                <a:gdLst>
                  <a:gd name="T0" fmla="*/ 2 w 4"/>
                  <a:gd name="T1" fmla="*/ 2 h 7"/>
                  <a:gd name="T2" fmla="*/ 4 w 4"/>
                  <a:gd name="T3" fmla="*/ 7 h 7"/>
                  <a:gd name="T4" fmla="*/ 2 w 4"/>
                  <a:gd name="T5" fmla="*/ 7 h 7"/>
                  <a:gd name="T6" fmla="*/ 0 w 4"/>
                  <a:gd name="T7" fmla="*/ 5 h 7"/>
                  <a:gd name="T8" fmla="*/ 0 w 4"/>
                  <a:gd name="T9" fmla="*/ 4 h 7"/>
                  <a:gd name="T10" fmla="*/ 0 w 4"/>
                  <a:gd name="T11" fmla="*/ 0 h 7"/>
                  <a:gd name="T12" fmla="*/ 0 w 4"/>
                  <a:gd name="T13" fmla="*/ 0 h 7"/>
                  <a:gd name="T14" fmla="*/ 2 w 4"/>
                  <a:gd name="T15" fmla="*/ 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2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2" name="Freeform 5831"/>
              <p:cNvSpPr>
                <a:spLocks/>
              </p:cNvSpPr>
              <p:nvPr/>
            </p:nvSpPr>
            <p:spPr bwMode="auto">
              <a:xfrm>
                <a:off x="1518" y="3662"/>
                <a:ext cx="3" cy="9"/>
              </a:xfrm>
              <a:custGeom>
                <a:avLst/>
                <a:gdLst>
                  <a:gd name="T0" fmla="*/ 3 w 3"/>
                  <a:gd name="T1" fmla="*/ 3 h 9"/>
                  <a:gd name="T2" fmla="*/ 3 w 3"/>
                  <a:gd name="T3" fmla="*/ 5 h 9"/>
                  <a:gd name="T4" fmla="*/ 3 w 3"/>
                  <a:gd name="T5" fmla="*/ 9 h 9"/>
                  <a:gd name="T6" fmla="*/ 2 w 3"/>
                  <a:gd name="T7" fmla="*/ 5 h 9"/>
                  <a:gd name="T8" fmla="*/ 0 w 3"/>
                  <a:gd name="T9" fmla="*/ 1 h 9"/>
                  <a:gd name="T10" fmla="*/ 0 w 3"/>
                  <a:gd name="T11" fmla="*/ 0 h 9"/>
                  <a:gd name="T12" fmla="*/ 2 w 3"/>
                  <a:gd name="T13" fmla="*/ 3 h 9"/>
                  <a:gd name="T14" fmla="*/ 3 w 3"/>
                  <a:gd name="T15" fmla="*/ 3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9"/>
                  <a:gd name="T26" fmla="*/ 3 w 3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9">
                    <a:moveTo>
                      <a:pt x="3" y="3"/>
                    </a:moveTo>
                    <a:lnTo>
                      <a:pt x="3" y="5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3" name="Freeform 5832"/>
              <p:cNvSpPr>
                <a:spLocks/>
              </p:cNvSpPr>
              <p:nvPr/>
            </p:nvSpPr>
            <p:spPr bwMode="auto">
              <a:xfrm>
                <a:off x="1518" y="3662"/>
                <a:ext cx="3" cy="9"/>
              </a:xfrm>
              <a:custGeom>
                <a:avLst/>
                <a:gdLst>
                  <a:gd name="T0" fmla="*/ 3 w 3"/>
                  <a:gd name="T1" fmla="*/ 3 h 9"/>
                  <a:gd name="T2" fmla="*/ 3 w 3"/>
                  <a:gd name="T3" fmla="*/ 5 h 9"/>
                  <a:gd name="T4" fmla="*/ 3 w 3"/>
                  <a:gd name="T5" fmla="*/ 9 h 9"/>
                  <a:gd name="T6" fmla="*/ 2 w 3"/>
                  <a:gd name="T7" fmla="*/ 5 h 9"/>
                  <a:gd name="T8" fmla="*/ 0 w 3"/>
                  <a:gd name="T9" fmla="*/ 1 h 9"/>
                  <a:gd name="T10" fmla="*/ 0 w 3"/>
                  <a:gd name="T11" fmla="*/ 0 h 9"/>
                  <a:gd name="T12" fmla="*/ 2 w 3"/>
                  <a:gd name="T13" fmla="*/ 3 h 9"/>
                  <a:gd name="T14" fmla="*/ 3 w 3"/>
                  <a:gd name="T15" fmla="*/ 3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9"/>
                  <a:gd name="T26" fmla="*/ 3 w 3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9">
                    <a:moveTo>
                      <a:pt x="3" y="3"/>
                    </a:moveTo>
                    <a:lnTo>
                      <a:pt x="3" y="5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4" name="Freeform 5833"/>
              <p:cNvSpPr>
                <a:spLocks/>
              </p:cNvSpPr>
              <p:nvPr/>
            </p:nvSpPr>
            <p:spPr bwMode="auto">
              <a:xfrm>
                <a:off x="1523" y="3678"/>
                <a:ext cx="34" cy="39"/>
              </a:xfrm>
              <a:custGeom>
                <a:avLst/>
                <a:gdLst>
                  <a:gd name="T0" fmla="*/ 0 w 34"/>
                  <a:gd name="T1" fmla="*/ 5 h 39"/>
                  <a:gd name="T2" fmla="*/ 0 w 34"/>
                  <a:gd name="T3" fmla="*/ 5 h 39"/>
                  <a:gd name="T4" fmla="*/ 2 w 34"/>
                  <a:gd name="T5" fmla="*/ 3 h 39"/>
                  <a:gd name="T6" fmla="*/ 2 w 34"/>
                  <a:gd name="T7" fmla="*/ 3 h 39"/>
                  <a:gd name="T8" fmla="*/ 4 w 34"/>
                  <a:gd name="T9" fmla="*/ 5 h 39"/>
                  <a:gd name="T10" fmla="*/ 6 w 34"/>
                  <a:gd name="T11" fmla="*/ 5 h 39"/>
                  <a:gd name="T12" fmla="*/ 6 w 34"/>
                  <a:gd name="T13" fmla="*/ 3 h 39"/>
                  <a:gd name="T14" fmla="*/ 7 w 34"/>
                  <a:gd name="T15" fmla="*/ 3 h 39"/>
                  <a:gd name="T16" fmla="*/ 9 w 34"/>
                  <a:gd name="T17" fmla="*/ 3 h 39"/>
                  <a:gd name="T18" fmla="*/ 9 w 34"/>
                  <a:gd name="T19" fmla="*/ 9 h 39"/>
                  <a:gd name="T20" fmla="*/ 11 w 34"/>
                  <a:gd name="T21" fmla="*/ 7 h 39"/>
                  <a:gd name="T22" fmla="*/ 13 w 34"/>
                  <a:gd name="T23" fmla="*/ 3 h 39"/>
                  <a:gd name="T24" fmla="*/ 13 w 34"/>
                  <a:gd name="T25" fmla="*/ 2 h 39"/>
                  <a:gd name="T26" fmla="*/ 11 w 34"/>
                  <a:gd name="T27" fmla="*/ 0 h 39"/>
                  <a:gd name="T28" fmla="*/ 13 w 34"/>
                  <a:gd name="T29" fmla="*/ 0 h 39"/>
                  <a:gd name="T30" fmla="*/ 14 w 34"/>
                  <a:gd name="T31" fmla="*/ 2 h 39"/>
                  <a:gd name="T32" fmla="*/ 16 w 34"/>
                  <a:gd name="T33" fmla="*/ 9 h 39"/>
                  <a:gd name="T34" fmla="*/ 13 w 34"/>
                  <a:gd name="T35" fmla="*/ 12 h 39"/>
                  <a:gd name="T36" fmla="*/ 11 w 34"/>
                  <a:gd name="T37" fmla="*/ 16 h 39"/>
                  <a:gd name="T38" fmla="*/ 13 w 34"/>
                  <a:gd name="T39" fmla="*/ 18 h 39"/>
                  <a:gd name="T40" fmla="*/ 14 w 34"/>
                  <a:gd name="T41" fmla="*/ 19 h 39"/>
                  <a:gd name="T42" fmla="*/ 14 w 34"/>
                  <a:gd name="T43" fmla="*/ 21 h 39"/>
                  <a:gd name="T44" fmla="*/ 18 w 34"/>
                  <a:gd name="T45" fmla="*/ 23 h 39"/>
                  <a:gd name="T46" fmla="*/ 23 w 34"/>
                  <a:gd name="T47" fmla="*/ 18 h 39"/>
                  <a:gd name="T48" fmla="*/ 32 w 34"/>
                  <a:gd name="T49" fmla="*/ 18 h 39"/>
                  <a:gd name="T50" fmla="*/ 34 w 34"/>
                  <a:gd name="T51" fmla="*/ 21 h 39"/>
                  <a:gd name="T52" fmla="*/ 34 w 34"/>
                  <a:gd name="T53" fmla="*/ 23 h 39"/>
                  <a:gd name="T54" fmla="*/ 25 w 34"/>
                  <a:gd name="T55" fmla="*/ 30 h 39"/>
                  <a:gd name="T56" fmla="*/ 22 w 34"/>
                  <a:gd name="T57" fmla="*/ 28 h 39"/>
                  <a:gd name="T58" fmla="*/ 22 w 34"/>
                  <a:gd name="T59" fmla="*/ 30 h 39"/>
                  <a:gd name="T60" fmla="*/ 22 w 34"/>
                  <a:gd name="T61" fmla="*/ 32 h 39"/>
                  <a:gd name="T62" fmla="*/ 20 w 34"/>
                  <a:gd name="T63" fmla="*/ 32 h 39"/>
                  <a:gd name="T64" fmla="*/ 20 w 34"/>
                  <a:gd name="T65" fmla="*/ 32 h 39"/>
                  <a:gd name="T66" fmla="*/ 18 w 34"/>
                  <a:gd name="T67" fmla="*/ 32 h 39"/>
                  <a:gd name="T68" fmla="*/ 18 w 34"/>
                  <a:gd name="T69" fmla="*/ 34 h 39"/>
                  <a:gd name="T70" fmla="*/ 16 w 34"/>
                  <a:gd name="T71" fmla="*/ 36 h 39"/>
                  <a:gd name="T72" fmla="*/ 16 w 34"/>
                  <a:gd name="T73" fmla="*/ 37 h 39"/>
                  <a:gd name="T74" fmla="*/ 18 w 34"/>
                  <a:gd name="T75" fmla="*/ 39 h 39"/>
                  <a:gd name="T76" fmla="*/ 14 w 34"/>
                  <a:gd name="T77" fmla="*/ 39 h 39"/>
                  <a:gd name="T78" fmla="*/ 7 w 34"/>
                  <a:gd name="T79" fmla="*/ 32 h 39"/>
                  <a:gd name="T80" fmla="*/ 7 w 34"/>
                  <a:gd name="T81" fmla="*/ 30 h 39"/>
                  <a:gd name="T82" fmla="*/ 9 w 34"/>
                  <a:gd name="T83" fmla="*/ 30 h 39"/>
                  <a:gd name="T84" fmla="*/ 13 w 34"/>
                  <a:gd name="T85" fmla="*/ 32 h 39"/>
                  <a:gd name="T86" fmla="*/ 14 w 34"/>
                  <a:gd name="T87" fmla="*/ 30 h 39"/>
                  <a:gd name="T88" fmla="*/ 14 w 34"/>
                  <a:gd name="T89" fmla="*/ 28 h 39"/>
                  <a:gd name="T90" fmla="*/ 13 w 34"/>
                  <a:gd name="T91" fmla="*/ 28 h 39"/>
                  <a:gd name="T92" fmla="*/ 11 w 34"/>
                  <a:gd name="T93" fmla="*/ 25 h 39"/>
                  <a:gd name="T94" fmla="*/ 11 w 34"/>
                  <a:gd name="T95" fmla="*/ 27 h 39"/>
                  <a:gd name="T96" fmla="*/ 9 w 34"/>
                  <a:gd name="T97" fmla="*/ 27 h 39"/>
                  <a:gd name="T98" fmla="*/ 6 w 34"/>
                  <a:gd name="T99" fmla="*/ 27 h 39"/>
                  <a:gd name="T100" fmla="*/ 6 w 34"/>
                  <a:gd name="T101" fmla="*/ 25 h 39"/>
                  <a:gd name="T102" fmla="*/ 6 w 34"/>
                  <a:gd name="T103" fmla="*/ 23 h 39"/>
                  <a:gd name="T104" fmla="*/ 2 w 34"/>
                  <a:gd name="T105" fmla="*/ 23 h 39"/>
                  <a:gd name="T106" fmla="*/ 2 w 34"/>
                  <a:gd name="T107" fmla="*/ 21 h 39"/>
                  <a:gd name="T108" fmla="*/ 2 w 34"/>
                  <a:gd name="T109" fmla="*/ 19 h 39"/>
                  <a:gd name="T110" fmla="*/ 2 w 34"/>
                  <a:gd name="T111" fmla="*/ 19 h 39"/>
                  <a:gd name="T112" fmla="*/ 0 w 34"/>
                  <a:gd name="T113" fmla="*/ 19 h 39"/>
                  <a:gd name="T114" fmla="*/ 0 w 34"/>
                  <a:gd name="T115" fmla="*/ 5 h 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4"/>
                  <a:gd name="T175" fmla="*/ 0 h 39"/>
                  <a:gd name="T176" fmla="*/ 34 w 34"/>
                  <a:gd name="T177" fmla="*/ 39 h 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4" h="39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9"/>
                    </a:lnTo>
                    <a:lnTo>
                      <a:pt x="13" y="12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8" y="23"/>
                    </a:lnTo>
                    <a:lnTo>
                      <a:pt x="23" y="18"/>
                    </a:lnTo>
                    <a:lnTo>
                      <a:pt x="32" y="18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25" y="30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14" y="39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3" y="32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5" name="Freeform 5834"/>
              <p:cNvSpPr>
                <a:spLocks/>
              </p:cNvSpPr>
              <p:nvPr/>
            </p:nvSpPr>
            <p:spPr bwMode="auto">
              <a:xfrm>
                <a:off x="1523" y="3678"/>
                <a:ext cx="34" cy="39"/>
              </a:xfrm>
              <a:custGeom>
                <a:avLst/>
                <a:gdLst>
                  <a:gd name="T0" fmla="*/ 0 w 34"/>
                  <a:gd name="T1" fmla="*/ 5 h 39"/>
                  <a:gd name="T2" fmla="*/ 0 w 34"/>
                  <a:gd name="T3" fmla="*/ 5 h 39"/>
                  <a:gd name="T4" fmla="*/ 2 w 34"/>
                  <a:gd name="T5" fmla="*/ 3 h 39"/>
                  <a:gd name="T6" fmla="*/ 2 w 34"/>
                  <a:gd name="T7" fmla="*/ 3 h 39"/>
                  <a:gd name="T8" fmla="*/ 4 w 34"/>
                  <a:gd name="T9" fmla="*/ 5 h 39"/>
                  <a:gd name="T10" fmla="*/ 6 w 34"/>
                  <a:gd name="T11" fmla="*/ 5 h 39"/>
                  <a:gd name="T12" fmla="*/ 6 w 34"/>
                  <a:gd name="T13" fmla="*/ 3 h 39"/>
                  <a:gd name="T14" fmla="*/ 7 w 34"/>
                  <a:gd name="T15" fmla="*/ 3 h 39"/>
                  <a:gd name="T16" fmla="*/ 9 w 34"/>
                  <a:gd name="T17" fmla="*/ 3 h 39"/>
                  <a:gd name="T18" fmla="*/ 9 w 34"/>
                  <a:gd name="T19" fmla="*/ 9 h 39"/>
                  <a:gd name="T20" fmla="*/ 11 w 34"/>
                  <a:gd name="T21" fmla="*/ 7 h 39"/>
                  <a:gd name="T22" fmla="*/ 13 w 34"/>
                  <a:gd name="T23" fmla="*/ 3 h 39"/>
                  <a:gd name="T24" fmla="*/ 13 w 34"/>
                  <a:gd name="T25" fmla="*/ 2 h 39"/>
                  <a:gd name="T26" fmla="*/ 11 w 34"/>
                  <a:gd name="T27" fmla="*/ 0 h 39"/>
                  <a:gd name="T28" fmla="*/ 13 w 34"/>
                  <a:gd name="T29" fmla="*/ 0 h 39"/>
                  <a:gd name="T30" fmla="*/ 14 w 34"/>
                  <a:gd name="T31" fmla="*/ 2 h 39"/>
                  <a:gd name="T32" fmla="*/ 16 w 34"/>
                  <a:gd name="T33" fmla="*/ 9 h 39"/>
                  <a:gd name="T34" fmla="*/ 13 w 34"/>
                  <a:gd name="T35" fmla="*/ 12 h 39"/>
                  <a:gd name="T36" fmla="*/ 11 w 34"/>
                  <a:gd name="T37" fmla="*/ 16 h 39"/>
                  <a:gd name="T38" fmla="*/ 13 w 34"/>
                  <a:gd name="T39" fmla="*/ 18 h 39"/>
                  <a:gd name="T40" fmla="*/ 14 w 34"/>
                  <a:gd name="T41" fmla="*/ 19 h 39"/>
                  <a:gd name="T42" fmla="*/ 14 w 34"/>
                  <a:gd name="T43" fmla="*/ 21 h 39"/>
                  <a:gd name="T44" fmla="*/ 18 w 34"/>
                  <a:gd name="T45" fmla="*/ 23 h 39"/>
                  <a:gd name="T46" fmla="*/ 23 w 34"/>
                  <a:gd name="T47" fmla="*/ 18 h 39"/>
                  <a:gd name="T48" fmla="*/ 32 w 34"/>
                  <a:gd name="T49" fmla="*/ 18 h 39"/>
                  <a:gd name="T50" fmla="*/ 34 w 34"/>
                  <a:gd name="T51" fmla="*/ 21 h 39"/>
                  <a:gd name="T52" fmla="*/ 34 w 34"/>
                  <a:gd name="T53" fmla="*/ 23 h 39"/>
                  <a:gd name="T54" fmla="*/ 25 w 34"/>
                  <a:gd name="T55" fmla="*/ 30 h 39"/>
                  <a:gd name="T56" fmla="*/ 22 w 34"/>
                  <a:gd name="T57" fmla="*/ 28 h 39"/>
                  <a:gd name="T58" fmla="*/ 22 w 34"/>
                  <a:gd name="T59" fmla="*/ 30 h 39"/>
                  <a:gd name="T60" fmla="*/ 22 w 34"/>
                  <a:gd name="T61" fmla="*/ 32 h 39"/>
                  <a:gd name="T62" fmla="*/ 20 w 34"/>
                  <a:gd name="T63" fmla="*/ 32 h 39"/>
                  <a:gd name="T64" fmla="*/ 20 w 34"/>
                  <a:gd name="T65" fmla="*/ 32 h 39"/>
                  <a:gd name="T66" fmla="*/ 18 w 34"/>
                  <a:gd name="T67" fmla="*/ 32 h 39"/>
                  <a:gd name="T68" fmla="*/ 18 w 34"/>
                  <a:gd name="T69" fmla="*/ 34 h 39"/>
                  <a:gd name="T70" fmla="*/ 16 w 34"/>
                  <a:gd name="T71" fmla="*/ 36 h 39"/>
                  <a:gd name="T72" fmla="*/ 16 w 34"/>
                  <a:gd name="T73" fmla="*/ 37 h 39"/>
                  <a:gd name="T74" fmla="*/ 18 w 34"/>
                  <a:gd name="T75" fmla="*/ 39 h 39"/>
                  <a:gd name="T76" fmla="*/ 14 w 34"/>
                  <a:gd name="T77" fmla="*/ 39 h 39"/>
                  <a:gd name="T78" fmla="*/ 7 w 34"/>
                  <a:gd name="T79" fmla="*/ 32 h 39"/>
                  <a:gd name="T80" fmla="*/ 7 w 34"/>
                  <a:gd name="T81" fmla="*/ 30 h 39"/>
                  <a:gd name="T82" fmla="*/ 9 w 34"/>
                  <a:gd name="T83" fmla="*/ 30 h 39"/>
                  <a:gd name="T84" fmla="*/ 13 w 34"/>
                  <a:gd name="T85" fmla="*/ 32 h 39"/>
                  <a:gd name="T86" fmla="*/ 14 w 34"/>
                  <a:gd name="T87" fmla="*/ 30 h 39"/>
                  <a:gd name="T88" fmla="*/ 14 w 34"/>
                  <a:gd name="T89" fmla="*/ 28 h 39"/>
                  <a:gd name="T90" fmla="*/ 13 w 34"/>
                  <a:gd name="T91" fmla="*/ 28 h 39"/>
                  <a:gd name="T92" fmla="*/ 11 w 34"/>
                  <a:gd name="T93" fmla="*/ 25 h 39"/>
                  <a:gd name="T94" fmla="*/ 11 w 34"/>
                  <a:gd name="T95" fmla="*/ 27 h 39"/>
                  <a:gd name="T96" fmla="*/ 9 w 34"/>
                  <a:gd name="T97" fmla="*/ 27 h 39"/>
                  <a:gd name="T98" fmla="*/ 6 w 34"/>
                  <a:gd name="T99" fmla="*/ 27 h 39"/>
                  <a:gd name="T100" fmla="*/ 6 w 34"/>
                  <a:gd name="T101" fmla="*/ 25 h 39"/>
                  <a:gd name="T102" fmla="*/ 6 w 34"/>
                  <a:gd name="T103" fmla="*/ 23 h 39"/>
                  <a:gd name="T104" fmla="*/ 2 w 34"/>
                  <a:gd name="T105" fmla="*/ 23 h 39"/>
                  <a:gd name="T106" fmla="*/ 2 w 34"/>
                  <a:gd name="T107" fmla="*/ 21 h 39"/>
                  <a:gd name="T108" fmla="*/ 2 w 34"/>
                  <a:gd name="T109" fmla="*/ 19 h 39"/>
                  <a:gd name="T110" fmla="*/ 2 w 34"/>
                  <a:gd name="T111" fmla="*/ 19 h 39"/>
                  <a:gd name="T112" fmla="*/ 0 w 34"/>
                  <a:gd name="T113" fmla="*/ 19 h 39"/>
                  <a:gd name="T114" fmla="*/ 0 w 34"/>
                  <a:gd name="T115" fmla="*/ 5 h 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4"/>
                  <a:gd name="T175" fmla="*/ 0 h 39"/>
                  <a:gd name="T176" fmla="*/ 34 w 34"/>
                  <a:gd name="T177" fmla="*/ 39 h 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4" h="39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9"/>
                    </a:lnTo>
                    <a:lnTo>
                      <a:pt x="13" y="12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8" y="23"/>
                    </a:lnTo>
                    <a:lnTo>
                      <a:pt x="23" y="18"/>
                    </a:lnTo>
                    <a:lnTo>
                      <a:pt x="32" y="18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25" y="30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14" y="39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3" y="32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6" name="Freeform 5835"/>
              <p:cNvSpPr>
                <a:spLocks/>
              </p:cNvSpPr>
              <p:nvPr/>
            </p:nvSpPr>
            <p:spPr bwMode="auto">
              <a:xfrm>
                <a:off x="1518" y="3689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5 h 7"/>
                  <a:gd name="T6" fmla="*/ 2 w 3"/>
                  <a:gd name="T7" fmla="*/ 7 h 7"/>
                  <a:gd name="T8" fmla="*/ 0 w 3"/>
                  <a:gd name="T9" fmla="*/ 7 h 7"/>
                  <a:gd name="T10" fmla="*/ 0 w 3"/>
                  <a:gd name="T11" fmla="*/ 7 h 7"/>
                  <a:gd name="T12" fmla="*/ 2 w 3"/>
                  <a:gd name="T13" fmla="*/ 5 h 7"/>
                  <a:gd name="T14" fmla="*/ 2 w 3"/>
                  <a:gd name="T15" fmla="*/ 3 h 7"/>
                  <a:gd name="T16" fmla="*/ 0 w 3"/>
                  <a:gd name="T17" fmla="*/ 5 h 7"/>
                  <a:gd name="T18" fmla="*/ 0 w 3"/>
                  <a:gd name="T19" fmla="*/ 5 h 7"/>
                  <a:gd name="T20" fmla="*/ 0 w 3"/>
                  <a:gd name="T21" fmla="*/ 3 h 7"/>
                  <a:gd name="T22" fmla="*/ 0 w 3"/>
                  <a:gd name="T23" fmla="*/ 1 h 7"/>
                  <a:gd name="T24" fmla="*/ 3 w 3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7"/>
                  <a:gd name="T41" fmla="*/ 3 w 3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7" name="Freeform 5836"/>
              <p:cNvSpPr>
                <a:spLocks/>
              </p:cNvSpPr>
              <p:nvPr/>
            </p:nvSpPr>
            <p:spPr bwMode="auto">
              <a:xfrm>
                <a:off x="1518" y="3689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5 h 7"/>
                  <a:gd name="T6" fmla="*/ 2 w 3"/>
                  <a:gd name="T7" fmla="*/ 7 h 7"/>
                  <a:gd name="T8" fmla="*/ 0 w 3"/>
                  <a:gd name="T9" fmla="*/ 7 h 7"/>
                  <a:gd name="T10" fmla="*/ 0 w 3"/>
                  <a:gd name="T11" fmla="*/ 7 h 7"/>
                  <a:gd name="T12" fmla="*/ 2 w 3"/>
                  <a:gd name="T13" fmla="*/ 5 h 7"/>
                  <a:gd name="T14" fmla="*/ 2 w 3"/>
                  <a:gd name="T15" fmla="*/ 3 h 7"/>
                  <a:gd name="T16" fmla="*/ 0 w 3"/>
                  <a:gd name="T17" fmla="*/ 5 h 7"/>
                  <a:gd name="T18" fmla="*/ 0 w 3"/>
                  <a:gd name="T19" fmla="*/ 5 h 7"/>
                  <a:gd name="T20" fmla="*/ 0 w 3"/>
                  <a:gd name="T21" fmla="*/ 3 h 7"/>
                  <a:gd name="T22" fmla="*/ 0 w 3"/>
                  <a:gd name="T23" fmla="*/ 1 h 7"/>
                  <a:gd name="T24" fmla="*/ 3 w 3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7"/>
                  <a:gd name="T41" fmla="*/ 3 w 3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8" name="Freeform 5837"/>
              <p:cNvSpPr>
                <a:spLocks/>
              </p:cNvSpPr>
              <p:nvPr/>
            </p:nvSpPr>
            <p:spPr bwMode="auto">
              <a:xfrm>
                <a:off x="1505" y="3697"/>
                <a:ext cx="25" cy="17"/>
              </a:xfrm>
              <a:custGeom>
                <a:avLst/>
                <a:gdLst>
                  <a:gd name="T0" fmla="*/ 0 w 25"/>
                  <a:gd name="T1" fmla="*/ 0 h 17"/>
                  <a:gd name="T2" fmla="*/ 2 w 25"/>
                  <a:gd name="T3" fmla="*/ 0 h 17"/>
                  <a:gd name="T4" fmla="*/ 4 w 25"/>
                  <a:gd name="T5" fmla="*/ 4 h 17"/>
                  <a:gd name="T6" fmla="*/ 18 w 25"/>
                  <a:gd name="T7" fmla="*/ 11 h 17"/>
                  <a:gd name="T8" fmla="*/ 20 w 25"/>
                  <a:gd name="T9" fmla="*/ 13 h 17"/>
                  <a:gd name="T10" fmla="*/ 20 w 25"/>
                  <a:gd name="T11" fmla="*/ 13 h 17"/>
                  <a:gd name="T12" fmla="*/ 20 w 25"/>
                  <a:gd name="T13" fmla="*/ 13 h 17"/>
                  <a:gd name="T14" fmla="*/ 22 w 25"/>
                  <a:gd name="T15" fmla="*/ 13 h 17"/>
                  <a:gd name="T16" fmla="*/ 22 w 25"/>
                  <a:gd name="T17" fmla="*/ 15 h 17"/>
                  <a:gd name="T18" fmla="*/ 25 w 25"/>
                  <a:gd name="T19" fmla="*/ 17 h 17"/>
                  <a:gd name="T20" fmla="*/ 25 w 25"/>
                  <a:gd name="T21" fmla="*/ 17 h 17"/>
                  <a:gd name="T22" fmla="*/ 22 w 25"/>
                  <a:gd name="T23" fmla="*/ 17 h 17"/>
                  <a:gd name="T24" fmla="*/ 20 w 25"/>
                  <a:gd name="T25" fmla="*/ 17 h 17"/>
                  <a:gd name="T26" fmla="*/ 18 w 25"/>
                  <a:gd name="T27" fmla="*/ 15 h 17"/>
                  <a:gd name="T28" fmla="*/ 15 w 25"/>
                  <a:gd name="T29" fmla="*/ 9 h 17"/>
                  <a:gd name="T30" fmla="*/ 15 w 25"/>
                  <a:gd name="T31" fmla="*/ 11 h 17"/>
                  <a:gd name="T32" fmla="*/ 15 w 25"/>
                  <a:gd name="T33" fmla="*/ 13 h 17"/>
                  <a:gd name="T34" fmla="*/ 13 w 25"/>
                  <a:gd name="T35" fmla="*/ 13 h 17"/>
                  <a:gd name="T36" fmla="*/ 4 w 25"/>
                  <a:gd name="T37" fmla="*/ 8 h 17"/>
                  <a:gd name="T38" fmla="*/ 0 w 25"/>
                  <a:gd name="T39" fmla="*/ 0 h 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17"/>
                  <a:gd name="T62" fmla="*/ 25 w 25"/>
                  <a:gd name="T63" fmla="*/ 17 h 1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17">
                    <a:moveTo>
                      <a:pt x="0" y="0"/>
                    </a:moveTo>
                    <a:lnTo>
                      <a:pt x="2" y="0"/>
                    </a:lnTo>
                    <a:lnTo>
                      <a:pt x="4" y="4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0" y="17"/>
                    </a:lnTo>
                    <a:lnTo>
                      <a:pt x="18" y="15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9" name="Freeform 5838"/>
              <p:cNvSpPr>
                <a:spLocks/>
              </p:cNvSpPr>
              <p:nvPr/>
            </p:nvSpPr>
            <p:spPr bwMode="auto">
              <a:xfrm>
                <a:off x="1505" y="3697"/>
                <a:ext cx="25" cy="17"/>
              </a:xfrm>
              <a:custGeom>
                <a:avLst/>
                <a:gdLst>
                  <a:gd name="T0" fmla="*/ 0 w 25"/>
                  <a:gd name="T1" fmla="*/ 0 h 17"/>
                  <a:gd name="T2" fmla="*/ 2 w 25"/>
                  <a:gd name="T3" fmla="*/ 0 h 17"/>
                  <a:gd name="T4" fmla="*/ 4 w 25"/>
                  <a:gd name="T5" fmla="*/ 4 h 17"/>
                  <a:gd name="T6" fmla="*/ 18 w 25"/>
                  <a:gd name="T7" fmla="*/ 11 h 17"/>
                  <a:gd name="T8" fmla="*/ 20 w 25"/>
                  <a:gd name="T9" fmla="*/ 13 h 17"/>
                  <a:gd name="T10" fmla="*/ 20 w 25"/>
                  <a:gd name="T11" fmla="*/ 13 h 17"/>
                  <a:gd name="T12" fmla="*/ 20 w 25"/>
                  <a:gd name="T13" fmla="*/ 13 h 17"/>
                  <a:gd name="T14" fmla="*/ 22 w 25"/>
                  <a:gd name="T15" fmla="*/ 13 h 17"/>
                  <a:gd name="T16" fmla="*/ 22 w 25"/>
                  <a:gd name="T17" fmla="*/ 15 h 17"/>
                  <a:gd name="T18" fmla="*/ 25 w 25"/>
                  <a:gd name="T19" fmla="*/ 17 h 17"/>
                  <a:gd name="T20" fmla="*/ 25 w 25"/>
                  <a:gd name="T21" fmla="*/ 17 h 17"/>
                  <a:gd name="T22" fmla="*/ 22 w 25"/>
                  <a:gd name="T23" fmla="*/ 17 h 17"/>
                  <a:gd name="T24" fmla="*/ 20 w 25"/>
                  <a:gd name="T25" fmla="*/ 17 h 17"/>
                  <a:gd name="T26" fmla="*/ 18 w 25"/>
                  <a:gd name="T27" fmla="*/ 15 h 17"/>
                  <a:gd name="T28" fmla="*/ 15 w 25"/>
                  <a:gd name="T29" fmla="*/ 9 h 17"/>
                  <a:gd name="T30" fmla="*/ 15 w 25"/>
                  <a:gd name="T31" fmla="*/ 11 h 17"/>
                  <a:gd name="T32" fmla="*/ 15 w 25"/>
                  <a:gd name="T33" fmla="*/ 13 h 17"/>
                  <a:gd name="T34" fmla="*/ 13 w 25"/>
                  <a:gd name="T35" fmla="*/ 13 h 17"/>
                  <a:gd name="T36" fmla="*/ 4 w 25"/>
                  <a:gd name="T37" fmla="*/ 8 h 17"/>
                  <a:gd name="T38" fmla="*/ 0 w 25"/>
                  <a:gd name="T39" fmla="*/ 0 h 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17"/>
                  <a:gd name="T62" fmla="*/ 25 w 25"/>
                  <a:gd name="T63" fmla="*/ 17 h 1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17">
                    <a:moveTo>
                      <a:pt x="0" y="0"/>
                    </a:moveTo>
                    <a:lnTo>
                      <a:pt x="2" y="0"/>
                    </a:lnTo>
                    <a:lnTo>
                      <a:pt x="4" y="4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0" y="17"/>
                    </a:lnTo>
                    <a:lnTo>
                      <a:pt x="18" y="15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4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0" name="Freeform 5839"/>
              <p:cNvSpPr>
                <a:spLocks/>
              </p:cNvSpPr>
              <p:nvPr/>
            </p:nvSpPr>
            <p:spPr bwMode="auto">
              <a:xfrm>
                <a:off x="1505" y="3671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1 h 10"/>
                  <a:gd name="T4" fmla="*/ 2 w 2"/>
                  <a:gd name="T5" fmla="*/ 7 h 10"/>
                  <a:gd name="T6" fmla="*/ 2 w 2"/>
                  <a:gd name="T7" fmla="*/ 9 h 10"/>
                  <a:gd name="T8" fmla="*/ 0 w 2"/>
                  <a:gd name="T9" fmla="*/ 10 h 10"/>
                  <a:gd name="T10" fmla="*/ 0 w 2"/>
                  <a:gd name="T11" fmla="*/ 9 h 10"/>
                  <a:gd name="T12" fmla="*/ 0 w 2"/>
                  <a:gd name="T13" fmla="*/ 5 h 10"/>
                  <a:gd name="T14" fmla="*/ 0 w 2"/>
                  <a:gd name="T15" fmla="*/ 3 h 10"/>
                  <a:gd name="T16" fmla="*/ 0 w 2"/>
                  <a:gd name="T17" fmla="*/ 0 h 10"/>
                  <a:gd name="T18" fmla="*/ 0 w 2"/>
                  <a:gd name="T19" fmla="*/ 0 h 10"/>
                  <a:gd name="T20" fmla="*/ 2 w 2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10"/>
                  <a:gd name="T35" fmla="*/ 2 w 2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10">
                    <a:moveTo>
                      <a:pt x="2" y="0"/>
                    </a:moveTo>
                    <a:lnTo>
                      <a:pt x="2" y="1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1" name="Freeform 5840"/>
              <p:cNvSpPr>
                <a:spLocks/>
              </p:cNvSpPr>
              <p:nvPr/>
            </p:nvSpPr>
            <p:spPr bwMode="auto">
              <a:xfrm>
                <a:off x="1505" y="3671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1 h 10"/>
                  <a:gd name="T4" fmla="*/ 2 w 2"/>
                  <a:gd name="T5" fmla="*/ 7 h 10"/>
                  <a:gd name="T6" fmla="*/ 2 w 2"/>
                  <a:gd name="T7" fmla="*/ 9 h 10"/>
                  <a:gd name="T8" fmla="*/ 0 w 2"/>
                  <a:gd name="T9" fmla="*/ 10 h 10"/>
                  <a:gd name="T10" fmla="*/ 0 w 2"/>
                  <a:gd name="T11" fmla="*/ 9 h 10"/>
                  <a:gd name="T12" fmla="*/ 0 w 2"/>
                  <a:gd name="T13" fmla="*/ 5 h 10"/>
                  <a:gd name="T14" fmla="*/ 0 w 2"/>
                  <a:gd name="T15" fmla="*/ 3 h 10"/>
                  <a:gd name="T16" fmla="*/ 0 w 2"/>
                  <a:gd name="T17" fmla="*/ 0 h 10"/>
                  <a:gd name="T18" fmla="*/ 0 w 2"/>
                  <a:gd name="T19" fmla="*/ 0 h 10"/>
                  <a:gd name="T20" fmla="*/ 2 w 2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10"/>
                  <a:gd name="T35" fmla="*/ 2 w 2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10">
                    <a:moveTo>
                      <a:pt x="2" y="0"/>
                    </a:moveTo>
                    <a:lnTo>
                      <a:pt x="2" y="1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2" name="Freeform 5841"/>
              <p:cNvSpPr>
                <a:spLocks/>
              </p:cNvSpPr>
              <p:nvPr/>
            </p:nvSpPr>
            <p:spPr bwMode="auto">
              <a:xfrm>
                <a:off x="1521" y="3714"/>
                <a:ext cx="24" cy="21"/>
              </a:xfrm>
              <a:custGeom>
                <a:avLst/>
                <a:gdLst>
                  <a:gd name="T0" fmla="*/ 2 w 24"/>
                  <a:gd name="T1" fmla="*/ 0 h 21"/>
                  <a:gd name="T2" fmla="*/ 2 w 24"/>
                  <a:gd name="T3" fmla="*/ 0 h 21"/>
                  <a:gd name="T4" fmla="*/ 4 w 24"/>
                  <a:gd name="T5" fmla="*/ 1 h 21"/>
                  <a:gd name="T6" fmla="*/ 4 w 24"/>
                  <a:gd name="T7" fmla="*/ 1 h 21"/>
                  <a:gd name="T8" fmla="*/ 8 w 24"/>
                  <a:gd name="T9" fmla="*/ 3 h 21"/>
                  <a:gd name="T10" fmla="*/ 9 w 24"/>
                  <a:gd name="T11" fmla="*/ 3 h 21"/>
                  <a:gd name="T12" fmla="*/ 9 w 24"/>
                  <a:gd name="T13" fmla="*/ 3 h 21"/>
                  <a:gd name="T14" fmla="*/ 9 w 24"/>
                  <a:gd name="T15" fmla="*/ 1 h 21"/>
                  <a:gd name="T16" fmla="*/ 11 w 24"/>
                  <a:gd name="T17" fmla="*/ 1 h 21"/>
                  <a:gd name="T18" fmla="*/ 11 w 24"/>
                  <a:gd name="T19" fmla="*/ 1 h 21"/>
                  <a:gd name="T20" fmla="*/ 13 w 24"/>
                  <a:gd name="T21" fmla="*/ 3 h 21"/>
                  <a:gd name="T22" fmla="*/ 15 w 24"/>
                  <a:gd name="T23" fmla="*/ 3 h 21"/>
                  <a:gd name="T24" fmla="*/ 16 w 24"/>
                  <a:gd name="T25" fmla="*/ 7 h 21"/>
                  <a:gd name="T26" fmla="*/ 18 w 24"/>
                  <a:gd name="T27" fmla="*/ 5 h 21"/>
                  <a:gd name="T28" fmla="*/ 20 w 24"/>
                  <a:gd name="T29" fmla="*/ 7 h 21"/>
                  <a:gd name="T30" fmla="*/ 20 w 24"/>
                  <a:gd name="T31" fmla="*/ 7 h 21"/>
                  <a:gd name="T32" fmla="*/ 20 w 24"/>
                  <a:gd name="T33" fmla="*/ 9 h 21"/>
                  <a:gd name="T34" fmla="*/ 24 w 24"/>
                  <a:gd name="T35" fmla="*/ 10 h 21"/>
                  <a:gd name="T36" fmla="*/ 24 w 24"/>
                  <a:gd name="T37" fmla="*/ 10 h 21"/>
                  <a:gd name="T38" fmla="*/ 24 w 24"/>
                  <a:gd name="T39" fmla="*/ 12 h 21"/>
                  <a:gd name="T40" fmla="*/ 22 w 24"/>
                  <a:gd name="T41" fmla="*/ 12 h 21"/>
                  <a:gd name="T42" fmla="*/ 22 w 24"/>
                  <a:gd name="T43" fmla="*/ 17 h 21"/>
                  <a:gd name="T44" fmla="*/ 20 w 24"/>
                  <a:gd name="T45" fmla="*/ 19 h 21"/>
                  <a:gd name="T46" fmla="*/ 18 w 24"/>
                  <a:gd name="T47" fmla="*/ 19 h 21"/>
                  <a:gd name="T48" fmla="*/ 18 w 24"/>
                  <a:gd name="T49" fmla="*/ 17 h 21"/>
                  <a:gd name="T50" fmla="*/ 16 w 24"/>
                  <a:gd name="T51" fmla="*/ 17 h 21"/>
                  <a:gd name="T52" fmla="*/ 18 w 24"/>
                  <a:gd name="T53" fmla="*/ 21 h 21"/>
                  <a:gd name="T54" fmla="*/ 16 w 24"/>
                  <a:gd name="T55" fmla="*/ 21 h 21"/>
                  <a:gd name="T56" fmla="*/ 15 w 24"/>
                  <a:gd name="T57" fmla="*/ 19 h 21"/>
                  <a:gd name="T58" fmla="*/ 13 w 24"/>
                  <a:gd name="T59" fmla="*/ 19 h 21"/>
                  <a:gd name="T60" fmla="*/ 11 w 24"/>
                  <a:gd name="T61" fmla="*/ 19 h 21"/>
                  <a:gd name="T62" fmla="*/ 15 w 24"/>
                  <a:gd name="T63" fmla="*/ 19 h 21"/>
                  <a:gd name="T64" fmla="*/ 8 w 24"/>
                  <a:gd name="T65" fmla="*/ 17 h 21"/>
                  <a:gd name="T66" fmla="*/ 6 w 24"/>
                  <a:gd name="T67" fmla="*/ 16 h 21"/>
                  <a:gd name="T68" fmla="*/ 8 w 24"/>
                  <a:gd name="T69" fmla="*/ 10 h 21"/>
                  <a:gd name="T70" fmla="*/ 4 w 24"/>
                  <a:gd name="T71" fmla="*/ 10 h 21"/>
                  <a:gd name="T72" fmla="*/ 2 w 24"/>
                  <a:gd name="T73" fmla="*/ 5 h 21"/>
                  <a:gd name="T74" fmla="*/ 0 w 24"/>
                  <a:gd name="T75" fmla="*/ 1 h 21"/>
                  <a:gd name="T76" fmla="*/ 0 w 24"/>
                  <a:gd name="T77" fmla="*/ 1 h 21"/>
                  <a:gd name="T78" fmla="*/ 2 w 24"/>
                  <a:gd name="T79" fmla="*/ 0 h 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21"/>
                  <a:gd name="T122" fmla="*/ 24 w 24"/>
                  <a:gd name="T123" fmla="*/ 21 h 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2" y="17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5" y="19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3" name="Freeform 5842"/>
              <p:cNvSpPr>
                <a:spLocks/>
              </p:cNvSpPr>
              <p:nvPr/>
            </p:nvSpPr>
            <p:spPr bwMode="auto">
              <a:xfrm>
                <a:off x="1521" y="3714"/>
                <a:ext cx="24" cy="21"/>
              </a:xfrm>
              <a:custGeom>
                <a:avLst/>
                <a:gdLst>
                  <a:gd name="T0" fmla="*/ 2 w 24"/>
                  <a:gd name="T1" fmla="*/ 0 h 21"/>
                  <a:gd name="T2" fmla="*/ 2 w 24"/>
                  <a:gd name="T3" fmla="*/ 0 h 21"/>
                  <a:gd name="T4" fmla="*/ 4 w 24"/>
                  <a:gd name="T5" fmla="*/ 1 h 21"/>
                  <a:gd name="T6" fmla="*/ 4 w 24"/>
                  <a:gd name="T7" fmla="*/ 1 h 21"/>
                  <a:gd name="T8" fmla="*/ 8 w 24"/>
                  <a:gd name="T9" fmla="*/ 3 h 21"/>
                  <a:gd name="T10" fmla="*/ 9 w 24"/>
                  <a:gd name="T11" fmla="*/ 3 h 21"/>
                  <a:gd name="T12" fmla="*/ 9 w 24"/>
                  <a:gd name="T13" fmla="*/ 3 h 21"/>
                  <a:gd name="T14" fmla="*/ 9 w 24"/>
                  <a:gd name="T15" fmla="*/ 1 h 21"/>
                  <a:gd name="T16" fmla="*/ 11 w 24"/>
                  <a:gd name="T17" fmla="*/ 1 h 21"/>
                  <a:gd name="T18" fmla="*/ 11 w 24"/>
                  <a:gd name="T19" fmla="*/ 1 h 21"/>
                  <a:gd name="T20" fmla="*/ 13 w 24"/>
                  <a:gd name="T21" fmla="*/ 3 h 21"/>
                  <a:gd name="T22" fmla="*/ 15 w 24"/>
                  <a:gd name="T23" fmla="*/ 3 h 21"/>
                  <a:gd name="T24" fmla="*/ 16 w 24"/>
                  <a:gd name="T25" fmla="*/ 7 h 21"/>
                  <a:gd name="T26" fmla="*/ 18 w 24"/>
                  <a:gd name="T27" fmla="*/ 5 h 21"/>
                  <a:gd name="T28" fmla="*/ 20 w 24"/>
                  <a:gd name="T29" fmla="*/ 7 h 21"/>
                  <a:gd name="T30" fmla="*/ 20 w 24"/>
                  <a:gd name="T31" fmla="*/ 7 h 21"/>
                  <a:gd name="T32" fmla="*/ 20 w 24"/>
                  <a:gd name="T33" fmla="*/ 9 h 21"/>
                  <a:gd name="T34" fmla="*/ 24 w 24"/>
                  <a:gd name="T35" fmla="*/ 10 h 21"/>
                  <a:gd name="T36" fmla="*/ 24 w 24"/>
                  <a:gd name="T37" fmla="*/ 10 h 21"/>
                  <a:gd name="T38" fmla="*/ 24 w 24"/>
                  <a:gd name="T39" fmla="*/ 12 h 21"/>
                  <a:gd name="T40" fmla="*/ 22 w 24"/>
                  <a:gd name="T41" fmla="*/ 12 h 21"/>
                  <a:gd name="T42" fmla="*/ 22 w 24"/>
                  <a:gd name="T43" fmla="*/ 17 h 21"/>
                  <a:gd name="T44" fmla="*/ 20 w 24"/>
                  <a:gd name="T45" fmla="*/ 19 h 21"/>
                  <a:gd name="T46" fmla="*/ 18 w 24"/>
                  <a:gd name="T47" fmla="*/ 19 h 21"/>
                  <a:gd name="T48" fmla="*/ 18 w 24"/>
                  <a:gd name="T49" fmla="*/ 17 h 21"/>
                  <a:gd name="T50" fmla="*/ 16 w 24"/>
                  <a:gd name="T51" fmla="*/ 17 h 21"/>
                  <a:gd name="T52" fmla="*/ 18 w 24"/>
                  <a:gd name="T53" fmla="*/ 21 h 21"/>
                  <a:gd name="T54" fmla="*/ 16 w 24"/>
                  <a:gd name="T55" fmla="*/ 21 h 21"/>
                  <a:gd name="T56" fmla="*/ 15 w 24"/>
                  <a:gd name="T57" fmla="*/ 19 h 21"/>
                  <a:gd name="T58" fmla="*/ 13 w 24"/>
                  <a:gd name="T59" fmla="*/ 19 h 21"/>
                  <a:gd name="T60" fmla="*/ 11 w 24"/>
                  <a:gd name="T61" fmla="*/ 19 h 21"/>
                  <a:gd name="T62" fmla="*/ 15 w 24"/>
                  <a:gd name="T63" fmla="*/ 19 h 21"/>
                  <a:gd name="T64" fmla="*/ 8 w 24"/>
                  <a:gd name="T65" fmla="*/ 17 h 21"/>
                  <a:gd name="T66" fmla="*/ 6 w 24"/>
                  <a:gd name="T67" fmla="*/ 16 h 21"/>
                  <a:gd name="T68" fmla="*/ 8 w 24"/>
                  <a:gd name="T69" fmla="*/ 10 h 21"/>
                  <a:gd name="T70" fmla="*/ 4 w 24"/>
                  <a:gd name="T71" fmla="*/ 10 h 21"/>
                  <a:gd name="T72" fmla="*/ 2 w 24"/>
                  <a:gd name="T73" fmla="*/ 5 h 21"/>
                  <a:gd name="T74" fmla="*/ 0 w 24"/>
                  <a:gd name="T75" fmla="*/ 1 h 21"/>
                  <a:gd name="T76" fmla="*/ 0 w 24"/>
                  <a:gd name="T77" fmla="*/ 1 h 21"/>
                  <a:gd name="T78" fmla="*/ 2 w 24"/>
                  <a:gd name="T79" fmla="*/ 0 h 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21"/>
                  <a:gd name="T122" fmla="*/ 24 w 24"/>
                  <a:gd name="T123" fmla="*/ 21 h 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2" y="17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5" y="19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4" name="Freeform 5843"/>
              <p:cNvSpPr>
                <a:spLocks/>
              </p:cNvSpPr>
              <p:nvPr/>
            </p:nvSpPr>
            <p:spPr bwMode="auto">
              <a:xfrm>
                <a:off x="1545" y="3726"/>
                <a:ext cx="19" cy="14"/>
              </a:xfrm>
              <a:custGeom>
                <a:avLst/>
                <a:gdLst>
                  <a:gd name="T0" fmla="*/ 5 w 19"/>
                  <a:gd name="T1" fmla="*/ 0 h 14"/>
                  <a:gd name="T2" fmla="*/ 5 w 19"/>
                  <a:gd name="T3" fmla="*/ 0 h 14"/>
                  <a:gd name="T4" fmla="*/ 7 w 19"/>
                  <a:gd name="T5" fmla="*/ 2 h 14"/>
                  <a:gd name="T6" fmla="*/ 7 w 19"/>
                  <a:gd name="T7" fmla="*/ 4 h 14"/>
                  <a:gd name="T8" fmla="*/ 9 w 19"/>
                  <a:gd name="T9" fmla="*/ 4 h 14"/>
                  <a:gd name="T10" fmla="*/ 9 w 19"/>
                  <a:gd name="T11" fmla="*/ 5 h 14"/>
                  <a:gd name="T12" fmla="*/ 9 w 19"/>
                  <a:gd name="T13" fmla="*/ 7 h 14"/>
                  <a:gd name="T14" fmla="*/ 9 w 19"/>
                  <a:gd name="T15" fmla="*/ 7 h 14"/>
                  <a:gd name="T16" fmla="*/ 9 w 19"/>
                  <a:gd name="T17" fmla="*/ 5 h 14"/>
                  <a:gd name="T18" fmla="*/ 10 w 19"/>
                  <a:gd name="T19" fmla="*/ 4 h 14"/>
                  <a:gd name="T20" fmla="*/ 12 w 19"/>
                  <a:gd name="T21" fmla="*/ 5 h 14"/>
                  <a:gd name="T22" fmla="*/ 14 w 19"/>
                  <a:gd name="T23" fmla="*/ 5 h 14"/>
                  <a:gd name="T24" fmla="*/ 14 w 19"/>
                  <a:gd name="T25" fmla="*/ 5 h 14"/>
                  <a:gd name="T26" fmla="*/ 16 w 19"/>
                  <a:gd name="T27" fmla="*/ 11 h 14"/>
                  <a:gd name="T28" fmla="*/ 18 w 19"/>
                  <a:gd name="T29" fmla="*/ 9 h 14"/>
                  <a:gd name="T30" fmla="*/ 18 w 19"/>
                  <a:gd name="T31" fmla="*/ 9 h 14"/>
                  <a:gd name="T32" fmla="*/ 19 w 19"/>
                  <a:gd name="T33" fmla="*/ 11 h 14"/>
                  <a:gd name="T34" fmla="*/ 19 w 19"/>
                  <a:gd name="T35" fmla="*/ 13 h 14"/>
                  <a:gd name="T36" fmla="*/ 18 w 19"/>
                  <a:gd name="T37" fmla="*/ 14 h 14"/>
                  <a:gd name="T38" fmla="*/ 16 w 19"/>
                  <a:gd name="T39" fmla="*/ 14 h 14"/>
                  <a:gd name="T40" fmla="*/ 14 w 19"/>
                  <a:gd name="T41" fmla="*/ 13 h 14"/>
                  <a:gd name="T42" fmla="*/ 9 w 19"/>
                  <a:gd name="T43" fmla="*/ 11 h 14"/>
                  <a:gd name="T44" fmla="*/ 9 w 19"/>
                  <a:gd name="T45" fmla="*/ 13 h 14"/>
                  <a:gd name="T46" fmla="*/ 9 w 19"/>
                  <a:gd name="T47" fmla="*/ 13 h 14"/>
                  <a:gd name="T48" fmla="*/ 9 w 19"/>
                  <a:gd name="T49" fmla="*/ 13 h 14"/>
                  <a:gd name="T50" fmla="*/ 5 w 19"/>
                  <a:gd name="T51" fmla="*/ 13 h 14"/>
                  <a:gd name="T52" fmla="*/ 5 w 19"/>
                  <a:gd name="T53" fmla="*/ 11 h 14"/>
                  <a:gd name="T54" fmla="*/ 3 w 19"/>
                  <a:gd name="T55" fmla="*/ 9 h 14"/>
                  <a:gd name="T56" fmla="*/ 1 w 19"/>
                  <a:gd name="T57" fmla="*/ 9 h 14"/>
                  <a:gd name="T58" fmla="*/ 0 w 19"/>
                  <a:gd name="T59" fmla="*/ 4 h 14"/>
                  <a:gd name="T60" fmla="*/ 1 w 19"/>
                  <a:gd name="T61" fmla="*/ 4 h 14"/>
                  <a:gd name="T62" fmla="*/ 3 w 19"/>
                  <a:gd name="T63" fmla="*/ 2 h 14"/>
                  <a:gd name="T64" fmla="*/ 5 w 19"/>
                  <a:gd name="T65" fmla="*/ 2 h 14"/>
                  <a:gd name="T66" fmla="*/ 5 w 19"/>
                  <a:gd name="T67" fmla="*/ 0 h 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"/>
                  <a:gd name="T103" fmla="*/ 0 h 14"/>
                  <a:gd name="T104" fmla="*/ 19 w 19"/>
                  <a:gd name="T105" fmla="*/ 14 h 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" h="14">
                    <a:moveTo>
                      <a:pt x="5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5" name="Freeform 5844"/>
              <p:cNvSpPr>
                <a:spLocks/>
              </p:cNvSpPr>
              <p:nvPr/>
            </p:nvSpPr>
            <p:spPr bwMode="auto">
              <a:xfrm>
                <a:off x="1545" y="3726"/>
                <a:ext cx="19" cy="14"/>
              </a:xfrm>
              <a:custGeom>
                <a:avLst/>
                <a:gdLst>
                  <a:gd name="T0" fmla="*/ 5 w 19"/>
                  <a:gd name="T1" fmla="*/ 0 h 14"/>
                  <a:gd name="T2" fmla="*/ 5 w 19"/>
                  <a:gd name="T3" fmla="*/ 0 h 14"/>
                  <a:gd name="T4" fmla="*/ 7 w 19"/>
                  <a:gd name="T5" fmla="*/ 2 h 14"/>
                  <a:gd name="T6" fmla="*/ 7 w 19"/>
                  <a:gd name="T7" fmla="*/ 4 h 14"/>
                  <a:gd name="T8" fmla="*/ 9 w 19"/>
                  <a:gd name="T9" fmla="*/ 4 h 14"/>
                  <a:gd name="T10" fmla="*/ 9 w 19"/>
                  <a:gd name="T11" fmla="*/ 5 h 14"/>
                  <a:gd name="T12" fmla="*/ 9 w 19"/>
                  <a:gd name="T13" fmla="*/ 7 h 14"/>
                  <a:gd name="T14" fmla="*/ 9 w 19"/>
                  <a:gd name="T15" fmla="*/ 7 h 14"/>
                  <a:gd name="T16" fmla="*/ 9 w 19"/>
                  <a:gd name="T17" fmla="*/ 5 h 14"/>
                  <a:gd name="T18" fmla="*/ 10 w 19"/>
                  <a:gd name="T19" fmla="*/ 4 h 14"/>
                  <a:gd name="T20" fmla="*/ 12 w 19"/>
                  <a:gd name="T21" fmla="*/ 5 h 14"/>
                  <a:gd name="T22" fmla="*/ 14 w 19"/>
                  <a:gd name="T23" fmla="*/ 5 h 14"/>
                  <a:gd name="T24" fmla="*/ 14 w 19"/>
                  <a:gd name="T25" fmla="*/ 5 h 14"/>
                  <a:gd name="T26" fmla="*/ 16 w 19"/>
                  <a:gd name="T27" fmla="*/ 11 h 14"/>
                  <a:gd name="T28" fmla="*/ 18 w 19"/>
                  <a:gd name="T29" fmla="*/ 9 h 14"/>
                  <a:gd name="T30" fmla="*/ 18 w 19"/>
                  <a:gd name="T31" fmla="*/ 9 h 14"/>
                  <a:gd name="T32" fmla="*/ 19 w 19"/>
                  <a:gd name="T33" fmla="*/ 11 h 14"/>
                  <a:gd name="T34" fmla="*/ 19 w 19"/>
                  <a:gd name="T35" fmla="*/ 13 h 14"/>
                  <a:gd name="T36" fmla="*/ 18 w 19"/>
                  <a:gd name="T37" fmla="*/ 14 h 14"/>
                  <a:gd name="T38" fmla="*/ 16 w 19"/>
                  <a:gd name="T39" fmla="*/ 14 h 14"/>
                  <a:gd name="T40" fmla="*/ 14 w 19"/>
                  <a:gd name="T41" fmla="*/ 13 h 14"/>
                  <a:gd name="T42" fmla="*/ 9 w 19"/>
                  <a:gd name="T43" fmla="*/ 11 h 14"/>
                  <a:gd name="T44" fmla="*/ 9 w 19"/>
                  <a:gd name="T45" fmla="*/ 13 h 14"/>
                  <a:gd name="T46" fmla="*/ 9 w 19"/>
                  <a:gd name="T47" fmla="*/ 13 h 14"/>
                  <a:gd name="T48" fmla="*/ 9 w 19"/>
                  <a:gd name="T49" fmla="*/ 13 h 14"/>
                  <a:gd name="T50" fmla="*/ 5 w 19"/>
                  <a:gd name="T51" fmla="*/ 13 h 14"/>
                  <a:gd name="T52" fmla="*/ 5 w 19"/>
                  <a:gd name="T53" fmla="*/ 11 h 14"/>
                  <a:gd name="T54" fmla="*/ 3 w 19"/>
                  <a:gd name="T55" fmla="*/ 9 h 14"/>
                  <a:gd name="T56" fmla="*/ 1 w 19"/>
                  <a:gd name="T57" fmla="*/ 9 h 14"/>
                  <a:gd name="T58" fmla="*/ 0 w 19"/>
                  <a:gd name="T59" fmla="*/ 4 h 14"/>
                  <a:gd name="T60" fmla="*/ 1 w 19"/>
                  <a:gd name="T61" fmla="*/ 4 h 14"/>
                  <a:gd name="T62" fmla="*/ 3 w 19"/>
                  <a:gd name="T63" fmla="*/ 2 h 14"/>
                  <a:gd name="T64" fmla="*/ 5 w 19"/>
                  <a:gd name="T65" fmla="*/ 2 h 14"/>
                  <a:gd name="T66" fmla="*/ 5 w 19"/>
                  <a:gd name="T67" fmla="*/ 0 h 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"/>
                  <a:gd name="T103" fmla="*/ 0 h 14"/>
                  <a:gd name="T104" fmla="*/ 19 w 19"/>
                  <a:gd name="T105" fmla="*/ 14 h 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" h="14">
                    <a:moveTo>
                      <a:pt x="5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6" name="Freeform 5845"/>
              <p:cNvSpPr>
                <a:spLocks/>
              </p:cNvSpPr>
              <p:nvPr/>
            </p:nvSpPr>
            <p:spPr bwMode="auto">
              <a:xfrm>
                <a:off x="1566" y="3719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2 h 20"/>
                  <a:gd name="T4" fmla="*/ 9 w 9"/>
                  <a:gd name="T5" fmla="*/ 14 h 20"/>
                  <a:gd name="T6" fmla="*/ 7 w 9"/>
                  <a:gd name="T7" fmla="*/ 14 h 20"/>
                  <a:gd name="T8" fmla="*/ 5 w 9"/>
                  <a:gd name="T9" fmla="*/ 12 h 20"/>
                  <a:gd name="T10" fmla="*/ 4 w 9"/>
                  <a:gd name="T11" fmla="*/ 11 h 20"/>
                  <a:gd name="T12" fmla="*/ 4 w 9"/>
                  <a:gd name="T13" fmla="*/ 14 h 20"/>
                  <a:gd name="T14" fmla="*/ 5 w 9"/>
                  <a:gd name="T15" fmla="*/ 16 h 20"/>
                  <a:gd name="T16" fmla="*/ 5 w 9"/>
                  <a:gd name="T17" fmla="*/ 18 h 20"/>
                  <a:gd name="T18" fmla="*/ 9 w 9"/>
                  <a:gd name="T19" fmla="*/ 18 h 20"/>
                  <a:gd name="T20" fmla="*/ 9 w 9"/>
                  <a:gd name="T21" fmla="*/ 20 h 20"/>
                  <a:gd name="T22" fmla="*/ 7 w 9"/>
                  <a:gd name="T23" fmla="*/ 20 h 20"/>
                  <a:gd name="T24" fmla="*/ 5 w 9"/>
                  <a:gd name="T25" fmla="*/ 18 h 20"/>
                  <a:gd name="T26" fmla="*/ 2 w 9"/>
                  <a:gd name="T27" fmla="*/ 12 h 20"/>
                  <a:gd name="T28" fmla="*/ 0 w 9"/>
                  <a:gd name="T29" fmla="*/ 9 h 20"/>
                  <a:gd name="T30" fmla="*/ 2 w 9"/>
                  <a:gd name="T31" fmla="*/ 9 h 20"/>
                  <a:gd name="T32" fmla="*/ 4 w 9"/>
                  <a:gd name="T33" fmla="*/ 9 h 20"/>
                  <a:gd name="T34" fmla="*/ 4 w 9"/>
                  <a:gd name="T35" fmla="*/ 7 h 20"/>
                  <a:gd name="T36" fmla="*/ 4 w 9"/>
                  <a:gd name="T37" fmla="*/ 5 h 20"/>
                  <a:gd name="T38" fmla="*/ 4 w 9"/>
                  <a:gd name="T39" fmla="*/ 5 h 20"/>
                  <a:gd name="T40" fmla="*/ 5 w 9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20"/>
                  <a:gd name="T65" fmla="*/ 9 w 9"/>
                  <a:gd name="T66" fmla="*/ 20 h 2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20">
                    <a:moveTo>
                      <a:pt x="5" y="0"/>
                    </a:moveTo>
                    <a:lnTo>
                      <a:pt x="7" y="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7" name="Freeform 5846"/>
              <p:cNvSpPr>
                <a:spLocks/>
              </p:cNvSpPr>
              <p:nvPr/>
            </p:nvSpPr>
            <p:spPr bwMode="auto">
              <a:xfrm>
                <a:off x="1566" y="3719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2 h 20"/>
                  <a:gd name="T4" fmla="*/ 9 w 9"/>
                  <a:gd name="T5" fmla="*/ 14 h 20"/>
                  <a:gd name="T6" fmla="*/ 7 w 9"/>
                  <a:gd name="T7" fmla="*/ 14 h 20"/>
                  <a:gd name="T8" fmla="*/ 5 w 9"/>
                  <a:gd name="T9" fmla="*/ 12 h 20"/>
                  <a:gd name="T10" fmla="*/ 4 w 9"/>
                  <a:gd name="T11" fmla="*/ 11 h 20"/>
                  <a:gd name="T12" fmla="*/ 4 w 9"/>
                  <a:gd name="T13" fmla="*/ 14 h 20"/>
                  <a:gd name="T14" fmla="*/ 5 w 9"/>
                  <a:gd name="T15" fmla="*/ 16 h 20"/>
                  <a:gd name="T16" fmla="*/ 5 w 9"/>
                  <a:gd name="T17" fmla="*/ 18 h 20"/>
                  <a:gd name="T18" fmla="*/ 9 w 9"/>
                  <a:gd name="T19" fmla="*/ 18 h 20"/>
                  <a:gd name="T20" fmla="*/ 9 w 9"/>
                  <a:gd name="T21" fmla="*/ 20 h 20"/>
                  <a:gd name="T22" fmla="*/ 7 w 9"/>
                  <a:gd name="T23" fmla="*/ 20 h 20"/>
                  <a:gd name="T24" fmla="*/ 5 w 9"/>
                  <a:gd name="T25" fmla="*/ 18 h 20"/>
                  <a:gd name="T26" fmla="*/ 2 w 9"/>
                  <a:gd name="T27" fmla="*/ 12 h 20"/>
                  <a:gd name="T28" fmla="*/ 0 w 9"/>
                  <a:gd name="T29" fmla="*/ 9 h 20"/>
                  <a:gd name="T30" fmla="*/ 2 w 9"/>
                  <a:gd name="T31" fmla="*/ 9 h 20"/>
                  <a:gd name="T32" fmla="*/ 4 w 9"/>
                  <a:gd name="T33" fmla="*/ 9 h 20"/>
                  <a:gd name="T34" fmla="*/ 4 w 9"/>
                  <a:gd name="T35" fmla="*/ 7 h 20"/>
                  <a:gd name="T36" fmla="*/ 4 w 9"/>
                  <a:gd name="T37" fmla="*/ 5 h 20"/>
                  <a:gd name="T38" fmla="*/ 4 w 9"/>
                  <a:gd name="T39" fmla="*/ 5 h 20"/>
                  <a:gd name="T40" fmla="*/ 5 w 9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20"/>
                  <a:gd name="T65" fmla="*/ 9 w 9"/>
                  <a:gd name="T66" fmla="*/ 20 h 2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20">
                    <a:moveTo>
                      <a:pt x="5" y="0"/>
                    </a:moveTo>
                    <a:lnTo>
                      <a:pt x="7" y="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8" name="Freeform 5847"/>
              <p:cNvSpPr>
                <a:spLocks/>
              </p:cNvSpPr>
              <p:nvPr/>
            </p:nvSpPr>
            <p:spPr bwMode="auto">
              <a:xfrm>
                <a:off x="1564" y="3758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2 h 6"/>
                  <a:gd name="T4" fmla="*/ 0 w 4"/>
                  <a:gd name="T5" fmla="*/ 2 h 6"/>
                  <a:gd name="T6" fmla="*/ 2 w 4"/>
                  <a:gd name="T7" fmla="*/ 0 h 6"/>
                  <a:gd name="T8" fmla="*/ 4 w 4"/>
                  <a:gd name="T9" fmla="*/ 0 h 6"/>
                  <a:gd name="T10" fmla="*/ 4 w 4"/>
                  <a:gd name="T11" fmla="*/ 2 h 6"/>
                  <a:gd name="T12" fmla="*/ 4 w 4"/>
                  <a:gd name="T13" fmla="*/ 4 h 6"/>
                  <a:gd name="T14" fmla="*/ 4 w 4"/>
                  <a:gd name="T15" fmla="*/ 4 h 6"/>
                  <a:gd name="T16" fmla="*/ 2 w 4"/>
                  <a:gd name="T17" fmla="*/ 6 h 6"/>
                  <a:gd name="T18" fmla="*/ 0 w 4"/>
                  <a:gd name="T19" fmla="*/ 4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9" name="Freeform 5848"/>
              <p:cNvSpPr>
                <a:spLocks/>
              </p:cNvSpPr>
              <p:nvPr/>
            </p:nvSpPr>
            <p:spPr bwMode="auto">
              <a:xfrm>
                <a:off x="1564" y="3758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2 h 6"/>
                  <a:gd name="T4" fmla="*/ 0 w 4"/>
                  <a:gd name="T5" fmla="*/ 2 h 6"/>
                  <a:gd name="T6" fmla="*/ 2 w 4"/>
                  <a:gd name="T7" fmla="*/ 0 h 6"/>
                  <a:gd name="T8" fmla="*/ 4 w 4"/>
                  <a:gd name="T9" fmla="*/ 0 h 6"/>
                  <a:gd name="T10" fmla="*/ 4 w 4"/>
                  <a:gd name="T11" fmla="*/ 2 h 6"/>
                  <a:gd name="T12" fmla="*/ 4 w 4"/>
                  <a:gd name="T13" fmla="*/ 4 h 6"/>
                  <a:gd name="T14" fmla="*/ 4 w 4"/>
                  <a:gd name="T15" fmla="*/ 4 h 6"/>
                  <a:gd name="T16" fmla="*/ 2 w 4"/>
                  <a:gd name="T17" fmla="*/ 6 h 6"/>
                  <a:gd name="T18" fmla="*/ 0 w 4"/>
                  <a:gd name="T19" fmla="*/ 4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0" name="Freeform 5849"/>
              <p:cNvSpPr>
                <a:spLocks/>
              </p:cNvSpPr>
              <p:nvPr/>
            </p:nvSpPr>
            <p:spPr bwMode="auto">
              <a:xfrm>
                <a:off x="1570" y="376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3 w 5"/>
                  <a:gd name="T3" fmla="*/ 3 h 3"/>
                  <a:gd name="T4" fmla="*/ 1 w 5"/>
                  <a:gd name="T5" fmla="*/ 3 h 3"/>
                  <a:gd name="T6" fmla="*/ 1 w 5"/>
                  <a:gd name="T7" fmla="*/ 2 h 3"/>
                  <a:gd name="T8" fmla="*/ 0 w 5"/>
                  <a:gd name="T9" fmla="*/ 0 h 3"/>
                  <a:gd name="T10" fmla="*/ 1 w 5"/>
                  <a:gd name="T11" fmla="*/ 0 h 3"/>
                  <a:gd name="T12" fmla="*/ 3 w 5"/>
                  <a:gd name="T13" fmla="*/ 0 h 3"/>
                  <a:gd name="T14" fmla="*/ 5 w 5"/>
                  <a:gd name="T15" fmla="*/ 0 h 3"/>
                  <a:gd name="T16" fmla="*/ 5 w 5"/>
                  <a:gd name="T17" fmla="*/ 2 h 3"/>
                  <a:gd name="T18" fmla="*/ 5 w 5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3"/>
                  <a:gd name="T32" fmla="*/ 5 w 5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3">
                    <a:moveTo>
                      <a:pt x="5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1" name="Freeform 5850"/>
              <p:cNvSpPr>
                <a:spLocks/>
              </p:cNvSpPr>
              <p:nvPr/>
            </p:nvSpPr>
            <p:spPr bwMode="auto">
              <a:xfrm>
                <a:off x="1570" y="376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3 w 5"/>
                  <a:gd name="T3" fmla="*/ 3 h 3"/>
                  <a:gd name="T4" fmla="*/ 1 w 5"/>
                  <a:gd name="T5" fmla="*/ 3 h 3"/>
                  <a:gd name="T6" fmla="*/ 1 w 5"/>
                  <a:gd name="T7" fmla="*/ 2 h 3"/>
                  <a:gd name="T8" fmla="*/ 0 w 5"/>
                  <a:gd name="T9" fmla="*/ 0 h 3"/>
                  <a:gd name="T10" fmla="*/ 1 w 5"/>
                  <a:gd name="T11" fmla="*/ 0 h 3"/>
                  <a:gd name="T12" fmla="*/ 3 w 5"/>
                  <a:gd name="T13" fmla="*/ 0 h 3"/>
                  <a:gd name="T14" fmla="*/ 5 w 5"/>
                  <a:gd name="T15" fmla="*/ 0 h 3"/>
                  <a:gd name="T16" fmla="*/ 5 w 5"/>
                  <a:gd name="T17" fmla="*/ 2 h 3"/>
                  <a:gd name="T18" fmla="*/ 5 w 5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3"/>
                  <a:gd name="T32" fmla="*/ 5 w 5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3">
                    <a:moveTo>
                      <a:pt x="5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2" name="Freeform 5851"/>
              <p:cNvSpPr>
                <a:spLocks/>
              </p:cNvSpPr>
              <p:nvPr/>
            </p:nvSpPr>
            <p:spPr bwMode="auto">
              <a:xfrm>
                <a:off x="1582" y="3757"/>
                <a:ext cx="13" cy="3"/>
              </a:xfrm>
              <a:custGeom>
                <a:avLst/>
                <a:gdLst>
                  <a:gd name="T0" fmla="*/ 13 w 13"/>
                  <a:gd name="T1" fmla="*/ 1 h 3"/>
                  <a:gd name="T2" fmla="*/ 13 w 13"/>
                  <a:gd name="T3" fmla="*/ 1 h 3"/>
                  <a:gd name="T4" fmla="*/ 2 w 13"/>
                  <a:gd name="T5" fmla="*/ 3 h 3"/>
                  <a:gd name="T6" fmla="*/ 2 w 13"/>
                  <a:gd name="T7" fmla="*/ 3 h 3"/>
                  <a:gd name="T8" fmla="*/ 0 w 13"/>
                  <a:gd name="T9" fmla="*/ 1 h 3"/>
                  <a:gd name="T10" fmla="*/ 0 w 13"/>
                  <a:gd name="T11" fmla="*/ 0 h 3"/>
                  <a:gd name="T12" fmla="*/ 2 w 13"/>
                  <a:gd name="T13" fmla="*/ 0 h 3"/>
                  <a:gd name="T14" fmla="*/ 2 w 13"/>
                  <a:gd name="T15" fmla="*/ 0 h 3"/>
                  <a:gd name="T16" fmla="*/ 6 w 13"/>
                  <a:gd name="T17" fmla="*/ 0 h 3"/>
                  <a:gd name="T18" fmla="*/ 11 w 13"/>
                  <a:gd name="T19" fmla="*/ 0 h 3"/>
                  <a:gd name="T20" fmla="*/ 13 w 13"/>
                  <a:gd name="T21" fmla="*/ 1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3"/>
                  <a:gd name="T35" fmla="*/ 13 w 1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3">
                    <a:moveTo>
                      <a:pt x="13" y="1"/>
                    </a:moveTo>
                    <a:lnTo>
                      <a:pt x="1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3" name="Freeform 5852"/>
              <p:cNvSpPr>
                <a:spLocks/>
              </p:cNvSpPr>
              <p:nvPr/>
            </p:nvSpPr>
            <p:spPr bwMode="auto">
              <a:xfrm>
                <a:off x="1582" y="3757"/>
                <a:ext cx="13" cy="3"/>
              </a:xfrm>
              <a:custGeom>
                <a:avLst/>
                <a:gdLst>
                  <a:gd name="T0" fmla="*/ 13 w 13"/>
                  <a:gd name="T1" fmla="*/ 1 h 3"/>
                  <a:gd name="T2" fmla="*/ 13 w 13"/>
                  <a:gd name="T3" fmla="*/ 1 h 3"/>
                  <a:gd name="T4" fmla="*/ 2 w 13"/>
                  <a:gd name="T5" fmla="*/ 3 h 3"/>
                  <a:gd name="T6" fmla="*/ 2 w 13"/>
                  <a:gd name="T7" fmla="*/ 3 h 3"/>
                  <a:gd name="T8" fmla="*/ 0 w 13"/>
                  <a:gd name="T9" fmla="*/ 1 h 3"/>
                  <a:gd name="T10" fmla="*/ 0 w 13"/>
                  <a:gd name="T11" fmla="*/ 0 h 3"/>
                  <a:gd name="T12" fmla="*/ 2 w 13"/>
                  <a:gd name="T13" fmla="*/ 0 h 3"/>
                  <a:gd name="T14" fmla="*/ 2 w 13"/>
                  <a:gd name="T15" fmla="*/ 0 h 3"/>
                  <a:gd name="T16" fmla="*/ 6 w 13"/>
                  <a:gd name="T17" fmla="*/ 0 h 3"/>
                  <a:gd name="T18" fmla="*/ 11 w 13"/>
                  <a:gd name="T19" fmla="*/ 0 h 3"/>
                  <a:gd name="T20" fmla="*/ 13 w 13"/>
                  <a:gd name="T21" fmla="*/ 1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3"/>
                  <a:gd name="T35" fmla="*/ 13 w 1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3">
                    <a:moveTo>
                      <a:pt x="13" y="1"/>
                    </a:moveTo>
                    <a:lnTo>
                      <a:pt x="1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4" name="Freeform 5853"/>
              <p:cNvSpPr>
                <a:spLocks/>
              </p:cNvSpPr>
              <p:nvPr/>
            </p:nvSpPr>
            <p:spPr bwMode="auto">
              <a:xfrm>
                <a:off x="1580" y="3758"/>
                <a:ext cx="34" cy="20"/>
              </a:xfrm>
              <a:custGeom>
                <a:avLst/>
                <a:gdLst>
                  <a:gd name="T0" fmla="*/ 0 w 34"/>
                  <a:gd name="T1" fmla="*/ 6 h 20"/>
                  <a:gd name="T2" fmla="*/ 2 w 34"/>
                  <a:gd name="T3" fmla="*/ 4 h 20"/>
                  <a:gd name="T4" fmla="*/ 24 w 34"/>
                  <a:gd name="T5" fmla="*/ 0 h 20"/>
                  <a:gd name="T6" fmla="*/ 25 w 34"/>
                  <a:gd name="T7" fmla="*/ 0 h 20"/>
                  <a:gd name="T8" fmla="*/ 27 w 34"/>
                  <a:gd name="T9" fmla="*/ 2 h 20"/>
                  <a:gd name="T10" fmla="*/ 29 w 34"/>
                  <a:gd name="T11" fmla="*/ 4 h 20"/>
                  <a:gd name="T12" fmla="*/ 25 w 34"/>
                  <a:gd name="T13" fmla="*/ 4 h 20"/>
                  <a:gd name="T14" fmla="*/ 24 w 34"/>
                  <a:gd name="T15" fmla="*/ 4 h 20"/>
                  <a:gd name="T16" fmla="*/ 18 w 34"/>
                  <a:gd name="T17" fmla="*/ 2 h 20"/>
                  <a:gd name="T18" fmla="*/ 18 w 34"/>
                  <a:gd name="T19" fmla="*/ 4 h 20"/>
                  <a:gd name="T20" fmla="*/ 22 w 34"/>
                  <a:gd name="T21" fmla="*/ 6 h 20"/>
                  <a:gd name="T22" fmla="*/ 27 w 34"/>
                  <a:gd name="T23" fmla="*/ 6 h 20"/>
                  <a:gd name="T24" fmla="*/ 29 w 34"/>
                  <a:gd name="T25" fmla="*/ 7 h 20"/>
                  <a:gd name="T26" fmla="*/ 29 w 34"/>
                  <a:gd name="T27" fmla="*/ 7 h 20"/>
                  <a:gd name="T28" fmla="*/ 31 w 34"/>
                  <a:gd name="T29" fmla="*/ 9 h 20"/>
                  <a:gd name="T30" fmla="*/ 25 w 34"/>
                  <a:gd name="T31" fmla="*/ 9 h 20"/>
                  <a:gd name="T32" fmla="*/ 24 w 34"/>
                  <a:gd name="T33" fmla="*/ 9 h 20"/>
                  <a:gd name="T34" fmla="*/ 24 w 34"/>
                  <a:gd name="T35" fmla="*/ 11 h 20"/>
                  <a:gd name="T36" fmla="*/ 29 w 34"/>
                  <a:gd name="T37" fmla="*/ 11 h 20"/>
                  <a:gd name="T38" fmla="*/ 31 w 34"/>
                  <a:gd name="T39" fmla="*/ 13 h 20"/>
                  <a:gd name="T40" fmla="*/ 31 w 34"/>
                  <a:gd name="T41" fmla="*/ 15 h 20"/>
                  <a:gd name="T42" fmla="*/ 33 w 34"/>
                  <a:gd name="T43" fmla="*/ 15 h 20"/>
                  <a:gd name="T44" fmla="*/ 33 w 34"/>
                  <a:gd name="T45" fmla="*/ 18 h 20"/>
                  <a:gd name="T46" fmla="*/ 34 w 34"/>
                  <a:gd name="T47" fmla="*/ 20 h 20"/>
                  <a:gd name="T48" fmla="*/ 34 w 34"/>
                  <a:gd name="T49" fmla="*/ 20 h 20"/>
                  <a:gd name="T50" fmla="*/ 33 w 34"/>
                  <a:gd name="T51" fmla="*/ 20 h 20"/>
                  <a:gd name="T52" fmla="*/ 31 w 34"/>
                  <a:gd name="T53" fmla="*/ 18 h 20"/>
                  <a:gd name="T54" fmla="*/ 31 w 34"/>
                  <a:gd name="T55" fmla="*/ 18 h 20"/>
                  <a:gd name="T56" fmla="*/ 31 w 34"/>
                  <a:gd name="T57" fmla="*/ 15 h 20"/>
                  <a:gd name="T58" fmla="*/ 29 w 34"/>
                  <a:gd name="T59" fmla="*/ 15 h 20"/>
                  <a:gd name="T60" fmla="*/ 27 w 34"/>
                  <a:gd name="T61" fmla="*/ 13 h 20"/>
                  <a:gd name="T62" fmla="*/ 22 w 34"/>
                  <a:gd name="T63" fmla="*/ 15 h 20"/>
                  <a:gd name="T64" fmla="*/ 20 w 34"/>
                  <a:gd name="T65" fmla="*/ 13 h 20"/>
                  <a:gd name="T66" fmla="*/ 20 w 34"/>
                  <a:gd name="T67" fmla="*/ 11 h 20"/>
                  <a:gd name="T68" fmla="*/ 18 w 34"/>
                  <a:gd name="T69" fmla="*/ 9 h 20"/>
                  <a:gd name="T70" fmla="*/ 18 w 34"/>
                  <a:gd name="T71" fmla="*/ 9 h 20"/>
                  <a:gd name="T72" fmla="*/ 17 w 34"/>
                  <a:gd name="T73" fmla="*/ 7 h 20"/>
                  <a:gd name="T74" fmla="*/ 13 w 34"/>
                  <a:gd name="T75" fmla="*/ 7 h 20"/>
                  <a:gd name="T76" fmla="*/ 11 w 34"/>
                  <a:gd name="T77" fmla="*/ 9 h 20"/>
                  <a:gd name="T78" fmla="*/ 13 w 34"/>
                  <a:gd name="T79" fmla="*/ 11 h 20"/>
                  <a:gd name="T80" fmla="*/ 17 w 34"/>
                  <a:gd name="T81" fmla="*/ 16 h 20"/>
                  <a:gd name="T82" fmla="*/ 11 w 34"/>
                  <a:gd name="T83" fmla="*/ 15 h 20"/>
                  <a:gd name="T84" fmla="*/ 9 w 34"/>
                  <a:gd name="T85" fmla="*/ 15 h 20"/>
                  <a:gd name="T86" fmla="*/ 9 w 34"/>
                  <a:gd name="T87" fmla="*/ 13 h 20"/>
                  <a:gd name="T88" fmla="*/ 6 w 34"/>
                  <a:gd name="T89" fmla="*/ 11 h 20"/>
                  <a:gd name="T90" fmla="*/ 8 w 34"/>
                  <a:gd name="T91" fmla="*/ 9 h 20"/>
                  <a:gd name="T92" fmla="*/ 11 w 34"/>
                  <a:gd name="T93" fmla="*/ 7 h 20"/>
                  <a:gd name="T94" fmla="*/ 11 w 34"/>
                  <a:gd name="T95" fmla="*/ 7 h 20"/>
                  <a:gd name="T96" fmla="*/ 11 w 34"/>
                  <a:gd name="T97" fmla="*/ 6 h 20"/>
                  <a:gd name="T98" fmla="*/ 9 w 34"/>
                  <a:gd name="T99" fmla="*/ 7 h 20"/>
                  <a:gd name="T100" fmla="*/ 8 w 34"/>
                  <a:gd name="T101" fmla="*/ 7 h 20"/>
                  <a:gd name="T102" fmla="*/ 2 w 34"/>
                  <a:gd name="T103" fmla="*/ 9 h 20"/>
                  <a:gd name="T104" fmla="*/ 0 w 34"/>
                  <a:gd name="T105" fmla="*/ 7 h 20"/>
                  <a:gd name="T106" fmla="*/ 0 w 34"/>
                  <a:gd name="T107" fmla="*/ 6 h 20"/>
                  <a:gd name="T108" fmla="*/ 0 w 34"/>
                  <a:gd name="T109" fmla="*/ 6 h 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4"/>
                  <a:gd name="T166" fmla="*/ 0 h 20"/>
                  <a:gd name="T167" fmla="*/ 34 w 34"/>
                  <a:gd name="T168" fmla="*/ 20 h 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4" h="20">
                    <a:moveTo>
                      <a:pt x="0" y="6"/>
                    </a:moveTo>
                    <a:lnTo>
                      <a:pt x="2" y="4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2" y="6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1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9" y="11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7" y="13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7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7" y="16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5" name="Freeform 5854"/>
              <p:cNvSpPr>
                <a:spLocks/>
              </p:cNvSpPr>
              <p:nvPr/>
            </p:nvSpPr>
            <p:spPr bwMode="auto">
              <a:xfrm>
                <a:off x="1580" y="3758"/>
                <a:ext cx="34" cy="20"/>
              </a:xfrm>
              <a:custGeom>
                <a:avLst/>
                <a:gdLst>
                  <a:gd name="T0" fmla="*/ 0 w 34"/>
                  <a:gd name="T1" fmla="*/ 6 h 20"/>
                  <a:gd name="T2" fmla="*/ 2 w 34"/>
                  <a:gd name="T3" fmla="*/ 4 h 20"/>
                  <a:gd name="T4" fmla="*/ 24 w 34"/>
                  <a:gd name="T5" fmla="*/ 0 h 20"/>
                  <a:gd name="T6" fmla="*/ 25 w 34"/>
                  <a:gd name="T7" fmla="*/ 0 h 20"/>
                  <a:gd name="T8" fmla="*/ 27 w 34"/>
                  <a:gd name="T9" fmla="*/ 2 h 20"/>
                  <a:gd name="T10" fmla="*/ 29 w 34"/>
                  <a:gd name="T11" fmla="*/ 4 h 20"/>
                  <a:gd name="T12" fmla="*/ 25 w 34"/>
                  <a:gd name="T13" fmla="*/ 4 h 20"/>
                  <a:gd name="T14" fmla="*/ 24 w 34"/>
                  <a:gd name="T15" fmla="*/ 4 h 20"/>
                  <a:gd name="T16" fmla="*/ 18 w 34"/>
                  <a:gd name="T17" fmla="*/ 2 h 20"/>
                  <a:gd name="T18" fmla="*/ 18 w 34"/>
                  <a:gd name="T19" fmla="*/ 4 h 20"/>
                  <a:gd name="T20" fmla="*/ 22 w 34"/>
                  <a:gd name="T21" fmla="*/ 6 h 20"/>
                  <a:gd name="T22" fmla="*/ 27 w 34"/>
                  <a:gd name="T23" fmla="*/ 6 h 20"/>
                  <a:gd name="T24" fmla="*/ 29 w 34"/>
                  <a:gd name="T25" fmla="*/ 7 h 20"/>
                  <a:gd name="T26" fmla="*/ 29 w 34"/>
                  <a:gd name="T27" fmla="*/ 7 h 20"/>
                  <a:gd name="T28" fmla="*/ 31 w 34"/>
                  <a:gd name="T29" fmla="*/ 9 h 20"/>
                  <a:gd name="T30" fmla="*/ 25 w 34"/>
                  <a:gd name="T31" fmla="*/ 9 h 20"/>
                  <a:gd name="T32" fmla="*/ 24 w 34"/>
                  <a:gd name="T33" fmla="*/ 9 h 20"/>
                  <a:gd name="T34" fmla="*/ 24 w 34"/>
                  <a:gd name="T35" fmla="*/ 11 h 20"/>
                  <a:gd name="T36" fmla="*/ 29 w 34"/>
                  <a:gd name="T37" fmla="*/ 11 h 20"/>
                  <a:gd name="T38" fmla="*/ 31 w 34"/>
                  <a:gd name="T39" fmla="*/ 13 h 20"/>
                  <a:gd name="T40" fmla="*/ 31 w 34"/>
                  <a:gd name="T41" fmla="*/ 15 h 20"/>
                  <a:gd name="T42" fmla="*/ 33 w 34"/>
                  <a:gd name="T43" fmla="*/ 15 h 20"/>
                  <a:gd name="T44" fmla="*/ 33 w 34"/>
                  <a:gd name="T45" fmla="*/ 18 h 20"/>
                  <a:gd name="T46" fmla="*/ 34 w 34"/>
                  <a:gd name="T47" fmla="*/ 20 h 20"/>
                  <a:gd name="T48" fmla="*/ 34 w 34"/>
                  <a:gd name="T49" fmla="*/ 20 h 20"/>
                  <a:gd name="T50" fmla="*/ 33 w 34"/>
                  <a:gd name="T51" fmla="*/ 20 h 20"/>
                  <a:gd name="T52" fmla="*/ 31 w 34"/>
                  <a:gd name="T53" fmla="*/ 18 h 20"/>
                  <a:gd name="T54" fmla="*/ 31 w 34"/>
                  <a:gd name="T55" fmla="*/ 18 h 20"/>
                  <a:gd name="T56" fmla="*/ 31 w 34"/>
                  <a:gd name="T57" fmla="*/ 15 h 20"/>
                  <a:gd name="T58" fmla="*/ 29 w 34"/>
                  <a:gd name="T59" fmla="*/ 15 h 20"/>
                  <a:gd name="T60" fmla="*/ 27 w 34"/>
                  <a:gd name="T61" fmla="*/ 13 h 20"/>
                  <a:gd name="T62" fmla="*/ 22 w 34"/>
                  <a:gd name="T63" fmla="*/ 15 h 20"/>
                  <a:gd name="T64" fmla="*/ 20 w 34"/>
                  <a:gd name="T65" fmla="*/ 13 h 20"/>
                  <a:gd name="T66" fmla="*/ 20 w 34"/>
                  <a:gd name="T67" fmla="*/ 11 h 20"/>
                  <a:gd name="T68" fmla="*/ 18 w 34"/>
                  <a:gd name="T69" fmla="*/ 9 h 20"/>
                  <a:gd name="T70" fmla="*/ 18 w 34"/>
                  <a:gd name="T71" fmla="*/ 9 h 20"/>
                  <a:gd name="T72" fmla="*/ 17 w 34"/>
                  <a:gd name="T73" fmla="*/ 7 h 20"/>
                  <a:gd name="T74" fmla="*/ 13 w 34"/>
                  <a:gd name="T75" fmla="*/ 7 h 20"/>
                  <a:gd name="T76" fmla="*/ 11 w 34"/>
                  <a:gd name="T77" fmla="*/ 9 h 20"/>
                  <a:gd name="T78" fmla="*/ 13 w 34"/>
                  <a:gd name="T79" fmla="*/ 11 h 20"/>
                  <a:gd name="T80" fmla="*/ 17 w 34"/>
                  <a:gd name="T81" fmla="*/ 16 h 20"/>
                  <a:gd name="T82" fmla="*/ 11 w 34"/>
                  <a:gd name="T83" fmla="*/ 15 h 20"/>
                  <a:gd name="T84" fmla="*/ 9 w 34"/>
                  <a:gd name="T85" fmla="*/ 15 h 20"/>
                  <a:gd name="T86" fmla="*/ 9 w 34"/>
                  <a:gd name="T87" fmla="*/ 13 h 20"/>
                  <a:gd name="T88" fmla="*/ 6 w 34"/>
                  <a:gd name="T89" fmla="*/ 11 h 20"/>
                  <a:gd name="T90" fmla="*/ 8 w 34"/>
                  <a:gd name="T91" fmla="*/ 9 h 20"/>
                  <a:gd name="T92" fmla="*/ 11 w 34"/>
                  <a:gd name="T93" fmla="*/ 7 h 20"/>
                  <a:gd name="T94" fmla="*/ 11 w 34"/>
                  <a:gd name="T95" fmla="*/ 7 h 20"/>
                  <a:gd name="T96" fmla="*/ 11 w 34"/>
                  <a:gd name="T97" fmla="*/ 6 h 20"/>
                  <a:gd name="T98" fmla="*/ 9 w 34"/>
                  <a:gd name="T99" fmla="*/ 7 h 20"/>
                  <a:gd name="T100" fmla="*/ 8 w 34"/>
                  <a:gd name="T101" fmla="*/ 7 h 20"/>
                  <a:gd name="T102" fmla="*/ 2 w 34"/>
                  <a:gd name="T103" fmla="*/ 9 h 20"/>
                  <a:gd name="T104" fmla="*/ 0 w 34"/>
                  <a:gd name="T105" fmla="*/ 7 h 20"/>
                  <a:gd name="T106" fmla="*/ 0 w 34"/>
                  <a:gd name="T107" fmla="*/ 6 h 20"/>
                  <a:gd name="T108" fmla="*/ 0 w 34"/>
                  <a:gd name="T109" fmla="*/ 6 h 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4"/>
                  <a:gd name="T166" fmla="*/ 0 h 20"/>
                  <a:gd name="T167" fmla="*/ 34 w 34"/>
                  <a:gd name="T168" fmla="*/ 20 h 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4" h="20">
                    <a:moveTo>
                      <a:pt x="0" y="6"/>
                    </a:moveTo>
                    <a:lnTo>
                      <a:pt x="2" y="4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2" y="6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1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9" y="11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7" y="13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7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7" y="16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6" name="Freeform 5855"/>
              <p:cNvSpPr>
                <a:spLocks/>
              </p:cNvSpPr>
              <p:nvPr/>
            </p:nvSpPr>
            <p:spPr bwMode="auto">
              <a:xfrm>
                <a:off x="1607" y="3757"/>
                <a:ext cx="20" cy="10"/>
              </a:xfrm>
              <a:custGeom>
                <a:avLst/>
                <a:gdLst>
                  <a:gd name="T0" fmla="*/ 4 w 20"/>
                  <a:gd name="T1" fmla="*/ 1 h 10"/>
                  <a:gd name="T2" fmla="*/ 4 w 20"/>
                  <a:gd name="T3" fmla="*/ 3 h 10"/>
                  <a:gd name="T4" fmla="*/ 2 w 20"/>
                  <a:gd name="T5" fmla="*/ 1 h 10"/>
                  <a:gd name="T6" fmla="*/ 0 w 20"/>
                  <a:gd name="T7" fmla="*/ 0 h 10"/>
                  <a:gd name="T8" fmla="*/ 9 w 20"/>
                  <a:gd name="T9" fmla="*/ 0 h 10"/>
                  <a:gd name="T10" fmla="*/ 18 w 20"/>
                  <a:gd name="T11" fmla="*/ 1 h 10"/>
                  <a:gd name="T12" fmla="*/ 20 w 20"/>
                  <a:gd name="T13" fmla="*/ 1 h 10"/>
                  <a:gd name="T14" fmla="*/ 20 w 20"/>
                  <a:gd name="T15" fmla="*/ 7 h 10"/>
                  <a:gd name="T16" fmla="*/ 20 w 20"/>
                  <a:gd name="T17" fmla="*/ 8 h 10"/>
                  <a:gd name="T18" fmla="*/ 20 w 20"/>
                  <a:gd name="T19" fmla="*/ 10 h 10"/>
                  <a:gd name="T20" fmla="*/ 18 w 20"/>
                  <a:gd name="T21" fmla="*/ 10 h 10"/>
                  <a:gd name="T22" fmla="*/ 16 w 20"/>
                  <a:gd name="T23" fmla="*/ 10 h 10"/>
                  <a:gd name="T24" fmla="*/ 16 w 20"/>
                  <a:gd name="T25" fmla="*/ 10 h 10"/>
                  <a:gd name="T26" fmla="*/ 15 w 20"/>
                  <a:gd name="T27" fmla="*/ 8 h 10"/>
                  <a:gd name="T28" fmla="*/ 13 w 20"/>
                  <a:gd name="T29" fmla="*/ 8 h 10"/>
                  <a:gd name="T30" fmla="*/ 13 w 20"/>
                  <a:gd name="T31" fmla="*/ 8 h 10"/>
                  <a:gd name="T32" fmla="*/ 13 w 20"/>
                  <a:gd name="T33" fmla="*/ 8 h 10"/>
                  <a:gd name="T34" fmla="*/ 11 w 20"/>
                  <a:gd name="T35" fmla="*/ 8 h 10"/>
                  <a:gd name="T36" fmla="*/ 9 w 20"/>
                  <a:gd name="T37" fmla="*/ 8 h 10"/>
                  <a:gd name="T38" fmla="*/ 11 w 20"/>
                  <a:gd name="T39" fmla="*/ 8 h 10"/>
                  <a:gd name="T40" fmla="*/ 6 w 20"/>
                  <a:gd name="T41" fmla="*/ 7 h 10"/>
                  <a:gd name="T42" fmla="*/ 4 w 20"/>
                  <a:gd name="T43" fmla="*/ 1 h 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0"/>
                  <a:gd name="T68" fmla="*/ 20 w 20"/>
                  <a:gd name="T69" fmla="*/ 10 h 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0">
                    <a:moveTo>
                      <a:pt x="4" y="1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7" name="Freeform 5856"/>
              <p:cNvSpPr>
                <a:spLocks/>
              </p:cNvSpPr>
              <p:nvPr/>
            </p:nvSpPr>
            <p:spPr bwMode="auto">
              <a:xfrm>
                <a:off x="1607" y="3757"/>
                <a:ext cx="20" cy="10"/>
              </a:xfrm>
              <a:custGeom>
                <a:avLst/>
                <a:gdLst>
                  <a:gd name="T0" fmla="*/ 4 w 20"/>
                  <a:gd name="T1" fmla="*/ 1 h 10"/>
                  <a:gd name="T2" fmla="*/ 4 w 20"/>
                  <a:gd name="T3" fmla="*/ 3 h 10"/>
                  <a:gd name="T4" fmla="*/ 2 w 20"/>
                  <a:gd name="T5" fmla="*/ 1 h 10"/>
                  <a:gd name="T6" fmla="*/ 0 w 20"/>
                  <a:gd name="T7" fmla="*/ 0 h 10"/>
                  <a:gd name="T8" fmla="*/ 9 w 20"/>
                  <a:gd name="T9" fmla="*/ 0 h 10"/>
                  <a:gd name="T10" fmla="*/ 18 w 20"/>
                  <a:gd name="T11" fmla="*/ 1 h 10"/>
                  <a:gd name="T12" fmla="*/ 20 w 20"/>
                  <a:gd name="T13" fmla="*/ 1 h 10"/>
                  <a:gd name="T14" fmla="*/ 20 w 20"/>
                  <a:gd name="T15" fmla="*/ 7 h 10"/>
                  <a:gd name="T16" fmla="*/ 20 w 20"/>
                  <a:gd name="T17" fmla="*/ 8 h 10"/>
                  <a:gd name="T18" fmla="*/ 20 w 20"/>
                  <a:gd name="T19" fmla="*/ 10 h 10"/>
                  <a:gd name="T20" fmla="*/ 18 w 20"/>
                  <a:gd name="T21" fmla="*/ 10 h 10"/>
                  <a:gd name="T22" fmla="*/ 16 w 20"/>
                  <a:gd name="T23" fmla="*/ 10 h 10"/>
                  <a:gd name="T24" fmla="*/ 16 w 20"/>
                  <a:gd name="T25" fmla="*/ 10 h 10"/>
                  <a:gd name="T26" fmla="*/ 15 w 20"/>
                  <a:gd name="T27" fmla="*/ 8 h 10"/>
                  <a:gd name="T28" fmla="*/ 13 w 20"/>
                  <a:gd name="T29" fmla="*/ 8 h 10"/>
                  <a:gd name="T30" fmla="*/ 13 w 20"/>
                  <a:gd name="T31" fmla="*/ 8 h 10"/>
                  <a:gd name="T32" fmla="*/ 13 w 20"/>
                  <a:gd name="T33" fmla="*/ 8 h 10"/>
                  <a:gd name="T34" fmla="*/ 11 w 20"/>
                  <a:gd name="T35" fmla="*/ 8 h 10"/>
                  <a:gd name="T36" fmla="*/ 9 w 20"/>
                  <a:gd name="T37" fmla="*/ 8 h 10"/>
                  <a:gd name="T38" fmla="*/ 11 w 20"/>
                  <a:gd name="T39" fmla="*/ 8 h 10"/>
                  <a:gd name="T40" fmla="*/ 6 w 20"/>
                  <a:gd name="T41" fmla="*/ 7 h 10"/>
                  <a:gd name="T42" fmla="*/ 4 w 20"/>
                  <a:gd name="T43" fmla="*/ 1 h 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0"/>
                  <a:gd name="T68" fmla="*/ 20 w 20"/>
                  <a:gd name="T69" fmla="*/ 10 h 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0">
                    <a:moveTo>
                      <a:pt x="4" y="1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8" name="Freeform 5857"/>
              <p:cNvSpPr>
                <a:spLocks/>
              </p:cNvSpPr>
              <p:nvPr/>
            </p:nvSpPr>
            <p:spPr bwMode="auto">
              <a:xfrm>
                <a:off x="1634" y="3764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  <a:gd name="T6" fmla="*/ 4 w 4"/>
                  <a:gd name="T7" fmla="*/ 1 h 3"/>
                  <a:gd name="T8" fmla="*/ 2 w 4"/>
                  <a:gd name="T9" fmla="*/ 3 h 3"/>
                  <a:gd name="T10" fmla="*/ 2 w 4"/>
                  <a:gd name="T11" fmla="*/ 3 h 3"/>
                  <a:gd name="T12" fmla="*/ 0 w 4"/>
                  <a:gd name="T13" fmla="*/ 1 h 3"/>
                  <a:gd name="T14" fmla="*/ 0 w 4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0" y="1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9" name="Freeform 5858"/>
              <p:cNvSpPr>
                <a:spLocks/>
              </p:cNvSpPr>
              <p:nvPr/>
            </p:nvSpPr>
            <p:spPr bwMode="auto">
              <a:xfrm>
                <a:off x="1634" y="3764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  <a:gd name="T6" fmla="*/ 4 w 4"/>
                  <a:gd name="T7" fmla="*/ 1 h 3"/>
                  <a:gd name="T8" fmla="*/ 2 w 4"/>
                  <a:gd name="T9" fmla="*/ 3 h 3"/>
                  <a:gd name="T10" fmla="*/ 2 w 4"/>
                  <a:gd name="T11" fmla="*/ 3 h 3"/>
                  <a:gd name="T12" fmla="*/ 0 w 4"/>
                  <a:gd name="T13" fmla="*/ 1 h 3"/>
                  <a:gd name="T14" fmla="*/ 0 w 4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0" y="1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0" name="Freeform 5859"/>
              <p:cNvSpPr>
                <a:spLocks/>
              </p:cNvSpPr>
              <p:nvPr/>
            </p:nvSpPr>
            <p:spPr bwMode="auto">
              <a:xfrm>
                <a:off x="1629" y="375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4 h 4"/>
                  <a:gd name="T4" fmla="*/ 0 w 3"/>
                  <a:gd name="T5" fmla="*/ 0 h 4"/>
                  <a:gd name="T6" fmla="*/ 0 w 3"/>
                  <a:gd name="T7" fmla="*/ 0 h 4"/>
                  <a:gd name="T8" fmla="*/ 2 w 3"/>
                  <a:gd name="T9" fmla="*/ 0 h 4"/>
                  <a:gd name="T10" fmla="*/ 3 w 3"/>
                  <a:gd name="T11" fmla="*/ 2 h 4"/>
                  <a:gd name="T12" fmla="*/ 3 w 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1" name="Freeform 5860"/>
              <p:cNvSpPr>
                <a:spLocks/>
              </p:cNvSpPr>
              <p:nvPr/>
            </p:nvSpPr>
            <p:spPr bwMode="auto">
              <a:xfrm>
                <a:off x="1629" y="375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4 h 4"/>
                  <a:gd name="T4" fmla="*/ 0 w 3"/>
                  <a:gd name="T5" fmla="*/ 0 h 4"/>
                  <a:gd name="T6" fmla="*/ 0 w 3"/>
                  <a:gd name="T7" fmla="*/ 0 h 4"/>
                  <a:gd name="T8" fmla="*/ 2 w 3"/>
                  <a:gd name="T9" fmla="*/ 0 h 4"/>
                  <a:gd name="T10" fmla="*/ 3 w 3"/>
                  <a:gd name="T11" fmla="*/ 2 h 4"/>
                  <a:gd name="T12" fmla="*/ 3 w 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2" name="Freeform 5861"/>
              <p:cNvSpPr>
                <a:spLocks/>
              </p:cNvSpPr>
              <p:nvPr/>
            </p:nvSpPr>
            <p:spPr bwMode="auto">
              <a:xfrm>
                <a:off x="1629" y="376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  <a:gd name="T14" fmla="*/ 2 w 2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3" name="Freeform 5862"/>
              <p:cNvSpPr>
                <a:spLocks/>
              </p:cNvSpPr>
              <p:nvPr/>
            </p:nvSpPr>
            <p:spPr bwMode="auto">
              <a:xfrm>
                <a:off x="1629" y="376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  <a:gd name="T14" fmla="*/ 2 w 2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4" name="Freeform 5863"/>
              <p:cNvSpPr>
                <a:spLocks/>
              </p:cNvSpPr>
              <p:nvPr/>
            </p:nvSpPr>
            <p:spPr bwMode="auto">
              <a:xfrm>
                <a:off x="1235" y="2701"/>
                <a:ext cx="9" cy="19"/>
              </a:xfrm>
              <a:custGeom>
                <a:avLst/>
                <a:gdLst>
                  <a:gd name="T0" fmla="*/ 4 w 9"/>
                  <a:gd name="T1" fmla="*/ 0 h 19"/>
                  <a:gd name="T2" fmla="*/ 5 w 9"/>
                  <a:gd name="T3" fmla="*/ 7 h 19"/>
                  <a:gd name="T4" fmla="*/ 7 w 9"/>
                  <a:gd name="T5" fmla="*/ 9 h 19"/>
                  <a:gd name="T6" fmla="*/ 9 w 9"/>
                  <a:gd name="T7" fmla="*/ 16 h 19"/>
                  <a:gd name="T8" fmla="*/ 9 w 9"/>
                  <a:gd name="T9" fmla="*/ 16 h 19"/>
                  <a:gd name="T10" fmla="*/ 7 w 9"/>
                  <a:gd name="T11" fmla="*/ 19 h 19"/>
                  <a:gd name="T12" fmla="*/ 4 w 9"/>
                  <a:gd name="T13" fmla="*/ 19 h 19"/>
                  <a:gd name="T14" fmla="*/ 2 w 9"/>
                  <a:gd name="T15" fmla="*/ 18 h 19"/>
                  <a:gd name="T16" fmla="*/ 0 w 9"/>
                  <a:gd name="T17" fmla="*/ 18 h 19"/>
                  <a:gd name="T18" fmla="*/ 0 w 9"/>
                  <a:gd name="T19" fmla="*/ 16 h 19"/>
                  <a:gd name="T20" fmla="*/ 2 w 9"/>
                  <a:gd name="T21" fmla="*/ 14 h 19"/>
                  <a:gd name="T22" fmla="*/ 4 w 9"/>
                  <a:gd name="T23" fmla="*/ 12 h 19"/>
                  <a:gd name="T24" fmla="*/ 5 w 9"/>
                  <a:gd name="T25" fmla="*/ 10 h 19"/>
                  <a:gd name="T26" fmla="*/ 5 w 9"/>
                  <a:gd name="T27" fmla="*/ 9 h 19"/>
                  <a:gd name="T28" fmla="*/ 2 w 9"/>
                  <a:gd name="T29" fmla="*/ 5 h 19"/>
                  <a:gd name="T30" fmla="*/ 2 w 9"/>
                  <a:gd name="T31" fmla="*/ 3 h 19"/>
                  <a:gd name="T32" fmla="*/ 0 w 9"/>
                  <a:gd name="T33" fmla="*/ 3 h 19"/>
                  <a:gd name="T34" fmla="*/ 0 w 9"/>
                  <a:gd name="T35" fmla="*/ 3 h 19"/>
                  <a:gd name="T36" fmla="*/ 0 w 9"/>
                  <a:gd name="T37" fmla="*/ 1 h 19"/>
                  <a:gd name="T38" fmla="*/ 4 w 9"/>
                  <a:gd name="T39" fmla="*/ 0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19"/>
                  <a:gd name="T62" fmla="*/ 9 w 9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19">
                    <a:moveTo>
                      <a:pt x="4" y="0"/>
                    </a:moveTo>
                    <a:lnTo>
                      <a:pt x="5" y="7"/>
                    </a:lnTo>
                    <a:lnTo>
                      <a:pt x="7" y="9"/>
                    </a:lnTo>
                    <a:lnTo>
                      <a:pt x="9" y="16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5" name="Freeform 5864"/>
              <p:cNvSpPr>
                <a:spLocks/>
              </p:cNvSpPr>
              <p:nvPr/>
            </p:nvSpPr>
            <p:spPr bwMode="auto">
              <a:xfrm>
                <a:off x="1235" y="2701"/>
                <a:ext cx="9" cy="19"/>
              </a:xfrm>
              <a:custGeom>
                <a:avLst/>
                <a:gdLst>
                  <a:gd name="T0" fmla="*/ 4 w 9"/>
                  <a:gd name="T1" fmla="*/ 0 h 19"/>
                  <a:gd name="T2" fmla="*/ 5 w 9"/>
                  <a:gd name="T3" fmla="*/ 7 h 19"/>
                  <a:gd name="T4" fmla="*/ 7 w 9"/>
                  <a:gd name="T5" fmla="*/ 9 h 19"/>
                  <a:gd name="T6" fmla="*/ 9 w 9"/>
                  <a:gd name="T7" fmla="*/ 16 h 19"/>
                  <a:gd name="T8" fmla="*/ 9 w 9"/>
                  <a:gd name="T9" fmla="*/ 16 h 19"/>
                  <a:gd name="T10" fmla="*/ 7 w 9"/>
                  <a:gd name="T11" fmla="*/ 19 h 19"/>
                  <a:gd name="T12" fmla="*/ 4 w 9"/>
                  <a:gd name="T13" fmla="*/ 19 h 19"/>
                  <a:gd name="T14" fmla="*/ 2 w 9"/>
                  <a:gd name="T15" fmla="*/ 18 h 19"/>
                  <a:gd name="T16" fmla="*/ 0 w 9"/>
                  <a:gd name="T17" fmla="*/ 18 h 19"/>
                  <a:gd name="T18" fmla="*/ 0 w 9"/>
                  <a:gd name="T19" fmla="*/ 16 h 19"/>
                  <a:gd name="T20" fmla="*/ 2 w 9"/>
                  <a:gd name="T21" fmla="*/ 14 h 19"/>
                  <a:gd name="T22" fmla="*/ 4 w 9"/>
                  <a:gd name="T23" fmla="*/ 12 h 19"/>
                  <a:gd name="T24" fmla="*/ 5 w 9"/>
                  <a:gd name="T25" fmla="*/ 10 h 19"/>
                  <a:gd name="T26" fmla="*/ 5 w 9"/>
                  <a:gd name="T27" fmla="*/ 9 h 19"/>
                  <a:gd name="T28" fmla="*/ 2 w 9"/>
                  <a:gd name="T29" fmla="*/ 5 h 19"/>
                  <a:gd name="T30" fmla="*/ 2 w 9"/>
                  <a:gd name="T31" fmla="*/ 3 h 19"/>
                  <a:gd name="T32" fmla="*/ 0 w 9"/>
                  <a:gd name="T33" fmla="*/ 3 h 19"/>
                  <a:gd name="T34" fmla="*/ 0 w 9"/>
                  <a:gd name="T35" fmla="*/ 3 h 19"/>
                  <a:gd name="T36" fmla="*/ 0 w 9"/>
                  <a:gd name="T37" fmla="*/ 1 h 19"/>
                  <a:gd name="T38" fmla="*/ 4 w 9"/>
                  <a:gd name="T39" fmla="*/ 0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19"/>
                  <a:gd name="T62" fmla="*/ 9 w 9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19">
                    <a:moveTo>
                      <a:pt x="4" y="0"/>
                    </a:moveTo>
                    <a:lnTo>
                      <a:pt x="5" y="7"/>
                    </a:lnTo>
                    <a:lnTo>
                      <a:pt x="7" y="9"/>
                    </a:lnTo>
                    <a:lnTo>
                      <a:pt x="9" y="16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6" name="Freeform 5865"/>
              <p:cNvSpPr>
                <a:spLocks/>
              </p:cNvSpPr>
              <p:nvPr/>
            </p:nvSpPr>
            <p:spPr bwMode="auto">
              <a:xfrm>
                <a:off x="1246" y="270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2 h 4"/>
                  <a:gd name="T6" fmla="*/ 0 w 3"/>
                  <a:gd name="T7" fmla="*/ 2 h 4"/>
                  <a:gd name="T8" fmla="*/ 2 w 3"/>
                  <a:gd name="T9" fmla="*/ 4 h 4"/>
                  <a:gd name="T10" fmla="*/ 3 w 3"/>
                  <a:gd name="T11" fmla="*/ 4 h 4"/>
                  <a:gd name="T12" fmla="*/ 3 w 3"/>
                  <a:gd name="T13" fmla="*/ 2 h 4"/>
                  <a:gd name="T14" fmla="*/ 3 w 3"/>
                  <a:gd name="T15" fmla="*/ 0 h 4"/>
                  <a:gd name="T16" fmla="*/ 2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7" name="Freeform 5866"/>
              <p:cNvSpPr>
                <a:spLocks/>
              </p:cNvSpPr>
              <p:nvPr/>
            </p:nvSpPr>
            <p:spPr bwMode="auto">
              <a:xfrm>
                <a:off x="1246" y="270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2 h 4"/>
                  <a:gd name="T6" fmla="*/ 0 w 3"/>
                  <a:gd name="T7" fmla="*/ 2 h 4"/>
                  <a:gd name="T8" fmla="*/ 2 w 3"/>
                  <a:gd name="T9" fmla="*/ 4 h 4"/>
                  <a:gd name="T10" fmla="*/ 3 w 3"/>
                  <a:gd name="T11" fmla="*/ 4 h 4"/>
                  <a:gd name="T12" fmla="*/ 3 w 3"/>
                  <a:gd name="T13" fmla="*/ 2 h 4"/>
                  <a:gd name="T14" fmla="*/ 3 w 3"/>
                  <a:gd name="T15" fmla="*/ 0 h 4"/>
                  <a:gd name="T16" fmla="*/ 2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8" name="Freeform 5867"/>
              <p:cNvSpPr>
                <a:spLocks/>
              </p:cNvSpPr>
              <p:nvPr/>
            </p:nvSpPr>
            <p:spPr bwMode="auto">
              <a:xfrm>
                <a:off x="1251" y="2710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3 h 5"/>
                  <a:gd name="T4" fmla="*/ 4 w 5"/>
                  <a:gd name="T5" fmla="*/ 5 h 5"/>
                  <a:gd name="T6" fmla="*/ 2 w 5"/>
                  <a:gd name="T7" fmla="*/ 5 h 5"/>
                  <a:gd name="T8" fmla="*/ 2 w 5"/>
                  <a:gd name="T9" fmla="*/ 3 h 5"/>
                  <a:gd name="T10" fmla="*/ 0 w 5"/>
                  <a:gd name="T11" fmla="*/ 1 h 5"/>
                  <a:gd name="T12" fmla="*/ 2 w 5"/>
                  <a:gd name="T13" fmla="*/ 1 h 5"/>
                  <a:gd name="T14" fmla="*/ 4 w 5"/>
                  <a:gd name="T15" fmla="*/ 1 h 5"/>
                  <a:gd name="T16" fmla="*/ 5 w 5"/>
                  <a:gd name="T17" fmla="*/ 0 h 5"/>
                  <a:gd name="T18" fmla="*/ 5 w 5"/>
                  <a:gd name="T19" fmla="*/ 1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5"/>
                  <a:gd name="T32" fmla="*/ 5 w 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5">
                    <a:moveTo>
                      <a:pt x="5" y="1"/>
                    </a:moveTo>
                    <a:lnTo>
                      <a:pt x="5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9" name="Freeform 5868"/>
              <p:cNvSpPr>
                <a:spLocks/>
              </p:cNvSpPr>
              <p:nvPr/>
            </p:nvSpPr>
            <p:spPr bwMode="auto">
              <a:xfrm>
                <a:off x="1251" y="2710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3 h 5"/>
                  <a:gd name="T4" fmla="*/ 4 w 5"/>
                  <a:gd name="T5" fmla="*/ 5 h 5"/>
                  <a:gd name="T6" fmla="*/ 2 w 5"/>
                  <a:gd name="T7" fmla="*/ 5 h 5"/>
                  <a:gd name="T8" fmla="*/ 2 w 5"/>
                  <a:gd name="T9" fmla="*/ 3 h 5"/>
                  <a:gd name="T10" fmla="*/ 0 w 5"/>
                  <a:gd name="T11" fmla="*/ 1 h 5"/>
                  <a:gd name="T12" fmla="*/ 2 w 5"/>
                  <a:gd name="T13" fmla="*/ 1 h 5"/>
                  <a:gd name="T14" fmla="*/ 4 w 5"/>
                  <a:gd name="T15" fmla="*/ 1 h 5"/>
                  <a:gd name="T16" fmla="*/ 5 w 5"/>
                  <a:gd name="T17" fmla="*/ 0 h 5"/>
                  <a:gd name="T18" fmla="*/ 5 w 5"/>
                  <a:gd name="T19" fmla="*/ 1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5"/>
                  <a:gd name="T32" fmla="*/ 5 w 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5">
                    <a:moveTo>
                      <a:pt x="5" y="1"/>
                    </a:moveTo>
                    <a:lnTo>
                      <a:pt x="5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0" name="Freeform 5869"/>
              <p:cNvSpPr>
                <a:spLocks/>
              </p:cNvSpPr>
              <p:nvPr/>
            </p:nvSpPr>
            <p:spPr bwMode="auto">
              <a:xfrm>
                <a:off x="1265" y="2713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6 w 6"/>
                  <a:gd name="T5" fmla="*/ 2 h 6"/>
                  <a:gd name="T6" fmla="*/ 6 w 6"/>
                  <a:gd name="T7" fmla="*/ 4 h 6"/>
                  <a:gd name="T8" fmla="*/ 4 w 6"/>
                  <a:gd name="T9" fmla="*/ 6 h 6"/>
                  <a:gd name="T10" fmla="*/ 2 w 6"/>
                  <a:gd name="T11" fmla="*/ 6 h 6"/>
                  <a:gd name="T12" fmla="*/ 0 w 6"/>
                  <a:gd name="T13" fmla="*/ 6 h 6"/>
                  <a:gd name="T14" fmla="*/ 0 w 6"/>
                  <a:gd name="T15" fmla="*/ 4 h 6"/>
                  <a:gd name="T16" fmla="*/ 4 w 6"/>
                  <a:gd name="T17" fmla="*/ 2 h 6"/>
                  <a:gd name="T18" fmla="*/ 6 w 6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1" name="Freeform 5870"/>
              <p:cNvSpPr>
                <a:spLocks/>
              </p:cNvSpPr>
              <p:nvPr/>
            </p:nvSpPr>
            <p:spPr bwMode="auto">
              <a:xfrm>
                <a:off x="1265" y="2713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6 w 6"/>
                  <a:gd name="T5" fmla="*/ 2 h 6"/>
                  <a:gd name="T6" fmla="*/ 6 w 6"/>
                  <a:gd name="T7" fmla="*/ 4 h 6"/>
                  <a:gd name="T8" fmla="*/ 4 w 6"/>
                  <a:gd name="T9" fmla="*/ 6 h 6"/>
                  <a:gd name="T10" fmla="*/ 2 w 6"/>
                  <a:gd name="T11" fmla="*/ 6 h 6"/>
                  <a:gd name="T12" fmla="*/ 0 w 6"/>
                  <a:gd name="T13" fmla="*/ 6 h 6"/>
                  <a:gd name="T14" fmla="*/ 0 w 6"/>
                  <a:gd name="T15" fmla="*/ 4 h 6"/>
                  <a:gd name="T16" fmla="*/ 4 w 6"/>
                  <a:gd name="T17" fmla="*/ 2 h 6"/>
                  <a:gd name="T18" fmla="*/ 6 w 6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2" name="Freeform 5871"/>
              <p:cNvSpPr>
                <a:spLocks/>
              </p:cNvSpPr>
              <p:nvPr/>
            </p:nvSpPr>
            <p:spPr bwMode="auto">
              <a:xfrm>
                <a:off x="947" y="315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0 w 2"/>
                  <a:gd name="T9" fmla="*/ 0 h 3"/>
                  <a:gd name="T10" fmla="*/ 0 w 2"/>
                  <a:gd name="T11" fmla="*/ 2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3" name="Freeform 5872"/>
              <p:cNvSpPr>
                <a:spLocks/>
              </p:cNvSpPr>
              <p:nvPr/>
            </p:nvSpPr>
            <p:spPr bwMode="auto">
              <a:xfrm>
                <a:off x="947" y="315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0 w 2"/>
                  <a:gd name="T9" fmla="*/ 0 h 3"/>
                  <a:gd name="T10" fmla="*/ 0 w 2"/>
                  <a:gd name="T11" fmla="*/ 2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4" name="Freeform 5873"/>
              <p:cNvSpPr>
                <a:spLocks/>
              </p:cNvSpPr>
              <p:nvPr/>
            </p:nvSpPr>
            <p:spPr bwMode="auto">
              <a:xfrm>
                <a:off x="1233" y="270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4 w 4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5" name="Freeform 5874"/>
              <p:cNvSpPr>
                <a:spLocks/>
              </p:cNvSpPr>
              <p:nvPr/>
            </p:nvSpPr>
            <p:spPr bwMode="auto">
              <a:xfrm>
                <a:off x="1233" y="270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4 w 4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6" name="Freeform 5875"/>
              <p:cNvSpPr>
                <a:spLocks/>
              </p:cNvSpPr>
              <p:nvPr/>
            </p:nvSpPr>
            <p:spPr bwMode="auto">
              <a:xfrm>
                <a:off x="1298" y="2461"/>
                <a:ext cx="69" cy="68"/>
              </a:xfrm>
              <a:custGeom>
                <a:avLst/>
                <a:gdLst>
                  <a:gd name="T0" fmla="*/ 69 w 69"/>
                  <a:gd name="T1" fmla="*/ 0 h 68"/>
                  <a:gd name="T2" fmla="*/ 66 w 69"/>
                  <a:gd name="T3" fmla="*/ 0 h 68"/>
                  <a:gd name="T4" fmla="*/ 62 w 69"/>
                  <a:gd name="T5" fmla="*/ 2 h 68"/>
                  <a:gd name="T6" fmla="*/ 60 w 69"/>
                  <a:gd name="T7" fmla="*/ 3 h 68"/>
                  <a:gd name="T8" fmla="*/ 59 w 69"/>
                  <a:gd name="T9" fmla="*/ 3 h 68"/>
                  <a:gd name="T10" fmla="*/ 55 w 69"/>
                  <a:gd name="T11" fmla="*/ 3 h 68"/>
                  <a:gd name="T12" fmla="*/ 53 w 69"/>
                  <a:gd name="T13" fmla="*/ 5 h 68"/>
                  <a:gd name="T14" fmla="*/ 48 w 69"/>
                  <a:gd name="T15" fmla="*/ 5 h 68"/>
                  <a:gd name="T16" fmla="*/ 48 w 69"/>
                  <a:gd name="T17" fmla="*/ 5 h 68"/>
                  <a:gd name="T18" fmla="*/ 46 w 69"/>
                  <a:gd name="T19" fmla="*/ 3 h 68"/>
                  <a:gd name="T20" fmla="*/ 44 w 69"/>
                  <a:gd name="T21" fmla="*/ 3 h 68"/>
                  <a:gd name="T22" fmla="*/ 44 w 69"/>
                  <a:gd name="T23" fmla="*/ 3 h 68"/>
                  <a:gd name="T24" fmla="*/ 43 w 69"/>
                  <a:gd name="T25" fmla="*/ 5 h 68"/>
                  <a:gd name="T26" fmla="*/ 43 w 69"/>
                  <a:gd name="T27" fmla="*/ 5 h 68"/>
                  <a:gd name="T28" fmla="*/ 41 w 69"/>
                  <a:gd name="T29" fmla="*/ 7 h 68"/>
                  <a:gd name="T30" fmla="*/ 41 w 69"/>
                  <a:gd name="T31" fmla="*/ 11 h 68"/>
                  <a:gd name="T32" fmla="*/ 39 w 69"/>
                  <a:gd name="T33" fmla="*/ 11 h 68"/>
                  <a:gd name="T34" fmla="*/ 37 w 69"/>
                  <a:gd name="T35" fmla="*/ 12 h 68"/>
                  <a:gd name="T36" fmla="*/ 35 w 69"/>
                  <a:gd name="T37" fmla="*/ 14 h 68"/>
                  <a:gd name="T38" fmla="*/ 35 w 69"/>
                  <a:gd name="T39" fmla="*/ 14 h 68"/>
                  <a:gd name="T40" fmla="*/ 34 w 69"/>
                  <a:gd name="T41" fmla="*/ 14 h 68"/>
                  <a:gd name="T42" fmla="*/ 32 w 69"/>
                  <a:gd name="T43" fmla="*/ 16 h 68"/>
                  <a:gd name="T44" fmla="*/ 30 w 69"/>
                  <a:gd name="T45" fmla="*/ 16 h 68"/>
                  <a:gd name="T46" fmla="*/ 30 w 69"/>
                  <a:gd name="T47" fmla="*/ 18 h 68"/>
                  <a:gd name="T48" fmla="*/ 30 w 69"/>
                  <a:gd name="T49" fmla="*/ 18 h 68"/>
                  <a:gd name="T50" fmla="*/ 28 w 69"/>
                  <a:gd name="T51" fmla="*/ 18 h 68"/>
                  <a:gd name="T52" fmla="*/ 25 w 69"/>
                  <a:gd name="T53" fmla="*/ 16 h 68"/>
                  <a:gd name="T54" fmla="*/ 23 w 69"/>
                  <a:gd name="T55" fmla="*/ 16 h 68"/>
                  <a:gd name="T56" fmla="*/ 19 w 69"/>
                  <a:gd name="T57" fmla="*/ 21 h 68"/>
                  <a:gd name="T58" fmla="*/ 14 w 69"/>
                  <a:gd name="T59" fmla="*/ 21 h 68"/>
                  <a:gd name="T60" fmla="*/ 14 w 69"/>
                  <a:gd name="T61" fmla="*/ 23 h 68"/>
                  <a:gd name="T62" fmla="*/ 14 w 69"/>
                  <a:gd name="T63" fmla="*/ 27 h 68"/>
                  <a:gd name="T64" fmla="*/ 12 w 69"/>
                  <a:gd name="T65" fmla="*/ 27 h 68"/>
                  <a:gd name="T66" fmla="*/ 10 w 69"/>
                  <a:gd name="T67" fmla="*/ 28 h 68"/>
                  <a:gd name="T68" fmla="*/ 10 w 69"/>
                  <a:gd name="T69" fmla="*/ 30 h 68"/>
                  <a:gd name="T70" fmla="*/ 9 w 69"/>
                  <a:gd name="T71" fmla="*/ 32 h 68"/>
                  <a:gd name="T72" fmla="*/ 1 w 69"/>
                  <a:gd name="T73" fmla="*/ 32 h 68"/>
                  <a:gd name="T74" fmla="*/ 0 w 69"/>
                  <a:gd name="T75" fmla="*/ 34 h 68"/>
                  <a:gd name="T76" fmla="*/ 28 w 69"/>
                  <a:gd name="T77" fmla="*/ 61 h 68"/>
                  <a:gd name="T78" fmla="*/ 28 w 69"/>
                  <a:gd name="T79" fmla="*/ 62 h 68"/>
                  <a:gd name="T80" fmla="*/ 28 w 69"/>
                  <a:gd name="T81" fmla="*/ 64 h 68"/>
                  <a:gd name="T82" fmla="*/ 30 w 69"/>
                  <a:gd name="T83" fmla="*/ 64 h 68"/>
                  <a:gd name="T84" fmla="*/ 32 w 69"/>
                  <a:gd name="T85" fmla="*/ 62 h 68"/>
                  <a:gd name="T86" fmla="*/ 32 w 69"/>
                  <a:gd name="T87" fmla="*/ 62 h 68"/>
                  <a:gd name="T88" fmla="*/ 43 w 69"/>
                  <a:gd name="T89" fmla="*/ 66 h 68"/>
                  <a:gd name="T90" fmla="*/ 48 w 69"/>
                  <a:gd name="T91" fmla="*/ 64 h 68"/>
                  <a:gd name="T92" fmla="*/ 55 w 69"/>
                  <a:gd name="T93" fmla="*/ 68 h 68"/>
                  <a:gd name="T94" fmla="*/ 62 w 69"/>
                  <a:gd name="T95" fmla="*/ 68 h 68"/>
                  <a:gd name="T96" fmla="*/ 62 w 69"/>
                  <a:gd name="T97" fmla="*/ 64 h 68"/>
                  <a:gd name="T98" fmla="*/ 60 w 69"/>
                  <a:gd name="T99" fmla="*/ 61 h 68"/>
                  <a:gd name="T100" fmla="*/ 60 w 69"/>
                  <a:gd name="T101" fmla="*/ 57 h 68"/>
                  <a:gd name="T102" fmla="*/ 62 w 69"/>
                  <a:gd name="T103" fmla="*/ 55 h 68"/>
                  <a:gd name="T104" fmla="*/ 69 w 69"/>
                  <a:gd name="T105" fmla="*/ 0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"/>
                  <a:gd name="T160" fmla="*/ 0 h 68"/>
                  <a:gd name="T161" fmla="*/ 69 w 69"/>
                  <a:gd name="T162" fmla="*/ 68 h 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" h="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60" y="3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3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3" y="5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39" y="11"/>
                    </a:lnTo>
                    <a:lnTo>
                      <a:pt x="37" y="12"/>
                    </a:lnTo>
                    <a:lnTo>
                      <a:pt x="35" y="14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19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9" y="32"/>
                    </a:lnTo>
                    <a:lnTo>
                      <a:pt x="1" y="32"/>
                    </a:lnTo>
                    <a:lnTo>
                      <a:pt x="0" y="34"/>
                    </a:lnTo>
                    <a:lnTo>
                      <a:pt x="28" y="61"/>
                    </a:lnTo>
                    <a:lnTo>
                      <a:pt x="28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2"/>
                    </a:lnTo>
                    <a:lnTo>
                      <a:pt x="43" y="66"/>
                    </a:lnTo>
                    <a:lnTo>
                      <a:pt x="48" y="64"/>
                    </a:lnTo>
                    <a:lnTo>
                      <a:pt x="55" y="68"/>
                    </a:lnTo>
                    <a:lnTo>
                      <a:pt x="62" y="68"/>
                    </a:lnTo>
                    <a:lnTo>
                      <a:pt x="62" y="64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2" y="55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7" name="Freeform 5876"/>
              <p:cNvSpPr>
                <a:spLocks/>
              </p:cNvSpPr>
              <p:nvPr/>
            </p:nvSpPr>
            <p:spPr bwMode="auto">
              <a:xfrm>
                <a:off x="1298" y="2461"/>
                <a:ext cx="69" cy="68"/>
              </a:xfrm>
              <a:custGeom>
                <a:avLst/>
                <a:gdLst>
                  <a:gd name="T0" fmla="*/ 69 w 69"/>
                  <a:gd name="T1" fmla="*/ 0 h 68"/>
                  <a:gd name="T2" fmla="*/ 66 w 69"/>
                  <a:gd name="T3" fmla="*/ 0 h 68"/>
                  <a:gd name="T4" fmla="*/ 62 w 69"/>
                  <a:gd name="T5" fmla="*/ 2 h 68"/>
                  <a:gd name="T6" fmla="*/ 60 w 69"/>
                  <a:gd name="T7" fmla="*/ 3 h 68"/>
                  <a:gd name="T8" fmla="*/ 59 w 69"/>
                  <a:gd name="T9" fmla="*/ 3 h 68"/>
                  <a:gd name="T10" fmla="*/ 55 w 69"/>
                  <a:gd name="T11" fmla="*/ 3 h 68"/>
                  <a:gd name="T12" fmla="*/ 53 w 69"/>
                  <a:gd name="T13" fmla="*/ 5 h 68"/>
                  <a:gd name="T14" fmla="*/ 48 w 69"/>
                  <a:gd name="T15" fmla="*/ 5 h 68"/>
                  <a:gd name="T16" fmla="*/ 48 w 69"/>
                  <a:gd name="T17" fmla="*/ 5 h 68"/>
                  <a:gd name="T18" fmla="*/ 46 w 69"/>
                  <a:gd name="T19" fmla="*/ 3 h 68"/>
                  <a:gd name="T20" fmla="*/ 44 w 69"/>
                  <a:gd name="T21" fmla="*/ 3 h 68"/>
                  <a:gd name="T22" fmla="*/ 44 w 69"/>
                  <a:gd name="T23" fmla="*/ 3 h 68"/>
                  <a:gd name="T24" fmla="*/ 43 w 69"/>
                  <a:gd name="T25" fmla="*/ 5 h 68"/>
                  <a:gd name="T26" fmla="*/ 43 w 69"/>
                  <a:gd name="T27" fmla="*/ 5 h 68"/>
                  <a:gd name="T28" fmla="*/ 41 w 69"/>
                  <a:gd name="T29" fmla="*/ 7 h 68"/>
                  <a:gd name="T30" fmla="*/ 41 w 69"/>
                  <a:gd name="T31" fmla="*/ 11 h 68"/>
                  <a:gd name="T32" fmla="*/ 39 w 69"/>
                  <a:gd name="T33" fmla="*/ 11 h 68"/>
                  <a:gd name="T34" fmla="*/ 37 w 69"/>
                  <a:gd name="T35" fmla="*/ 12 h 68"/>
                  <a:gd name="T36" fmla="*/ 35 w 69"/>
                  <a:gd name="T37" fmla="*/ 14 h 68"/>
                  <a:gd name="T38" fmla="*/ 35 w 69"/>
                  <a:gd name="T39" fmla="*/ 14 h 68"/>
                  <a:gd name="T40" fmla="*/ 34 w 69"/>
                  <a:gd name="T41" fmla="*/ 14 h 68"/>
                  <a:gd name="T42" fmla="*/ 32 w 69"/>
                  <a:gd name="T43" fmla="*/ 16 h 68"/>
                  <a:gd name="T44" fmla="*/ 30 w 69"/>
                  <a:gd name="T45" fmla="*/ 16 h 68"/>
                  <a:gd name="T46" fmla="*/ 30 w 69"/>
                  <a:gd name="T47" fmla="*/ 18 h 68"/>
                  <a:gd name="T48" fmla="*/ 30 w 69"/>
                  <a:gd name="T49" fmla="*/ 18 h 68"/>
                  <a:gd name="T50" fmla="*/ 28 w 69"/>
                  <a:gd name="T51" fmla="*/ 18 h 68"/>
                  <a:gd name="T52" fmla="*/ 25 w 69"/>
                  <a:gd name="T53" fmla="*/ 16 h 68"/>
                  <a:gd name="T54" fmla="*/ 23 w 69"/>
                  <a:gd name="T55" fmla="*/ 16 h 68"/>
                  <a:gd name="T56" fmla="*/ 19 w 69"/>
                  <a:gd name="T57" fmla="*/ 21 h 68"/>
                  <a:gd name="T58" fmla="*/ 14 w 69"/>
                  <a:gd name="T59" fmla="*/ 21 h 68"/>
                  <a:gd name="T60" fmla="*/ 14 w 69"/>
                  <a:gd name="T61" fmla="*/ 23 h 68"/>
                  <a:gd name="T62" fmla="*/ 14 w 69"/>
                  <a:gd name="T63" fmla="*/ 27 h 68"/>
                  <a:gd name="T64" fmla="*/ 12 w 69"/>
                  <a:gd name="T65" fmla="*/ 27 h 68"/>
                  <a:gd name="T66" fmla="*/ 10 w 69"/>
                  <a:gd name="T67" fmla="*/ 28 h 68"/>
                  <a:gd name="T68" fmla="*/ 10 w 69"/>
                  <a:gd name="T69" fmla="*/ 30 h 68"/>
                  <a:gd name="T70" fmla="*/ 9 w 69"/>
                  <a:gd name="T71" fmla="*/ 32 h 68"/>
                  <a:gd name="T72" fmla="*/ 1 w 69"/>
                  <a:gd name="T73" fmla="*/ 32 h 68"/>
                  <a:gd name="T74" fmla="*/ 0 w 69"/>
                  <a:gd name="T75" fmla="*/ 34 h 68"/>
                  <a:gd name="T76" fmla="*/ 28 w 69"/>
                  <a:gd name="T77" fmla="*/ 61 h 68"/>
                  <a:gd name="T78" fmla="*/ 28 w 69"/>
                  <a:gd name="T79" fmla="*/ 62 h 68"/>
                  <a:gd name="T80" fmla="*/ 28 w 69"/>
                  <a:gd name="T81" fmla="*/ 64 h 68"/>
                  <a:gd name="T82" fmla="*/ 30 w 69"/>
                  <a:gd name="T83" fmla="*/ 64 h 68"/>
                  <a:gd name="T84" fmla="*/ 32 w 69"/>
                  <a:gd name="T85" fmla="*/ 62 h 68"/>
                  <a:gd name="T86" fmla="*/ 32 w 69"/>
                  <a:gd name="T87" fmla="*/ 62 h 68"/>
                  <a:gd name="T88" fmla="*/ 43 w 69"/>
                  <a:gd name="T89" fmla="*/ 66 h 68"/>
                  <a:gd name="T90" fmla="*/ 48 w 69"/>
                  <a:gd name="T91" fmla="*/ 64 h 68"/>
                  <a:gd name="T92" fmla="*/ 55 w 69"/>
                  <a:gd name="T93" fmla="*/ 68 h 68"/>
                  <a:gd name="T94" fmla="*/ 62 w 69"/>
                  <a:gd name="T95" fmla="*/ 68 h 68"/>
                  <a:gd name="T96" fmla="*/ 62 w 69"/>
                  <a:gd name="T97" fmla="*/ 64 h 68"/>
                  <a:gd name="T98" fmla="*/ 60 w 69"/>
                  <a:gd name="T99" fmla="*/ 61 h 68"/>
                  <a:gd name="T100" fmla="*/ 60 w 69"/>
                  <a:gd name="T101" fmla="*/ 57 h 68"/>
                  <a:gd name="T102" fmla="*/ 62 w 69"/>
                  <a:gd name="T103" fmla="*/ 55 h 68"/>
                  <a:gd name="T104" fmla="*/ 69 w 69"/>
                  <a:gd name="T105" fmla="*/ 0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"/>
                  <a:gd name="T160" fmla="*/ 0 h 68"/>
                  <a:gd name="T161" fmla="*/ 69 w 69"/>
                  <a:gd name="T162" fmla="*/ 68 h 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" h="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60" y="3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3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3" y="5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39" y="11"/>
                    </a:lnTo>
                    <a:lnTo>
                      <a:pt x="37" y="12"/>
                    </a:lnTo>
                    <a:lnTo>
                      <a:pt x="35" y="14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19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9" y="32"/>
                    </a:lnTo>
                    <a:lnTo>
                      <a:pt x="1" y="32"/>
                    </a:lnTo>
                    <a:lnTo>
                      <a:pt x="0" y="34"/>
                    </a:lnTo>
                    <a:lnTo>
                      <a:pt x="28" y="61"/>
                    </a:lnTo>
                    <a:lnTo>
                      <a:pt x="28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2"/>
                    </a:lnTo>
                    <a:lnTo>
                      <a:pt x="43" y="66"/>
                    </a:lnTo>
                    <a:lnTo>
                      <a:pt x="48" y="64"/>
                    </a:lnTo>
                    <a:lnTo>
                      <a:pt x="55" y="68"/>
                    </a:lnTo>
                    <a:lnTo>
                      <a:pt x="62" y="68"/>
                    </a:lnTo>
                    <a:lnTo>
                      <a:pt x="62" y="64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2" y="55"/>
                    </a:lnTo>
                    <a:lnTo>
                      <a:pt x="69" y="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8" name="Freeform 5877"/>
              <p:cNvSpPr>
                <a:spLocks/>
              </p:cNvSpPr>
              <p:nvPr/>
            </p:nvSpPr>
            <p:spPr bwMode="auto">
              <a:xfrm>
                <a:off x="1371" y="2549"/>
                <a:ext cx="93" cy="39"/>
              </a:xfrm>
              <a:custGeom>
                <a:avLst/>
                <a:gdLst>
                  <a:gd name="T0" fmla="*/ 7 w 93"/>
                  <a:gd name="T1" fmla="*/ 0 h 39"/>
                  <a:gd name="T2" fmla="*/ 5 w 93"/>
                  <a:gd name="T3" fmla="*/ 0 h 39"/>
                  <a:gd name="T4" fmla="*/ 2 w 93"/>
                  <a:gd name="T5" fmla="*/ 1 h 39"/>
                  <a:gd name="T6" fmla="*/ 4 w 93"/>
                  <a:gd name="T7" fmla="*/ 7 h 39"/>
                  <a:gd name="T8" fmla="*/ 5 w 93"/>
                  <a:gd name="T9" fmla="*/ 10 h 39"/>
                  <a:gd name="T10" fmla="*/ 4 w 93"/>
                  <a:gd name="T11" fmla="*/ 12 h 39"/>
                  <a:gd name="T12" fmla="*/ 2 w 93"/>
                  <a:gd name="T13" fmla="*/ 19 h 39"/>
                  <a:gd name="T14" fmla="*/ 2 w 93"/>
                  <a:gd name="T15" fmla="*/ 23 h 39"/>
                  <a:gd name="T16" fmla="*/ 4 w 93"/>
                  <a:gd name="T17" fmla="*/ 21 h 39"/>
                  <a:gd name="T18" fmla="*/ 13 w 93"/>
                  <a:gd name="T19" fmla="*/ 21 h 39"/>
                  <a:gd name="T20" fmla="*/ 20 w 93"/>
                  <a:gd name="T21" fmla="*/ 23 h 39"/>
                  <a:gd name="T22" fmla="*/ 27 w 93"/>
                  <a:gd name="T23" fmla="*/ 32 h 39"/>
                  <a:gd name="T24" fmla="*/ 30 w 93"/>
                  <a:gd name="T25" fmla="*/ 30 h 39"/>
                  <a:gd name="T26" fmla="*/ 34 w 93"/>
                  <a:gd name="T27" fmla="*/ 39 h 39"/>
                  <a:gd name="T28" fmla="*/ 47 w 93"/>
                  <a:gd name="T29" fmla="*/ 34 h 39"/>
                  <a:gd name="T30" fmla="*/ 41 w 93"/>
                  <a:gd name="T31" fmla="*/ 26 h 39"/>
                  <a:gd name="T32" fmla="*/ 41 w 93"/>
                  <a:gd name="T33" fmla="*/ 25 h 39"/>
                  <a:gd name="T34" fmla="*/ 47 w 93"/>
                  <a:gd name="T35" fmla="*/ 21 h 39"/>
                  <a:gd name="T36" fmla="*/ 52 w 93"/>
                  <a:gd name="T37" fmla="*/ 16 h 39"/>
                  <a:gd name="T38" fmla="*/ 55 w 93"/>
                  <a:gd name="T39" fmla="*/ 10 h 39"/>
                  <a:gd name="T40" fmla="*/ 61 w 93"/>
                  <a:gd name="T41" fmla="*/ 10 h 39"/>
                  <a:gd name="T42" fmla="*/ 73 w 93"/>
                  <a:gd name="T43" fmla="*/ 19 h 39"/>
                  <a:gd name="T44" fmla="*/ 79 w 93"/>
                  <a:gd name="T45" fmla="*/ 17 h 39"/>
                  <a:gd name="T46" fmla="*/ 81 w 93"/>
                  <a:gd name="T47" fmla="*/ 19 h 39"/>
                  <a:gd name="T48" fmla="*/ 77 w 93"/>
                  <a:gd name="T49" fmla="*/ 23 h 39"/>
                  <a:gd name="T50" fmla="*/ 75 w 93"/>
                  <a:gd name="T51" fmla="*/ 30 h 39"/>
                  <a:gd name="T52" fmla="*/ 82 w 93"/>
                  <a:gd name="T53" fmla="*/ 37 h 39"/>
                  <a:gd name="T54" fmla="*/ 82 w 93"/>
                  <a:gd name="T55" fmla="*/ 35 h 39"/>
                  <a:gd name="T56" fmla="*/ 86 w 93"/>
                  <a:gd name="T57" fmla="*/ 32 h 39"/>
                  <a:gd name="T58" fmla="*/ 88 w 93"/>
                  <a:gd name="T59" fmla="*/ 32 h 39"/>
                  <a:gd name="T60" fmla="*/ 93 w 93"/>
                  <a:gd name="T61" fmla="*/ 25 h 39"/>
                  <a:gd name="T62" fmla="*/ 91 w 93"/>
                  <a:gd name="T63" fmla="*/ 25 h 39"/>
                  <a:gd name="T64" fmla="*/ 91 w 93"/>
                  <a:gd name="T65" fmla="*/ 19 h 39"/>
                  <a:gd name="T66" fmla="*/ 90 w 93"/>
                  <a:gd name="T67" fmla="*/ 19 h 39"/>
                  <a:gd name="T68" fmla="*/ 90 w 93"/>
                  <a:gd name="T69" fmla="*/ 16 h 39"/>
                  <a:gd name="T70" fmla="*/ 64 w 93"/>
                  <a:gd name="T71" fmla="*/ 1 h 39"/>
                  <a:gd name="T72" fmla="*/ 54 w 93"/>
                  <a:gd name="T73" fmla="*/ 0 h 39"/>
                  <a:gd name="T74" fmla="*/ 52 w 93"/>
                  <a:gd name="T75" fmla="*/ 7 h 39"/>
                  <a:gd name="T76" fmla="*/ 48 w 93"/>
                  <a:gd name="T77" fmla="*/ 8 h 39"/>
                  <a:gd name="T78" fmla="*/ 47 w 93"/>
                  <a:gd name="T79" fmla="*/ 5 h 39"/>
                  <a:gd name="T80" fmla="*/ 41 w 93"/>
                  <a:gd name="T81" fmla="*/ 8 h 39"/>
                  <a:gd name="T82" fmla="*/ 32 w 93"/>
                  <a:gd name="T83" fmla="*/ 12 h 39"/>
                  <a:gd name="T84" fmla="*/ 27 w 93"/>
                  <a:gd name="T85" fmla="*/ 12 h 39"/>
                  <a:gd name="T86" fmla="*/ 14 w 93"/>
                  <a:gd name="T87" fmla="*/ 10 h 39"/>
                  <a:gd name="T88" fmla="*/ 14 w 93"/>
                  <a:gd name="T89" fmla="*/ 7 h 39"/>
                  <a:gd name="T90" fmla="*/ 11 w 93"/>
                  <a:gd name="T91" fmla="*/ 1 h 39"/>
                  <a:gd name="T92" fmla="*/ 9 w 93"/>
                  <a:gd name="T93" fmla="*/ 1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3"/>
                  <a:gd name="T142" fmla="*/ 0 h 39"/>
                  <a:gd name="T143" fmla="*/ 93 w 93"/>
                  <a:gd name="T144" fmla="*/ 39 h 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3" h="39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13" y="21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4" y="39"/>
                    </a:lnTo>
                    <a:lnTo>
                      <a:pt x="39" y="39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1" y="26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7" y="21"/>
                    </a:lnTo>
                    <a:lnTo>
                      <a:pt x="52" y="16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72" y="16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7" y="23"/>
                    </a:lnTo>
                    <a:lnTo>
                      <a:pt x="75" y="26"/>
                    </a:lnTo>
                    <a:lnTo>
                      <a:pt x="75" y="30"/>
                    </a:lnTo>
                    <a:lnTo>
                      <a:pt x="81" y="35"/>
                    </a:lnTo>
                    <a:lnTo>
                      <a:pt x="82" y="37"/>
                    </a:lnTo>
                    <a:lnTo>
                      <a:pt x="82" y="35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93" y="26"/>
                    </a:lnTo>
                    <a:lnTo>
                      <a:pt x="93" y="25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1" y="19"/>
                    </a:lnTo>
                    <a:lnTo>
                      <a:pt x="90" y="19"/>
                    </a:lnTo>
                    <a:lnTo>
                      <a:pt x="90" y="16"/>
                    </a:lnTo>
                    <a:lnTo>
                      <a:pt x="79" y="5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2" y="3"/>
                    </a:lnTo>
                    <a:lnTo>
                      <a:pt x="52" y="7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1" y="8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1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9" name="Freeform 5878"/>
              <p:cNvSpPr>
                <a:spLocks/>
              </p:cNvSpPr>
              <p:nvPr/>
            </p:nvSpPr>
            <p:spPr bwMode="auto">
              <a:xfrm>
                <a:off x="1371" y="2549"/>
                <a:ext cx="93" cy="39"/>
              </a:xfrm>
              <a:custGeom>
                <a:avLst/>
                <a:gdLst>
                  <a:gd name="T0" fmla="*/ 7 w 93"/>
                  <a:gd name="T1" fmla="*/ 0 h 39"/>
                  <a:gd name="T2" fmla="*/ 5 w 93"/>
                  <a:gd name="T3" fmla="*/ 0 h 39"/>
                  <a:gd name="T4" fmla="*/ 2 w 93"/>
                  <a:gd name="T5" fmla="*/ 1 h 39"/>
                  <a:gd name="T6" fmla="*/ 4 w 93"/>
                  <a:gd name="T7" fmla="*/ 7 h 39"/>
                  <a:gd name="T8" fmla="*/ 5 w 93"/>
                  <a:gd name="T9" fmla="*/ 10 h 39"/>
                  <a:gd name="T10" fmla="*/ 4 w 93"/>
                  <a:gd name="T11" fmla="*/ 12 h 39"/>
                  <a:gd name="T12" fmla="*/ 2 w 93"/>
                  <a:gd name="T13" fmla="*/ 19 h 39"/>
                  <a:gd name="T14" fmla="*/ 2 w 93"/>
                  <a:gd name="T15" fmla="*/ 23 h 39"/>
                  <a:gd name="T16" fmla="*/ 4 w 93"/>
                  <a:gd name="T17" fmla="*/ 21 h 39"/>
                  <a:gd name="T18" fmla="*/ 13 w 93"/>
                  <a:gd name="T19" fmla="*/ 21 h 39"/>
                  <a:gd name="T20" fmla="*/ 20 w 93"/>
                  <a:gd name="T21" fmla="*/ 23 h 39"/>
                  <a:gd name="T22" fmla="*/ 27 w 93"/>
                  <a:gd name="T23" fmla="*/ 32 h 39"/>
                  <a:gd name="T24" fmla="*/ 30 w 93"/>
                  <a:gd name="T25" fmla="*/ 30 h 39"/>
                  <a:gd name="T26" fmla="*/ 34 w 93"/>
                  <a:gd name="T27" fmla="*/ 39 h 39"/>
                  <a:gd name="T28" fmla="*/ 47 w 93"/>
                  <a:gd name="T29" fmla="*/ 34 h 39"/>
                  <a:gd name="T30" fmla="*/ 41 w 93"/>
                  <a:gd name="T31" fmla="*/ 26 h 39"/>
                  <a:gd name="T32" fmla="*/ 41 w 93"/>
                  <a:gd name="T33" fmla="*/ 25 h 39"/>
                  <a:gd name="T34" fmla="*/ 47 w 93"/>
                  <a:gd name="T35" fmla="*/ 21 h 39"/>
                  <a:gd name="T36" fmla="*/ 52 w 93"/>
                  <a:gd name="T37" fmla="*/ 16 h 39"/>
                  <a:gd name="T38" fmla="*/ 55 w 93"/>
                  <a:gd name="T39" fmla="*/ 10 h 39"/>
                  <a:gd name="T40" fmla="*/ 61 w 93"/>
                  <a:gd name="T41" fmla="*/ 10 h 39"/>
                  <a:gd name="T42" fmla="*/ 73 w 93"/>
                  <a:gd name="T43" fmla="*/ 19 h 39"/>
                  <a:gd name="T44" fmla="*/ 79 w 93"/>
                  <a:gd name="T45" fmla="*/ 17 h 39"/>
                  <a:gd name="T46" fmla="*/ 81 w 93"/>
                  <a:gd name="T47" fmla="*/ 19 h 39"/>
                  <a:gd name="T48" fmla="*/ 77 w 93"/>
                  <a:gd name="T49" fmla="*/ 23 h 39"/>
                  <a:gd name="T50" fmla="*/ 75 w 93"/>
                  <a:gd name="T51" fmla="*/ 30 h 39"/>
                  <a:gd name="T52" fmla="*/ 82 w 93"/>
                  <a:gd name="T53" fmla="*/ 37 h 39"/>
                  <a:gd name="T54" fmla="*/ 82 w 93"/>
                  <a:gd name="T55" fmla="*/ 35 h 39"/>
                  <a:gd name="T56" fmla="*/ 86 w 93"/>
                  <a:gd name="T57" fmla="*/ 32 h 39"/>
                  <a:gd name="T58" fmla="*/ 88 w 93"/>
                  <a:gd name="T59" fmla="*/ 32 h 39"/>
                  <a:gd name="T60" fmla="*/ 93 w 93"/>
                  <a:gd name="T61" fmla="*/ 25 h 39"/>
                  <a:gd name="T62" fmla="*/ 91 w 93"/>
                  <a:gd name="T63" fmla="*/ 25 h 39"/>
                  <a:gd name="T64" fmla="*/ 91 w 93"/>
                  <a:gd name="T65" fmla="*/ 19 h 39"/>
                  <a:gd name="T66" fmla="*/ 90 w 93"/>
                  <a:gd name="T67" fmla="*/ 19 h 39"/>
                  <a:gd name="T68" fmla="*/ 90 w 93"/>
                  <a:gd name="T69" fmla="*/ 16 h 39"/>
                  <a:gd name="T70" fmla="*/ 64 w 93"/>
                  <a:gd name="T71" fmla="*/ 1 h 39"/>
                  <a:gd name="T72" fmla="*/ 54 w 93"/>
                  <a:gd name="T73" fmla="*/ 0 h 39"/>
                  <a:gd name="T74" fmla="*/ 52 w 93"/>
                  <a:gd name="T75" fmla="*/ 7 h 39"/>
                  <a:gd name="T76" fmla="*/ 48 w 93"/>
                  <a:gd name="T77" fmla="*/ 8 h 39"/>
                  <a:gd name="T78" fmla="*/ 47 w 93"/>
                  <a:gd name="T79" fmla="*/ 5 h 39"/>
                  <a:gd name="T80" fmla="*/ 41 w 93"/>
                  <a:gd name="T81" fmla="*/ 8 h 39"/>
                  <a:gd name="T82" fmla="*/ 32 w 93"/>
                  <a:gd name="T83" fmla="*/ 12 h 39"/>
                  <a:gd name="T84" fmla="*/ 27 w 93"/>
                  <a:gd name="T85" fmla="*/ 12 h 39"/>
                  <a:gd name="T86" fmla="*/ 14 w 93"/>
                  <a:gd name="T87" fmla="*/ 10 h 39"/>
                  <a:gd name="T88" fmla="*/ 14 w 93"/>
                  <a:gd name="T89" fmla="*/ 7 h 39"/>
                  <a:gd name="T90" fmla="*/ 11 w 93"/>
                  <a:gd name="T91" fmla="*/ 1 h 39"/>
                  <a:gd name="T92" fmla="*/ 9 w 93"/>
                  <a:gd name="T93" fmla="*/ 1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3"/>
                  <a:gd name="T142" fmla="*/ 0 h 39"/>
                  <a:gd name="T143" fmla="*/ 93 w 93"/>
                  <a:gd name="T144" fmla="*/ 39 h 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3" h="39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13" y="21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4" y="39"/>
                    </a:lnTo>
                    <a:lnTo>
                      <a:pt x="39" y="39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1" y="26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7" y="21"/>
                    </a:lnTo>
                    <a:lnTo>
                      <a:pt x="52" y="16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72" y="16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7" y="23"/>
                    </a:lnTo>
                    <a:lnTo>
                      <a:pt x="75" y="26"/>
                    </a:lnTo>
                    <a:lnTo>
                      <a:pt x="75" y="30"/>
                    </a:lnTo>
                    <a:lnTo>
                      <a:pt x="81" y="35"/>
                    </a:lnTo>
                    <a:lnTo>
                      <a:pt x="82" y="37"/>
                    </a:lnTo>
                    <a:lnTo>
                      <a:pt x="82" y="35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93" y="26"/>
                    </a:lnTo>
                    <a:lnTo>
                      <a:pt x="93" y="25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1" y="19"/>
                    </a:lnTo>
                    <a:lnTo>
                      <a:pt x="90" y="19"/>
                    </a:lnTo>
                    <a:lnTo>
                      <a:pt x="90" y="16"/>
                    </a:lnTo>
                    <a:lnTo>
                      <a:pt x="79" y="5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2" y="3"/>
                    </a:lnTo>
                    <a:lnTo>
                      <a:pt x="52" y="7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1" y="8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1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0" name="Freeform 5879"/>
              <p:cNvSpPr>
                <a:spLocks/>
              </p:cNvSpPr>
              <p:nvPr/>
            </p:nvSpPr>
            <p:spPr bwMode="auto">
              <a:xfrm>
                <a:off x="1224" y="2413"/>
                <a:ext cx="63" cy="69"/>
              </a:xfrm>
              <a:custGeom>
                <a:avLst/>
                <a:gdLst>
                  <a:gd name="T0" fmla="*/ 20 w 63"/>
                  <a:gd name="T1" fmla="*/ 0 h 69"/>
                  <a:gd name="T2" fmla="*/ 11 w 63"/>
                  <a:gd name="T3" fmla="*/ 8 h 69"/>
                  <a:gd name="T4" fmla="*/ 24 w 63"/>
                  <a:gd name="T5" fmla="*/ 17 h 69"/>
                  <a:gd name="T6" fmla="*/ 27 w 63"/>
                  <a:gd name="T7" fmla="*/ 23 h 69"/>
                  <a:gd name="T8" fmla="*/ 27 w 63"/>
                  <a:gd name="T9" fmla="*/ 28 h 69"/>
                  <a:gd name="T10" fmla="*/ 27 w 63"/>
                  <a:gd name="T11" fmla="*/ 28 h 69"/>
                  <a:gd name="T12" fmla="*/ 4 w 63"/>
                  <a:gd name="T13" fmla="*/ 41 h 69"/>
                  <a:gd name="T14" fmla="*/ 2 w 63"/>
                  <a:gd name="T15" fmla="*/ 46 h 69"/>
                  <a:gd name="T16" fmla="*/ 2 w 63"/>
                  <a:gd name="T17" fmla="*/ 48 h 69"/>
                  <a:gd name="T18" fmla="*/ 0 w 63"/>
                  <a:gd name="T19" fmla="*/ 50 h 69"/>
                  <a:gd name="T20" fmla="*/ 0 w 63"/>
                  <a:gd name="T21" fmla="*/ 55 h 69"/>
                  <a:gd name="T22" fmla="*/ 2 w 63"/>
                  <a:gd name="T23" fmla="*/ 57 h 69"/>
                  <a:gd name="T24" fmla="*/ 4 w 63"/>
                  <a:gd name="T25" fmla="*/ 59 h 69"/>
                  <a:gd name="T26" fmla="*/ 13 w 63"/>
                  <a:gd name="T27" fmla="*/ 64 h 69"/>
                  <a:gd name="T28" fmla="*/ 34 w 63"/>
                  <a:gd name="T29" fmla="*/ 69 h 69"/>
                  <a:gd name="T30" fmla="*/ 36 w 63"/>
                  <a:gd name="T31" fmla="*/ 64 h 69"/>
                  <a:gd name="T32" fmla="*/ 40 w 63"/>
                  <a:gd name="T33" fmla="*/ 62 h 69"/>
                  <a:gd name="T34" fmla="*/ 43 w 63"/>
                  <a:gd name="T35" fmla="*/ 60 h 69"/>
                  <a:gd name="T36" fmla="*/ 45 w 63"/>
                  <a:gd name="T37" fmla="*/ 57 h 69"/>
                  <a:gd name="T38" fmla="*/ 45 w 63"/>
                  <a:gd name="T39" fmla="*/ 55 h 69"/>
                  <a:gd name="T40" fmla="*/ 49 w 63"/>
                  <a:gd name="T41" fmla="*/ 51 h 69"/>
                  <a:gd name="T42" fmla="*/ 47 w 63"/>
                  <a:gd name="T43" fmla="*/ 51 h 69"/>
                  <a:gd name="T44" fmla="*/ 47 w 63"/>
                  <a:gd name="T45" fmla="*/ 48 h 69"/>
                  <a:gd name="T46" fmla="*/ 50 w 63"/>
                  <a:gd name="T47" fmla="*/ 46 h 69"/>
                  <a:gd name="T48" fmla="*/ 61 w 63"/>
                  <a:gd name="T49" fmla="*/ 39 h 69"/>
                  <a:gd name="T50" fmla="*/ 63 w 63"/>
                  <a:gd name="T51" fmla="*/ 35 h 69"/>
                  <a:gd name="T52" fmla="*/ 61 w 63"/>
                  <a:gd name="T53" fmla="*/ 35 h 69"/>
                  <a:gd name="T54" fmla="*/ 59 w 63"/>
                  <a:gd name="T55" fmla="*/ 34 h 69"/>
                  <a:gd name="T56" fmla="*/ 56 w 63"/>
                  <a:gd name="T57" fmla="*/ 35 h 69"/>
                  <a:gd name="T58" fmla="*/ 54 w 63"/>
                  <a:gd name="T59" fmla="*/ 32 h 69"/>
                  <a:gd name="T60" fmla="*/ 50 w 63"/>
                  <a:gd name="T61" fmla="*/ 32 h 69"/>
                  <a:gd name="T62" fmla="*/ 49 w 63"/>
                  <a:gd name="T63" fmla="*/ 30 h 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3"/>
                  <a:gd name="T97" fmla="*/ 0 h 69"/>
                  <a:gd name="T98" fmla="*/ 63 w 63"/>
                  <a:gd name="T99" fmla="*/ 69 h 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3" h="69">
                    <a:moveTo>
                      <a:pt x="49" y="0"/>
                    </a:moveTo>
                    <a:lnTo>
                      <a:pt x="20" y="0"/>
                    </a:lnTo>
                    <a:lnTo>
                      <a:pt x="20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8"/>
                    </a:lnTo>
                    <a:lnTo>
                      <a:pt x="11" y="30"/>
                    </a:lnTo>
                    <a:lnTo>
                      <a:pt x="4" y="41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2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13" y="64"/>
                    </a:lnTo>
                    <a:lnTo>
                      <a:pt x="32" y="68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6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5" y="57"/>
                    </a:lnTo>
                    <a:lnTo>
                      <a:pt x="45" y="55"/>
                    </a:lnTo>
                    <a:lnTo>
                      <a:pt x="49" y="53"/>
                    </a:lnTo>
                    <a:lnTo>
                      <a:pt x="49" y="51"/>
                    </a:lnTo>
                    <a:lnTo>
                      <a:pt x="47" y="51"/>
                    </a:lnTo>
                    <a:lnTo>
                      <a:pt x="47" y="50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61" y="39"/>
                    </a:lnTo>
                    <a:lnTo>
                      <a:pt x="63" y="35"/>
                    </a:lnTo>
                    <a:lnTo>
                      <a:pt x="61" y="35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5"/>
                    </a:lnTo>
                    <a:lnTo>
                      <a:pt x="56" y="35"/>
                    </a:lnTo>
                    <a:lnTo>
                      <a:pt x="54" y="34"/>
                    </a:lnTo>
                    <a:lnTo>
                      <a:pt x="54" y="32"/>
                    </a:lnTo>
                    <a:lnTo>
                      <a:pt x="50" y="32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1" name="Freeform 5880"/>
              <p:cNvSpPr>
                <a:spLocks/>
              </p:cNvSpPr>
              <p:nvPr/>
            </p:nvSpPr>
            <p:spPr bwMode="auto">
              <a:xfrm>
                <a:off x="1224" y="2413"/>
                <a:ext cx="63" cy="69"/>
              </a:xfrm>
              <a:custGeom>
                <a:avLst/>
                <a:gdLst>
                  <a:gd name="T0" fmla="*/ 20 w 63"/>
                  <a:gd name="T1" fmla="*/ 0 h 69"/>
                  <a:gd name="T2" fmla="*/ 11 w 63"/>
                  <a:gd name="T3" fmla="*/ 8 h 69"/>
                  <a:gd name="T4" fmla="*/ 24 w 63"/>
                  <a:gd name="T5" fmla="*/ 17 h 69"/>
                  <a:gd name="T6" fmla="*/ 27 w 63"/>
                  <a:gd name="T7" fmla="*/ 23 h 69"/>
                  <a:gd name="T8" fmla="*/ 27 w 63"/>
                  <a:gd name="T9" fmla="*/ 28 h 69"/>
                  <a:gd name="T10" fmla="*/ 27 w 63"/>
                  <a:gd name="T11" fmla="*/ 28 h 69"/>
                  <a:gd name="T12" fmla="*/ 4 w 63"/>
                  <a:gd name="T13" fmla="*/ 41 h 69"/>
                  <a:gd name="T14" fmla="*/ 2 w 63"/>
                  <a:gd name="T15" fmla="*/ 46 h 69"/>
                  <a:gd name="T16" fmla="*/ 2 w 63"/>
                  <a:gd name="T17" fmla="*/ 48 h 69"/>
                  <a:gd name="T18" fmla="*/ 0 w 63"/>
                  <a:gd name="T19" fmla="*/ 50 h 69"/>
                  <a:gd name="T20" fmla="*/ 0 w 63"/>
                  <a:gd name="T21" fmla="*/ 55 h 69"/>
                  <a:gd name="T22" fmla="*/ 2 w 63"/>
                  <a:gd name="T23" fmla="*/ 57 h 69"/>
                  <a:gd name="T24" fmla="*/ 4 w 63"/>
                  <a:gd name="T25" fmla="*/ 59 h 69"/>
                  <a:gd name="T26" fmla="*/ 13 w 63"/>
                  <a:gd name="T27" fmla="*/ 64 h 69"/>
                  <a:gd name="T28" fmla="*/ 34 w 63"/>
                  <a:gd name="T29" fmla="*/ 69 h 69"/>
                  <a:gd name="T30" fmla="*/ 36 w 63"/>
                  <a:gd name="T31" fmla="*/ 64 h 69"/>
                  <a:gd name="T32" fmla="*/ 40 w 63"/>
                  <a:gd name="T33" fmla="*/ 62 h 69"/>
                  <a:gd name="T34" fmla="*/ 43 w 63"/>
                  <a:gd name="T35" fmla="*/ 60 h 69"/>
                  <a:gd name="T36" fmla="*/ 45 w 63"/>
                  <a:gd name="T37" fmla="*/ 57 h 69"/>
                  <a:gd name="T38" fmla="*/ 45 w 63"/>
                  <a:gd name="T39" fmla="*/ 55 h 69"/>
                  <a:gd name="T40" fmla="*/ 49 w 63"/>
                  <a:gd name="T41" fmla="*/ 51 h 69"/>
                  <a:gd name="T42" fmla="*/ 47 w 63"/>
                  <a:gd name="T43" fmla="*/ 51 h 69"/>
                  <a:gd name="T44" fmla="*/ 47 w 63"/>
                  <a:gd name="T45" fmla="*/ 48 h 69"/>
                  <a:gd name="T46" fmla="*/ 50 w 63"/>
                  <a:gd name="T47" fmla="*/ 46 h 69"/>
                  <a:gd name="T48" fmla="*/ 61 w 63"/>
                  <a:gd name="T49" fmla="*/ 39 h 69"/>
                  <a:gd name="T50" fmla="*/ 63 w 63"/>
                  <a:gd name="T51" fmla="*/ 35 h 69"/>
                  <a:gd name="T52" fmla="*/ 61 w 63"/>
                  <a:gd name="T53" fmla="*/ 35 h 69"/>
                  <a:gd name="T54" fmla="*/ 59 w 63"/>
                  <a:gd name="T55" fmla="*/ 34 h 69"/>
                  <a:gd name="T56" fmla="*/ 56 w 63"/>
                  <a:gd name="T57" fmla="*/ 35 h 69"/>
                  <a:gd name="T58" fmla="*/ 54 w 63"/>
                  <a:gd name="T59" fmla="*/ 32 h 69"/>
                  <a:gd name="T60" fmla="*/ 50 w 63"/>
                  <a:gd name="T61" fmla="*/ 32 h 69"/>
                  <a:gd name="T62" fmla="*/ 49 w 63"/>
                  <a:gd name="T63" fmla="*/ 30 h 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3"/>
                  <a:gd name="T97" fmla="*/ 0 h 69"/>
                  <a:gd name="T98" fmla="*/ 63 w 63"/>
                  <a:gd name="T99" fmla="*/ 69 h 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3" h="69">
                    <a:moveTo>
                      <a:pt x="49" y="0"/>
                    </a:moveTo>
                    <a:lnTo>
                      <a:pt x="20" y="0"/>
                    </a:lnTo>
                    <a:lnTo>
                      <a:pt x="20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8"/>
                    </a:lnTo>
                    <a:lnTo>
                      <a:pt x="11" y="30"/>
                    </a:lnTo>
                    <a:lnTo>
                      <a:pt x="4" y="41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2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13" y="64"/>
                    </a:lnTo>
                    <a:lnTo>
                      <a:pt x="32" y="68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6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5" y="57"/>
                    </a:lnTo>
                    <a:lnTo>
                      <a:pt x="45" y="55"/>
                    </a:lnTo>
                    <a:lnTo>
                      <a:pt x="49" y="53"/>
                    </a:lnTo>
                    <a:lnTo>
                      <a:pt x="49" y="51"/>
                    </a:lnTo>
                    <a:lnTo>
                      <a:pt x="47" y="51"/>
                    </a:lnTo>
                    <a:lnTo>
                      <a:pt x="47" y="50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61" y="39"/>
                    </a:lnTo>
                    <a:lnTo>
                      <a:pt x="63" y="35"/>
                    </a:lnTo>
                    <a:lnTo>
                      <a:pt x="61" y="35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5"/>
                    </a:lnTo>
                    <a:lnTo>
                      <a:pt x="56" y="35"/>
                    </a:lnTo>
                    <a:lnTo>
                      <a:pt x="54" y="34"/>
                    </a:lnTo>
                    <a:lnTo>
                      <a:pt x="54" y="32"/>
                    </a:lnTo>
                    <a:lnTo>
                      <a:pt x="50" y="32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4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2" name="Freeform 5881"/>
              <p:cNvSpPr>
                <a:spLocks/>
              </p:cNvSpPr>
              <p:nvPr/>
            </p:nvSpPr>
            <p:spPr bwMode="auto">
              <a:xfrm>
                <a:off x="1550" y="2379"/>
                <a:ext cx="55" cy="37"/>
              </a:xfrm>
              <a:custGeom>
                <a:avLst/>
                <a:gdLst>
                  <a:gd name="T0" fmla="*/ 2 w 55"/>
                  <a:gd name="T1" fmla="*/ 1 h 37"/>
                  <a:gd name="T2" fmla="*/ 2 w 55"/>
                  <a:gd name="T3" fmla="*/ 0 h 37"/>
                  <a:gd name="T4" fmla="*/ 4 w 55"/>
                  <a:gd name="T5" fmla="*/ 0 h 37"/>
                  <a:gd name="T6" fmla="*/ 18 w 55"/>
                  <a:gd name="T7" fmla="*/ 0 h 37"/>
                  <a:gd name="T8" fmla="*/ 27 w 55"/>
                  <a:gd name="T9" fmla="*/ 3 h 37"/>
                  <a:gd name="T10" fmla="*/ 30 w 55"/>
                  <a:gd name="T11" fmla="*/ 3 h 37"/>
                  <a:gd name="T12" fmla="*/ 32 w 55"/>
                  <a:gd name="T13" fmla="*/ 5 h 37"/>
                  <a:gd name="T14" fmla="*/ 32 w 55"/>
                  <a:gd name="T15" fmla="*/ 8 h 37"/>
                  <a:gd name="T16" fmla="*/ 34 w 55"/>
                  <a:gd name="T17" fmla="*/ 8 h 37"/>
                  <a:gd name="T18" fmla="*/ 41 w 55"/>
                  <a:gd name="T19" fmla="*/ 8 h 37"/>
                  <a:gd name="T20" fmla="*/ 43 w 55"/>
                  <a:gd name="T21" fmla="*/ 10 h 37"/>
                  <a:gd name="T22" fmla="*/ 43 w 55"/>
                  <a:gd name="T23" fmla="*/ 10 h 37"/>
                  <a:gd name="T24" fmla="*/ 41 w 55"/>
                  <a:gd name="T25" fmla="*/ 12 h 37"/>
                  <a:gd name="T26" fmla="*/ 38 w 55"/>
                  <a:gd name="T27" fmla="*/ 12 h 37"/>
                  <a:gd name="T28" fmla="*/ 38 w 55"/>
                  <a:gd name="T29" fmla="*/ 14 h 37"/>
                  <a:gd name="T30" fmla="*/ 41 w 55"/>
                  <a:gd name="T31" fmla="*/ 14 h 37"/>
                  <a:gd name="T32" fmla="*/ 48 w 55"/>
                  <a:gd name="T33" fmla="*/ 14 h 37"/>
                  <a:gd name="T34" fmla="*/ 54 w 55"/>
                  <a:gd name="T35" fmla="*/ 19 h 37"/>
                  <a:gd name="T36" fmla="*/ 55 w 55"/>
                  <a:gd name="T37" fmla="*/ 21 h 37"/>
                  <a:gd name="T38" fmla="*/ 55 w 55"/>
                  <a:gd name="T39" fmla="*/ 21 h 37"/>
                  <a:gd name="T40" fmla="*/ 55 w 55"/>
                  <a:gd name="T41" fmla="*/ 23 h 37"/>
                  <a:gd name="T42" fmla="*/ 54 w 55"/>
                  <a:gd name="T43" fmla="*/ 26 h 37"/>
                  <a:gd name="T44" fmla="*/ 52 w 55"/>
                  <a:gd name="T45" fmla="*/ 28 h 37"/>
                  <a:gd name="T46" fmla="*/ 50 w 55"/>
                  <a:gd name="T47" fmla="*/ 28 h 37"/>
                  <a:gd name="T48" fmla="*/ 48 w 55"/>
                  <a:gd name="T49" fmla="*/ 26 h 37"/>
                  <a:gd name="T50" fmla="*/ 45 w 55"/>
                  <a:gd name="T51" fmla="*/ 25 h 37"/>
                  <a:gd name="T52" fmla="*/ 30 w 55"/>
                  <a:gd name="T53" fmla="*/ 25 h 37"/>
                  <a:gd name="T54" fmla="*/ 29 w 55"/>
                  <a:gd name="T55" fmla="*/ 26 h 37"/>
                  <a:gd name="T56" fmla="*/ 29 w 55"/>
                  <a:gd name="T57" fmla="*/ 28 h 37"/>
                  <a:gd name="T58" fmla="*/ 27 w 55"/>
                  <a:gd name="T59" fmla="*/ 28 h 37"/>
                  <a:gd name="T60" fmla="*/ 21 w 55"/>
                  <a:gd name="T61" fmla="*/ 30 h 37"/>
                  <a:gd name="T62" fmla="*/ 20 w 55"/>
                  <a:gd name="T63" fmla="*/ 26 h 37"/>
                  <a:gd name="T64" fmla="*/ 20 w 55"/>
                  <a:gd name="T65" fmla="*/ 26 h 37"/>
                  <a:gd name="T66" fmla="*/ 18 w 55"/>
                  <a:gd name="T67" fmla="*/ 25 h 37"/>
                  <a:gd name="T68" fmla="*/ 14 w 55"/>
                  <a:gd name="T69" fmla="*/ 26 h 37"/>
                  <a:gd name="T70" fmla="*/ 9 w 55"/>
                  <a:gd name="T71" fmla="*/ 34 h 37"/>
                  <a:gd name="T72" fmla="*/ 9 w 55"/>
                  <a:gd name="T73" fmla="*/ 35 h 37"/>
                  <a:gd name="T74" fmla="*/ 7 w 55"/>
                  <a:gd name="T75" fmla="*/ 37 h 37"/>
                  <a:gd name="T76" fmla="*/ 5 w 55"/>
                  <a:gd name="T77" fmla="*/ 37 h 37"/>
                  <a:gd name="T78" fmla="*/ 5 w 55"/>
                  <a:gd name="T79" fmla="*/ 37 h 37"/>
                  <a:gd name="T80" fmla="*/ 4 w 55"/>
                  <a:gd name="T81" fmla="*/ 35 h 37"/>
                  <a:gd name="T82" fmla="*/ 4 w 55"/>
                  <a:gd name="T83" fmla="*/ 35 h 37"/>
                  <a:gd name="T84" fmla="*/ 4 w 55"/>
                  <a:gd name="T85" fmla="*/ 32 h 37"/>
                  <a:gd name="T86" fmla="*/ 2 w 55"/>
                  <a:gd name="T87" fmla="*/ 32 h 37"/>
                  <a:gd name="T88" fmla="*/ 2 w 55"/>
                  <a:gd name="T89" fmla="*/ 30 h 37"/>
                  <a:gd name="T90" fmla="*/ 4 w 55"/>
                  <a:gd name="T91" fmla="*/ 26 h 37"/>
                  <a:gd name="T92" fmla="*/ 2 w 55"/>
                  <a:gd name="T93" fmla="*/ 25 h 37"/>
                  <a:gd name="T94" fmla="*/ 0 w 55"/>
                  <a:gd name="T95" fmla="*/ 23 h 37"/>
                  <a:gd name="T96" fmla="*/ 0 w 55"/>
                  <a:gd name="T97" fmla="*/ 21 h 37"/>
                  <a:gd name="T98" fmla="*/ 2 w 55"/>
                  <a:gd name="T99" fmla="*/ 21 h 37"/>
                  <a:gd name="T100" fmla="*/ 4 w 55"/>
                  <a:gd name="T101" fmla="*/ 19 h 37"/>
                  <a:gd name="T102" fmla="*/ 4 w 55"/>
                  <a:gd name="T103" fmla="*/ 14 h 37"/>
                  <a:gd name="T104" fmla="*/ 4 w 55"/>
                  <a:gd name="T105" fmla="*/ 14 h 37"/>
                  <a:gd name="T106" fmla="*/ 5 w 55"/>
                  <a:gd name="T107" fmla="*/ 12 h 37"/>
                  <a:gd name="T108" fmla="*/ 4 w 55"/>
                  <a:gd name="T109" fmla="*/ 10 h 37"/>
                  <a:gd name="T110" fmla="*/ 4 w 55"/>
                  <a:gd name="T111" fmla="*/ 7 h 37"/>
                  <a:gd name="T112" fmla="*/ 4 w 55"/>
                  <a:gd name="T113" fmla="*/ 3 h 37"/>
                  <a:gd name="T114" fmla="*/ 2 w 55"/>
                  <a:gd name="T115" fmla="*/ 1 h 37"/>
                  <a:gd name="T116" fmla="*/ 2 w 55"/>
                  <a:gd name="T117" fmla="*/ 1 h 3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37"/>
                  <a:gd name="T179" fmla="*/ 55 w 55"/>
                  <a:gd name="T180" fmla="*/ 37 h 3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37">
                    <a:moveTo>
                      <a:pt x="2" y="1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18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41" y="8"/>
                    </a:lnTo>
                    <a:lnTo>
                      <a:pt x="43" y="10"/>
                    </a:lnTo>
                    <a:lnTo>
                      <a:pt x="41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41" y="14"/>
                    </a:lnTo>
                    <a:lnTo>
                      <a:pt x="48" y="14"/>
                    </a:lnTo>
                    <a:lnTo>
                      <a:pt x="54" y="19"/>
                    </a:lnTo>
                    <a:lnTo>
                      <a:pt x="55" y="21"/>
                    </a:lnTo>
                    <a:lnTo>
                      <a:pt x="55" y="23"/>
                    </a:lnTo>
                    <a:lnTo>
                      <a:pt x="54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48" y="26"/>
                    </a:lnTo>
                    <a:lnTo>
                      <a:pt x="45" y="25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1" y="30"/>
                    </a:lnTo>
                    <a:lnTo>
                      <a:pt x="20" y="26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3" name="Freeform 5882"/>
              <p:cNvSpPr>
                <a:spLocks/>
              </p:cNvSpPr>
              <p:nvPr/>
            </p:nvSpPr>
            <p:spPr bwMode="auto">
              <a:xfrm>
                <a:off x="1550" y="2379"/>
                <a:ext cx="55" cy="37"/>
              </a:xfrm>
              <a:custGeom>
                <a:avLst/>
                <a:gdLst>
                  <a:gd name="T0" fmla="*/ 2 w 55"/>
                  <a:gd name="T1" fmla="*/ 1 h 37"/>
                  <a:gd name="T2" fmla="*/ 2 w 55"/>
                  <a:gd name="T3" fmla="*/ 0 h 37"/>
                  <a:gd name="T4" fmla="*/ 4 w 55"/>
                  <a:gd name="T5" fmla="*/ 0 h 37"/>
                  <a:gd name="T6" fmla="*/ 18 w 55"/>
                  <a:gd name="T7" fmla="*/ 0 h 37"/>
                  <a:gd name="T8" fmla="*/ 27 w 55"/>
                  <a:gd name="T9" fmla="*/ 3 h 37"/>
                  <a:gd name="T10" fmla="*/ 30 w 55"/>
                  <a:gd name="T11" fmla="*/ 3 h 37"/>
                  <a:gd name="T12" fmla="*/ 32 w 55"/>
                  <a:gd name="T13" fmla="*/ 5 h 37"/>
                  <a:gd name="T14" fmla="*/ 32 w 55"/>
                  <a:gd name="T15" fmla="*/ 8 h 37"/>
                  <a:gd name="T16" fmla="*/ 34 w 55"/>
                  <a:gd name="T17" fmla="*/ 8 h 37"/>
                  <a:gd name="T18" fmla="*/ 41 w 55"/>
                  <a:gd name="T19" fmla="*/ 8 h 37"/>
                  <a:gd name="T20" fmla="*/ 43 w 55"/>
                  <a:gd name="T21" fmla="*/ 10 h 37"/>
                  <a:gd name="T22" fmla="*/ 43 w 55"/>
                  <a:gd name="T23" fmla="*/ 10 h 37"/>
                  <a:gd name="T24" fmla="*/ 41 w 55"/>
                  <a:gd name="T25" fmla="*/ 12 h 37"/>
                  <a:gd name="T26" fmla="*/ 38 w 55"/>
                  <a:gd name="T27" fmla="*/ 12 h 37"/>
                  <a:gd name="T28" fmla="*/ 38 w 55"/>
                  <a:gd name="T29" fmla="*/ 14 h 37"/>
                  <a:gd name="T30" fmla="*/ 41 w 55"/>
                  <a:gd name="T31" fmla="*/ 14 h 37"/>
                  <a:gd name="T32" fmla="*/ 48 w 55"/>
                  <a:gd name="T33" fmla="*/ 14 h 37"/>
                  <a:gd name="T34" fmla="*/ 54 w 55"/>
                  <a:gd name="T35" fmla="*/ 19 h 37"/>
                  <a:gd name="T36" fmla="*/ 55 w 55"/>
                  <a:gd name="T37" fmla="*/ 21 h 37"/>
                  <a:gd name="T38" fmla="*/ 55 w 55"/>
                  <a:gd name="T39" fmla="*/ 21 h 37"/>
                  <a:gd name="T40" fmla="*/ 55 w 55"/>
                  <a:gd name="T41" fmla="*/ 23 h 37"/>
                  <a:gd name="T42" fmla="*/ 54 w 55"/>
                  <a:gd name="T43" fmla="*/ 26 h 37"/>
                  <a:gd name="T44" fmla="*/ 52 w 55"/>
                  <a:gd name="T45" fmla="*/ 28 h 37"/>
                  <a:gd name="T46" fmla="*/ 50 w 55"/>
                  <a:gd name="T47" fmla="*/ 28 h 37"/>
                  <a:gd name="T48" fmla="*/ 48 w 55"/>
                  <a:gd name="T49" fmla="*/ 26 h 37"/>
                  <a:gd name="T50" fmla="*/ 45 w 55"/>
                  <a:gd name="T51" fmla="*/ 25 h 37"/>
                  <a:gd name="T52" fmla="*/ 30 w 55"/>
                  <a:gd name="T53" fmla="*/ 25 h 37"/>
                  <a:gd name="T54" fmla="*/ 29 w 55"/>
                  <a:gd name="T55" fmla="*/ 26 h 37"/>
                  <a:gd name="T56" fmla="*/ 29 w 55"/>
                  <a:gd name="T57" fmla="*/ 28 h 37"/>
                  <a:gd name="T58" fmla="*/ 27 w 55"/>
                  <a:gd name="T59" fmla="*/ 28 h 37"/>
                  <a:gd name="T60" fmla="*/ 21 w 55"/>
                  <a:gd name="T61" fmla="*/ 30 h 37"/>
                  <a:gd name="T62" fmla="*/ 20 w 55"/>
                  <a:gd name="T63" fmla="*/ 26 h 37"/>
                  <a:gd name="T64" fmla="*/ 20 w 55"/>
                  <a:gd name="T65" fmla="*/ 26 h 37"/>
                  <a:gd name="T66" fmla="*/ 18 w 55"/>
                  <a:gd name="T67" fmla="*/ 25 h 37"/>
                  <a:gd name="T68" fmla="*/ 14 w 55"/>
                  <a:gd name="T69" fmla="*/ 26 h 37"/>
                  <a:gd name="T70" fmla="*/ 9 w 55"/>
                  <a:gd name="T71" fmla="*/ 34 h 37"/>
                  <a:gd name="T72" fmla="*/ 9 w 55"/>
                  <a:gd name="T73" fmla="*/ 35 h 37"/>
                  <a:gd name="T74" fmla="*/ 7 w 55"/>
                  <a:gd name="T75" fmla="*/ 37 h 37"/>
                  <a:gd name="T76" fmla="*/ 5 w 55"/>
                  <a:gd name="T77" fmla="*/ 37 h 37"/>
                  <a:gd name="T78" fmla="*/ 5 w 55"/>
                  <a:gd name="T79" fmla="*/ 37 h 37"/>
                  <a:gd name="T80" fmla="*/ 4 w 55"/>
                  <a:gd name="T81" fmla="*/ 35 h 37"/>
                  <a:gd name="T82" fmla="*/ 4 w 55"/>
                  <a:gd name="T83" fmla="*/ 35 h 37"/>
                  <a:gd name="T84" fmla="*/ 4 w 55"/>
                  <a:gd name="T85" fmla="*/ 32 h 37"/>
                  <a:gd name="T86" fmla="*/ 2 w 55"/>
                  <a:gd name="T87" fmla="*/ 32 h 37"/>
                  <a:gd name="T88" fmla="*/ 2 w 55"/>
                  <a:gd name="T89" fmla="*/ 30 h 37"/>
                  <a:gd name="T90" fmla="*/ 4 w 55"/>
                  <a:gd name="T91" fmla="*/ 26 h 37"/>
                  <a:gd name="T92" fmla="*/ 2 w 55"/>
                  <a:gd name="T93" fmla="*/ 25 h 37"/>
                  <a:gd name="T94" fmla="*/ 0 w 55"/>
                  <a:gd name="T95" fmla="*/ 23 h 37"/>
                  <a:gd name="T96" fmla="*/ 0 w 55"/>
                  <a:gd name="T97" fmla="*/ 21 h 37"/>
                  <a:gd name="T98" fmla="*/ 2 w 55"/>
                  <a:gd name="T99" fmla="*/ 21 h 37"/>
                  <a:gd name="T100" fmla="*/ 4 w 55"/>
                  <a:gd name="T101" fmla="*/ 19 h 37"/>
                  <a:gd name="T102" fmla="*/ 4 w 55"/>
                  <a:gd name="T103" fmla="*/ 14 h 37"/>
                  <a:gd name="T104" fmla="*/ 4 w 55"/>
                  <a:gd name="T105" fmla="*/ 14 h 37"/>
                  <a:gd name="T106" fmla="*/ 5 w 55"/>
                  <a:gd name="T107" fmla="*/ 12 h 37"/>
                  <a:gd name="T108" fmla="*/ 4 w 55"/>
                  <a:gd name="T109" fmla="*/ 10 h 37"/>
                  <a:gd name="T110" fmla="*/ 4 w 55"/>
                  <a:gd name="T111" fmla="*/ 7 h 37"/>
                  <a:gd name="T112" fmla="*/ 4 w 55"/>
                  <a:gd name="T113" fmla="*/ 3 h 37"/>
                  <a:gd name="T114" fmla="*/ 2 w 55"/>
                  <a:gd name="T115" fmla="*/ 1 h 37"/>
                  <a:gd name="T116" fmla="*/ 2 w 55"/>
                  <a:gd name="T117" fmla="*/ 1 h 3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37"/>
                  <a:gd name="T179" fmla="*/ 55 w 55"/>
                  <a:gd name="T180" fmla="*/ 37 h 3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37">
                    <a:moveTo>
                      <a:pt x="2" y="1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18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41" y="8"/>
                    </a:lnTo>
                    <a:lnTo>
                      <a:pt x="43" y="10"/>
                    </a:lnTo>
                    <a:lnTo>
                      <a:pt x="41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41" y="14"/>
                    </a:lnTo>
                    <a:lnTo>
                      <a:pt x="48" y="14"/>
                    </a:lnTo>
                    <a:lnTo>
                      <a:pt x="54" y="19"/>
                    </a:lnTo>
                    <a:lnTo>
                      <a:pt x="55" y="21"/>
                    </a:lnTo>
                    <a:lnTo>
                      <a:pt x="55" y="23"/>
                    </a:lnTo>
                    <a:lnTo>
                      <a:pt x="54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48" y="26"/>
                    </a:lnTo>
                    <a:lnTo>
                      <a:pt x="45" y="25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1" y="30"/>
                    </a:lnTo>
                    <a:lnTo>
                      <a:pt x="20" y="26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4" name="Freeform 5883"/>
              <p:cNvSpPr>
                <a:spLocks/>
              </p:cNvSpPr>
              <p:nvPr/>
            </p:nvSpPr>
            <p:spPr bwMode="auto">
              <a:xfrm>
                <a:off x="1527" y="2507"/>
                <a:ext cx="216" cy="185"/>
              </a:xfrm>
              <a:custGeom>
                <a:avLst/>
                <a:gdLst>
                  <a:gd name="T0" fmla="*/ 23 w 216"/>
                  <a:gd name="T1" fmla="*/ 11 h 185"/>
                  <a:gd name="T2" fmla="*/ 27 w 216"/>
                  <a:gd name="T3" fmla="*/ 20 h 185"/>
                  <a:gd name="T4" fmla="*/ 21 w 216"/>
                  <a:gd name="T5" fmla="*/ 33 h 185"/>
                  <a:gd name="T6" fmla="*/ 25 w 216"/>
                  <a:gd name="T7" fmla="*/ 43 h 185"/>
                  <a:gd name="T8" fmla="*/ 32 w 216"/>
                  <a:gd name="T9" fmla="*/ 50 h 185"/>
                  <a:gd name="T10" fmla="*/ 30 w 216"/>
                  <a:gd name="T11" fmla="*/ 22 h 185"/>
                  <a:gd name="T12" fmla="*/ 36 w 216"/>
                  <a:gd name="T13" fmla="*/ 18 h 185"/>
                  <a:gd name="T14" fmla="*/ 57 w 216"/>
                  <a:gd name="T15" fmla="*/ 9 h 185"/>
                  <a:gd name="T16" fmla="*/ 50 w 216"/>
                  <a:gd name="T17" fmla="*/ 8 h 185"/>
                  <a:gd name="T18" fmla="*/ 53 w 216"/>
                  <a:gd name="T19" fmla="*/ 0 h 185"/>
                  <a:gd name="T20" fmla="*/ 59 w 216"/>
                  <a:gd name="T21" fmla="*/ 8 h 185"/>
                  <a:gd name="T22" fmla="*/ 82 w 216"/>
                  <a:gd name="T23" fmla="*/ 25 h 185"/>
                  <a:gd name="T24" fmla="*/ 118 w 216"/>
                  <a:gd name="T25" fmla="*/ 29 h 185"/>
                  <a:gd name="T26" fmla="*/ 139 w 216"/>
                  <a:gd name="T27" fmla="*/ 33 h 185"/>
                  <a:gd name="T28" fmla="*/ 154 w 216"/>
                  <a:gd name="T29" fmla="*/ 25 h 185"/>
                  <a:gd name="T30" fmla="*/ 148 w 216"/>
                  <a:gd name="T31" fmla="*/ 24 h 185"/>
                  <a:gd name="T32" fmla="*/ 177 w 216"/>
                  <a:gd name="T33" fmla="*/ 25 h 185"/>
                  <a:gd name="T34" fmla="*/ 168 w 216"/>
                  <a:gd name="T35" fmla="*/ 27 h 185"/>
                  <a:gd name="T36" fmla="*/ 172 w 216"/>
                  <a:gd name="T37" fmla="*/ 33 h 185"/>
                  <a:gd name="T38" fmla="*/ 177 w 216"/>
                  <a:gd name="T39" fmla="*/ 38 h 185"/>
                  <a:gd name="T40" fmla="*/ 197 w 216"/>
                  <a:gd name="T41" fmla="*/ 43 h 185"/>
                  <a:gd name="T42" fmla="*/ 202 w 216"/>
                  <a:gd name="T43" fmla="*/ 58 h 185"/>
                  <a:gd name="T44" fmla="*/ 198 w 216"/>
                  <a:gd name="T45" fmla="*/ 59 h 185"/>
                  <a:gd name="T46" fmla="*/ 211 w 216"/>
                  <a:gd name="T47" fmla="*/ 58 h 185"/>
                  <a:gd name="T48" fmla="*/ 216 w 216"/>
                  <a:gd name="T49" fmla="*/ 65 h 185"/>
                  <a:gd name="T50" fmla="*/ 213 w 216"/>
                  <a:gd name="T51" fmla="*/ 68 h 185"/>
                  <a:gd name="T52" fmla="*/ 202 w 216"/>
                  <a:gd name="T53" fmla="*/ 72 h 185"/>
                  <a:gd name="T54" fmla="*/ 202 w 216"/>
                  <a:gd name="T55" fmla="*/ 81 h 185"/>
                  <a:gd name="T56" fmla="*/ 206 w 216"/>
                  <a:gd name="T57" fmla="*/ 84 h 185"/>
                  <a:gd name="T58" fmla="*/ 193 w 216"/>
                  <a:gd name="T59" fmla="*/ 97 h 185"/>
                  <a:gd name="T60" fmla="*/ 204 w 216"/>
                  <a:gd name="T61" fmla="*/ 111 h 185"/>
                  <a:gd name="T62" fmla="*/ 198 w 216"/>
                  <a:gd name="T63" fmla="*/ 124 h 185"/>
                  <a:gd name="T64" fmla="*/ 186 w 216"/>
                  <a:gd name="T65" fmla="*/ 129 h 185"/>
                  <a:gd name="T66" fmla="*/ 159 w 216"/>
                  <a:gd name="T67" fmla="*/ 135 h 185"/>
                  <a:gd name="T68" fmla="*/ 138 w 216"/>
                  <a:gd name="T69" fmla="*/ 131 h 185"/>
                  <a:gd name="T70" fmla="*/ 145 w 216"/>
                  <a:gd name="T71" fmla="*/ 147 h 185"/>
                  <a:gd name="T72" fmla="*/ 159 w 216"/>
                  <a:gd name="T73" fmla="*/ 158 h 185"/>
                  <a:gd name="T74" fmla="*/ 154 w 216"/>
                  <a:gd name="T75" fmla="*/ 163 h 185"/>
                  <a:gd name="T76" fmla="*/ 148 w 216"/>
                  <a:gd name="T77" fmla="*/ 167 h 185"/>
                  <a:gd name="T78" fmla="*/ 141 w 216"/>
                  <a:gd name="T79" fmla="*/ 172 h 185"/>
                  <a:gd name="T80" fmla="*/ 123 w 216"/>
                  <a:gd name="T81" fmla="*/ 183 h 185"/>
                  <a:gd name="T82" fmla="*/ 107 w 216"/>
                  <a:gd name="T83" fmla="*/ 179 h 185"/>
                  <a:gd name="T84" fmla="*/ 95 w 216"/>
                  <a:gd name="T85" fmla="*/ 145 h 185"/>
                  <a:gd name="T86" fmla="*/ 96 w 216"/>
                  <a:gd name="T87" fmla="*/ 142 h 185"/>
                  <a:gd name="T88" fmla="*/ 93 w 216"/>
                  <a:gd name="T89" fmla="*/ 135 h 185"/>
                  <a:gd name="T90" fmla="*/ 87 w 216"/>
                  <a:gd name="T91" fmla="*/ 122 h 185"/>
                  <a:gd name="T92" fmla="*/ 89 w 216"/>
                  <a:gd name="T93" fmla="*/ 111 h 185"/>
                  <a:gd name="T94" fmla="*/ 95 w 216"/>
                  <a:gd name="T95" fmla="*/ 101 h 185"/>
                  <a:gd name="T96" fmla="*/ 91 w 216"/>
                  <a:gd name="T97" fmla="*/ 95 h 185"/>
                  <a:gd name="T98" fmla="*/ 68 w 216"/>
                  <a:gd name="T99" fmla="*/ 97 h 185"/>
                  <a:gd name="T100" fmla="*/ 62 w 216"/>
                  <a:gd name="T101" fmla="*/ 97 h 185"/>
                  <a:gd name="T102" fmla="*/ 30 w 216"/>
                  <a:gd name="T103" fmla="*/ 84 h 185"/>
                  <a:gd name="T104" fmla="*/ 16 w 216"/>
                  <a:gd name="T105" fmla="*/ 77 h 185"/>
                  <a:gd name="T106" fmla="*/ 12 w 216"/>
                  <a:gd name="T107" fmla="*/ 61 h 185"/>
                  <a:gd name="T108" fmla="*/ 7 w 216"/>
                  <a:gd name="T109" fmla="*/ 49 h 185"/>
                  <a:gd name="T110" fmla="*/ 27 w 216"/>
                  <a:gd name="T111" fmla="*/ 6 h 18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6"/>
                  <a:gd name="T169" fmla="*/ 0 h 185"/>
                  <a:gd name="T170" fmla="*/ 216 w 216"/>
                  <a:gd name="T171" fmla="*/ 185 h 18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6" h="185">
                    <a:moveTo>
                      <a:pt x="32" y="6"/>
                    </a:moveTo>
                    <a:lnTo>
                      <a:pt x="28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5" y="16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7" y="27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5" y="43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6" y="47"/>
                    </a:lnTo>
                    <a:lnTo>
                      <a:pt x="36" y="38"/>
                    </a:lnTo>
                    <a:lnTo>
                      <a:pt x="30" y="29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6" y="18"/>
                    </a:lnTo>
                    <a:lnTo>
                      <a:pt x="41" y="15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5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9" y="8"/>
                    </a:lnTo>
                    <a:lnTo>
                      <a:pt x="61" y="11"/>
                    </a:lnTo>
                    <a:lnTo>
                      <a:pt x="78" y="16"/>
                    </a:lnTo>
                    <a:lnTo>
                      <a:pt x="80" y="16"/>
                    </a:lnTo>
                    <a:lnTo>
                      <a:pt x="82" y="25"/>
                    </a:lnTo>
                    <a:lnTo>
                      <a:pt x="86" y="27"/>
                    </a:lnTo>
                    <a:lnTo>
                      <a:pt x="116" y="25"/>
                    </a:lnTo>
                    <a:lnTo>
                      <a:pt x="118" y="27"/>
                    </a:lnTo>
                    <a:lnTo>
                      <a:pt x="118" y="29"/>
                    </a:lnTo>
                    <a:lnTo>
                      <a:pt x="120" y="31"/>
                    </a:lnTo>
                    <a:lnTo>
                      <a:pt x="127" y="33"/>
                    </a:lnTo>
                    <a:lnTo>
                      <a:pt x="139" y="33"/>
                    </a:lnTo>
                    <a:lnTo>
                      <a:pt x="145" y="29"/>
                    </a:lnTo>
                    <a:lnTo>
                      <a:pt x="154" y="27"/>
                    </a:lnTo>
                    <a:lnTo>
                      <a:pt x="154" y="25"/>
                    </a:lnTo>
                    <a:lnTo>
                      <a:pt x="148" y="25"/>
                    </a:lnTo>
                    <a:lnTo>
                      <a:pt x="146" y="25"/>
                    </a:lnTo>
                    <a:lnTo>
                      <a:pt x="148" y="24"/>
                    </a:lnTo>
                    <a:lnTo>
                      <a:pt x="181" y="25"/>
                    </a:lnTo>
                    <a:lnTo>
                      <a:pt x="177" y="25"/>
                    </a:lnTo>
                    <a:lnTo>
                      <a:pt x="177" y="27"/>
                    </a:lnTo>
                    <a:lnTo>
                      <a:pt x="175" y="27"/>
                    </a:lnTo>
                    <a:lnTo>
                      <a:pt x="172" y="27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70" y="31"/>
                    </a:lnTo>
                    <a:lnTo>
                      <a:pt x="172" y="33"/>
                    </a:lnTo>
                    <a:lnTo>
                      <a:pt x="173" y="34"/>
                    </a:lnTo>
                    <a:lnTo>
                      <a:pt x="175" y="36"/>
                    </a:lnTo>
                    <a:lnTo>
                      <a:pt x="175" y="38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6" y="40"/>
                    </a:lnTo>
                    <a:lnTo>
                      <a:pt x="193" y="43"/>
                    </a:lnTo>
                    <a:lnTo>
                      <a:pt x="197" y="43"/>
                    </a:lnTo>
                    <a:lnTo>
                      <a:pt x="198" y="45"/>
                    </a:lnTo>
                    <a:lnTo>
                      <a:pt x="200" y="50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198" y="59"/>
                    </a:lnTo>
                    <a:lnTo>
                      <a:pt x="206" y="61"/>
                    </a:lnTo>
                    <a:lnTo>
                      <a:pt x="207" y="59"/>
                    </a:lnTo>
                    <a:lnTo>
                      <a:pt x="211" y="58"/>
                    </a:lnTo>
                    <a:lnTo>
                      <a:pt x="215" y="61"/>
                    </a:lnTo>
                    <a:lnTo>
                      <a:pt x="216" y="61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6" y="67"/>
                    </a:lnTo>
                    <a:lnTo>
                      <a:pt x="215" y="67"/>
                    </a:lnTo>
                    <a:lnTo>
                      <a:pt x="213" y="67"/>
                    </a:lnTo>
                    <a:lnTo>
                      <a:pt x="213" y="68"/>
                    </a:lnTo>
                    <a:lnTo>
                      <a:pt x="207" y="70"/>
                    </a:lnTo>
                    <a:lnTo>
                      <a:pt x="206" y="72"/>
                    </a:lnTo>
                    <a:lnTo>
                      <a:pt x="202" y="72"/>
                    </a:lnTo>
                    <a:lnTo>
                      <a:pt x="202" y="74"/>
                    </a:lnTo>
                    <a:lnTo>
                      <a:pt x="200" y="76"/>
                    </a:lnTo>
                    <a:lnTo>
                      <a:pt x="202" y="81"/>
                    </a:lnTo>
                    <a:lnTo>
                      <a:pt x="204" y="81"/>
                    </a:lnTo>
                    <a:lnTo>
                      <a:pt x="206" y="81"/>
                    </a:lnTo>
                    <a:lnTo>
                      <a:pt x="207" y="83"/>
                    </a:lnTo>
                    <a:lnTo>
                      <a:pt x="206" y="84"/>
                    </a:lnTo>
                    <a:lnTo>
                      <a:pt x="197" y="88"/>
                    </a:lnTo>
                    <a:lnTo>
                      <a:pt x="197" y="90"/>
                    </a:lnTo>
                    <a:lnTo>
                      <a:pt x="197" y="93"/>
                    </a:lnTo>
                    <a:lnTo>
                      <a:pt x="193" y="97"/>
                    </a:lnTo>
                    <a:lnTo>
                      <a:pt x="193" y="99"/>
                    </a:lnTo>
                    <a:lnTo>
                      <a:pt x="193" y="10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4" y="117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3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6" y="129"/>
                    </a:lnTo>
                    <a:lnTo>
                      <a:pt x="166" y="133"/>
                    </a:lnTo>
                    <a:lnTo>
                      <a:pt x="166" y="135"/>
                    </a:lnTo>
                    <a:lnTo>
                      <a:pt x="159" y="135"/>
                    </a:lnTo>
                    <a:lnTo>
                      <a:pt x="139" y="127"/>
                    </a:lnTo>
                    <a:lnTo>
                      <a:pt x="138" y="127"/>
                    </a:lnTo>
                    <a:lnTo>
                      <a:pt x="138" y="131"/>
                    </a:lnTo>
                    <a:lnTo>
                      <a:pt x="139" y="133"/>
                    </a:lnTo>
                    <a:lnTo>
                      <a:pt x="145" y="136"/>
                    </a:lnTo>
                    <a:lnTo>
                      <a:pt x="146" y="136"/>
                    </a:lnTo>
                    <a:lnTo>
                      <a:pt x="145" y="147"/>
                    </a:lnTo>
                    <a:lnTo>
                      <a:pt x="146" y="158"/>
                    </a:lnTo>
                    <a:lnTo>
                      <a:pt x="152" y="158"/>
                    </a:lnTo>
                    <a:lnTo>
                      <a:pt x="159" y="158"/>
                    </a:lnTo>
                    <a:lnTo>
                      <a:pt x="159" y="160"/>
                    </a:lnTo>
                    <a:lnTo>
                      <a:pt x="159" y="161"/>
                    </a:lnTo>
                    <a:lnTo>
                      <a:pt x="155" y="161"/>
                    </a:lnTo>
                    <a:lnTo>
                      <a:pt x="154" y="163"/>
                    </a:lnTo>
                    <a:lnTo>
                      <a:pt x="152" y="165"/>
                    </a:lnTo>
                    <a:lnTo>
                      <a:pt x="150" y="165"/>
                    </a:lnTo>
                    <a:lnTo>
                      <a:pt x="148" y="167"/>
                    </a:lnTo>
                    <a:lnTo>
                      <a:pt x="146" y="170"/>
                    </a:lnTo>
                    <a:lnTo>
                      <a:pt x="145" y="172"/>
                    </a:lnTo>
                    <a:lnTo>
                      <a:pt x="143" y="172"/>
                    </a:lnTo>
                    <a:lnTo>
                      <a:pt x="141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27" y="179"/>
                    </a:lnTo>
                    <a:lnTo>
                      <a:pt x="123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1" y="183"/>
                    </a:lnTo>
                    <a:lnTo>
                      <a:pt x="107" y="179"/>
                    </a:lnTo>
                    <a:lnTo>
                      <a:pt x="95" y="156"/>
                    </a:lnTo>
                    <a:lnTo>
                      <a:pt x="89" y="151"/>
                    </a:lnTo>
                    <a:lnTo>
                      <a:pt x="95" y="145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6" y="138"/>
                    </a:lnTo>
                    <a:lnTo>
                      <a:pt x="95" y="136"/>
                    </a:lnTo>
                    <a:lnTo>
                      <a:pt x="93" y="135"/>
                    </a:lnTo>
                    <a:lnTo>
                      <a:pt x="89" y="133"/>
                    </a:lnTo>
                    <a:lnTo>
                      <a:pt x="89" y="131"/>
                    </a:lnTo>
                    <a:lnTo>
                      <a:pt x="89" y="124"/>
                    </a:lnTo>
                    <a:lnTo>
                      <a:pt x="87" y="122"/>
                    </a:lnTo>
                    <a:lnTo>
                      <a:pt x="87" y="118"/>
                    </a:lnTo>
                    <a:lnTo>
                      <a:pt x="87" y="117"/>
                    </a:lnTo>
                    <a:lnTo>
                      <a:pt x="89" y="113"/>
                    </a:lnTo>
                    <a:lnTo>
                      <a:pt x="89" y="111"/>
                    </a:lnTo>
                    <a:lnTo>
                      <a:pt x="91" y="108"/>
                    </a:lnTo>
                    <a:lnTo>
                      <a:pt x="91" y="104"/>
                    </a:lnTo>
                    <a:lnTo>
                      <a:pt x="93" y="102"/>
                    </a:lnTo>
                    <a:lnTo>
                      <a:pt x="95" y="101"/>
                    </a:lnTo>
                    <a:lnTo>
                      <a:pt x="95" y="99"/>
                    </a:lnTo>
                    <a:lnTo>
                      <a:pt x="93" y="97"/>
                    </a:lnTo>
                    <a:lnTo>
                      <a:pt x="93" y="95"/>
                    </a:lnTo>
                    <a:lnTo>
                      <a:pt x="91" y="95"/>
                    </a:lnTo>
                    <a:lnTo>
                      <a:pt x="80" y="99"/>
                    </a:lnTo>
                    <a:lnTo>
                      <a:pt x="75" y="99"/>
                    </a:lnTo>
                    <a:lnTo>
                      <a:pt x="71" y="97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2" y="99"/>
                    </a:lnTo>
                    <a:lnTo>
                      <a:pt x="62" y="97"/>
                    </a:lnTo>
                    <a:lnTo>
                      <a:pt x="53" y="86"/>
                    </a:lnTo>
                    <a:lnTo>
                      <a:pt x="53" y="84"/>
                    </a:lnTo>
                    <a:lnTo>
                      <a:pt x="44" y="81"/>
                    </a:lnTo>
                    <a:lnTo>
                      <a:pt x="30" y="84"/>
                    </a:lnTo>
                    <a:lnTo>
                      <a:pt x="21" y="81"/>
                    </a:lnTo>
                    <a:lnTo>
                      <a:pt x="19" y="79"/>
                    </a:lnTo>
                    <a:lnTo>
                      <a:pt x="16" y="77"/>
                    </a:lnTo>
                    <a:lnTo>
                      <a:pt x="16" y="7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7" y="49"/>
                    </a:lnTo>
                    <a:lnTo>
                      <a:pt x="0" y="49"/>
                    </a:lnTo>
                    <a:lnTo>
                      <a:pt x="7" y="27"/>
                    </a:lnTo>
                    <a:lnTo>
                      <a:pt x="23" y="8"/>
                    </a:lnTo>
                    <a:lnTo>
                      <a:pt x="27" y="6"/>
                    </a:lnTo>
                    <a:lnTo>
                      <a:pt x="3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5" name="Freeform 5884"/>
              <p:cNvSpPr>
                <a:spLocks/>
              </p:cNvSpPr>
              <p:nvPr/>
            </p:nvSpPr>
            <p:spPr bwMode="auto">
              <a:xfrm>
                <a:off x="1527" y="2507"/>
                <a:ext cx="216" cy="185"/>
              </a:xfrm>
              <a:custGeom>
                <a:avLst/>
                <a:gdLst>
                  <a:gd name="T0" fmla="*/ 23 w 216"/>
                  <a:gd name="T1" fmla="*/ 11 h 185"/>
                  <a:gd name="T2" fmla="*/ 27 w 216"/>
                  <a:gd name="T3" fmla="*/ 20 h 185"/>
                  <a:gd name="T4" fmla="*/ 21 w 216"/>
                  <a:gd name="T5" fmla="*/ 33 h 185"/>
                  <a:gd name="T6" fmla="*/ 25 w 216"/>
                  <a:gd name="T7" fmla="*/ 43 h 185"/>
                  <a:gd name="T8" fmla="*/ 32 w 216"/>
                  <a:gd name="T9" fmla="*/ 50 h 185"/>
                  <a:gd name="T10" fmla="*/ 30 w 216"/>
                  <a:gd name="T11" fmla="*/ 22 h 185"/>
                  <a:gd name="T12" fmla="*/ 36 w 216"/>
                  <a:gd name="T13" fmla="*/ 18 h 185"/>
                  <a:gd name="T14" fmla="*/ 57 w 216"/>
                  <a:gd name="T15" fmla="*/ 9 h 185"/>
                  <a:gd name="T16" fmla="*/ 50 w 216"/>
                  <a:gd name="T17" fmla="*/ 8 h 185"/>
                  <a:gd name="T18" fmla="*/ 53 w 216"/>
                  <a:gd name="T19" fmla="*/ 0 h 185"/>
                  <a:gd name="T20" fmla="*/ 59 w 216"/>
                  <a:gd name="T21" fmla="*/ 8 h 185"/>
                  <a:gd name="T22" fmla="*/ 82 w 216"/>
                  <a:gd name="T23" fmla="*/ 25 h 185"/>
                  <a:gd name="T24" fmla="*/ 118 w 216"/>
                  <a:gd name="T25" fmla="*/ 29 h 185"/>
                  <a:gd name="T26" fmla="*/ 139 w 216"/>
                  <a:gd name="T27" fmla="*/ 33 h 185"/>
                  <a:gd name="T28" fmla="*/ 154 w 216"/>
                  <a:gd name="T29" fmla="*/ 25 h 185"/>
                  <a:gd name="T30" fmla="*/ 148 w 216"/>
                  <a:gd name="T31" fmla="*/ 24 h 185"/>
                  <a:gd name="T32" fmla="*/ 177 w 216"/>
                  <a:gd name="T33" fmla="*/ 25 h 185"/>
                  <a:gd name="T34" fmla="*/ 168 w 216"/>
                  <a:gd name="T35" fmla="*/ 27 h 185"/>
                  <a:gd name="T36" fmla="*/ 172 w 216"/>
                  <a:gd name="T37" fmla="*/ 33 h 185"/>
                  <a:gd name="T38" fmla="*/ 177 w 216"/>
                  <a:gd name="T39" fmla="*/ 38 h 185"/>
                  <a:gd name="T40" fmla="*/ 197 w 216"/>
                  <a:gd name="T41" fmla="*/ 43 h 185"/>
                  <a:gd name="T42" fmla="*/ 202 w 216"/>
                  <a:gd name="T43" fmla="*/ 58 h 185"/>
                  <a:gd name="T44" fmla="*/ 198 w 216"/>
                  <a:gd name="T45" fmla="*/ 59 h 185"/>
                  <a:gd name="T46" fmla="*/ 211 w 216"/>
                  <a:gd name="T47" fmla="*/ 58 h 185"/>
                  <a:gd name="T48" fmla="*/ 216 w 216"/>
                  <a:gd name="T49" fmla="*/ 65 h 185"/>
                  <a:gd name="T50" fmla="*/ 213 w 216"/>
                  <a:gd name="T51" fmla="*/ 68 h 185"/>
                  <a:gd name="T52" fmla="*/ 202 w 216"/>
                  <a:gd name="T53" fmla="*/ 72 h 185"/>
                  <a:gd name="T54" fmla="*/ 202 w 216"/>
                  <a:gd name="T55" fmla="*/ 81 h 185"/>
                  <a:gd name="T56" fmla="*/ 206 w 216"/>
                  <a:gd name="T57" fmla="*/ 84 h 185"/>
                  <a:gd name="T58" fmla="*/ 193 w 216"/>
                  <a:gd name="T59" fmla="*/ 97 h 185"/>
                  <a:gd name="T60" fmla="*/ 204 w 216"/>
                  <a:gd name="T61" fmla="*/ 111 h 185"/>
                  <a:gd name="T62" fmla="*/ 198 w 216"/>
                  <a:gd name="T63" fmla="*/ 124 h 185"/>
                  <a:gd name="T64" fmla="*/ 186 w 216"/>
                  <a:gd name="T65" fmla="*/ 129 h 185"/>
                  <a:gd name="T66" fmla="*/ 159 w 216"/>
                  <a:gd name="T67" fmla="*/ 135 h 185"/>
                  <a:gd name="T68" fmla="*/ 138 w 216"/>
                  <a:gd name="T69" fmla="*/ 131 h 185"/>
                  <a:gd name="T70" fmla="*/ 145 w 216"/>
                  <a:gd name="T71" fmla="*/ 147 h 185"/>
                  <a:gd name="T72" fmla="*/ 159 w 216"/>
                  <a:gd name="T73" fmla="*/ 158 h 185"/>
                  <a:gd name="T74" fmla="*/ 154 w 216"/>
                  <a:gd name="T75" fmla="*/ 163 h 185"/>
                  <a:gd name="T76" fmla="*/ 148 w 216"/>
                  <a:gd name="T77" fmla="*/ 167 h 185"/>
                  <a:gd name="T78" fmla="*/ 141 w 216"/>
                  <a:gd name="T79" fmla="*/ 172 h 185"/>
                  <a:gd name="T80" fmla="*/ 123 w 216"/>
                  <a:gd name="T81" fmla="*/ 183 h 185"/>
                  <a:gd name="T82" fmla="*/ 107 w 216"/>
                  <a:gd name="T83" fmla="*/ 179 h 185"/>
                  <a:gd name="T84" fmla="*/ 95 w 216"/>
                  <a:gd name="T85" fmla="*/ 145 h 185"/>
                  <a:gd name="T86" fmla="*/ 96 w 216"/>
                  <a:gd name="T87" fmla="*/ 142 h 185"/>
                  <a:gd name="T88" fmla="*/ 93 w 216"/>
                  <a:gd name="T89" fmla="*/ 135 h 185"/>
                  <a:gd name="T90" fmla="*/ 87 w 216"/>
                  <a:gd name="T91" fmla="*/ 122 h 185"/>
                  <a:gd name="T92" fmla="*/ 89 w 216"/>
                  <a:gd name="T93" fmla="*/ 111 h 185"/>
                  <a:gd name="T94" fmla="*/ 95 w 216"/>
                  <a:gd name="T95" fmla="*/ 101 h 185"/>
                  <a:gd name="T96" fmla="*/ 91 w 216"/>
                  <a:gd name="T97" fmla="*/ 95 h 185"/>
                  <a:gd name="T98" fmla="*/ 68 w 216"/>
                  <a:gd name="T99" fmla="*/ 97 h 185"/>
                  <a:gd name="T100" fmla="*/ 62 w 216"/>
                  <a:gd name="T101" fmla="*/ 97 h 185"/>
                  <a:gd name="T102" fmla="*/ 30 w 216"/>
                  <a:gd name="T103" fmla="*/ 84 h 185"/>
                  <a:gd name="T104" fmla="*/ 16 w 216"/>
                  <a:gd name="T105" fmla="*/ 77 h 185"/>
                  <a:gd name="T106" fmla="*/ 12 w 216"/>
                  <a:gd name="T107" fmla="*/ 61 h 185"/>
                  <a:gd name="T108" fmla="*/ 7 w 216"/>
                  <a:gd name="T109" fmla="*/ 49 h 185"/>
                  <a:gd name="T110" fmla="*/ 27 w 216"/>
                  <a:gd name="T111" fmla="*/ 6 h 18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6"/>
                  <a:gd name="T169" fmla="*/ 0 h 185"/>
                  <a:gd name="T170" fmla="*/ 216 w 216"/>
                  <a:gd name="T171" fmla="*/ 185 h 18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6" h="185">
                    <a:moveTo>
                      <a:pt x="32" y="6"/>
                    </a:moveTo>
                    <a:lnTo>
                      <a:pt x="28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5" y="16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7" y="27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5" y="43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6" y="47"/>
                    </a:lnTo>
                    <a:lnTo>
                      <a:pt x="36" y="38"/>
                    </a:lnTo>
                    <a:lnTo>
                      <a:pt x="30" y="29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6" y="18"/>
                    </a:lnTo>
                    <a:lnTo>
                      <a:pt x="41" y="15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5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9" y="8"/>
                    </a:lnTo>
                    <a:lnTo>
                      <a:pt x="61" y="11"/>
                    </a:lnTo>
                    <a:lnTo>
                      <a:pt x="78" y="16"/>
                    </a:lnTo>
                    <a:lnTo>
                      <a:pt x="80" y="16"/>
                    </a:lnTo>
                    <a:lnTo>
                      <a:pt x="82" y="25"/>
                    </a:lnTo>
                    <a:lnTo>
                      <a:pt x="86" y="27"/>
                    </a:lnTo>
                    <a:lnTo>
                      <a:pt x="116" y="25"/>
                    </a:lnTo>
                    <a:lnTo>
                      <a:pt x="118" y="27"/>
                    </a:lnTo>
                    <a:lnTo>
                      <a:pt x="118" y="29"/>
                    </a:lnTo>
                    <a:lnTo>
                      <a:pt x="120" y="31"/>
                    </a:lnTo>
                    <a:lnTo>
                      <a:pt x="127" y="33"/>
                    </a:lnTo>
                    <a:lnTo>
                      <a:pt x="139" y="33"/>
                    </a:lnTo>
                    <a:lnTo>
                      <a:pt x="145" y="29"/>
                    </a:lnTo>
                    <a:lnTo>
                      <a:pt x="154" y="27"/>
                    </a:lnTo>
                    <a:lnTo>
                      <a:pt x="154" y="25"/>
                    </a:lnTo>
                    <a:lnTo>
                      <a:pt x="148" y="25"/>
                    </a:lnTo>
                    <a:lnTo>
                      <a:pt x="146" y="25"/>
                    </a:lnTo>
                    <a:lnTo>
                      <a:pt x="148" y="24"/>
                    </a:lnTo>
                    <a:lnTo>
                      <a:pt x="181" y="25"/>
                    </a:lnTo>
                    <a:lnTo>
                      <a:pt x="177" y="25"/>
                    </a:lnTo>
                    <a:lnTo>
                      <a:pt x="177" y="27"/>
                    </a:lnTo>
                    <a:lnTo>
                      <a:pt x="175" y="27"/>
                    </a:lnTo>
                    <a:lnTo>
                      <a:pt x="172" y="27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70" y="31"/>
                    </a:lnTo>
                    <a:lnTo>
                      <a:pt x="172" y="33"/>
                    </a:lnTo>
                    <a:lnTo>
                      <a:pt x="173" y="34"/>
                    </a:lnTo>
                    <a:lnTo>
                      <a:pt x="175" y="36"/>
                    </a:lnTo>
                    <a:lnTo>
                      <a:pt x="175" y="38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6" y="40"/>
                    </a:lnTo>
                    <a:lnTo>
                      <a:pt x="193" y="43"/>
                    </a:lnTo>
                    <a:lnTo>
                      <a:pt x="197" y="43"/>
                    </a:lnTo>
                    <a:lnTo>
                      <a:pt x="198" y="45"/>
                    </a:lnTo>
                    <a:lnTo>
                      <a:pt x="200" y="50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198" y="59"/>
                    </a:lnTo>
                    <a:lnTo>
                      <a:pt x="206" y="61"/>
                    </a:lnTo>
                    <a:lnTo>
                      <a:pt x="207" y="59"/>
                    </a:lnTo>
                    <a:lnTo>
                      <a:pt x="211" y="58"/>
                    </a:lnTo>
                    <a:lnTo>
                      <a:pt x="215" y="61"/>
                    </a:lnTo>
                    <a:lnTo>
                      <a:pt x="216" y="61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6" y="67"/>
                    </a:lnTo>
                    <a:lnTo>
                      <a:pt x="215" y="67"/>
                    </a:lnTo>
                    <a:lnTo>
                      <a:pt x="213" y="67"/>
                    </a:lnTo>
                    <a:lnTo>
                      <a:pt x="213" y="68"/>
                    </a:lnTo>
                    <a:lnTo>
                      <a:pt x="207" y="70"/>
                    </a:lnTo>
                    <a:lnTo>
                      <a:pt x="206" y="72"/>
                    </a:lnTo>
                    <a:lnTo>
                      <a:pt x="202" y="72"/>
                    </a:lnTo>
                    <a:lnTo>
                      <a:pt x="202" y="74"/>
                    </a:lnTo>
                    <a:lnTo>
                      <a:pt x="200" y="76"/>
                    </a:lnTo>
                    <a:lnTo>
                      <a:pt x="202" y="81"/>
                    </a:lnTo>
                    <a:lnTo>
                      <a:pt x="204" y="81"/>
                    </a:lnTo>
                    <a:lnTo>
                      <a:pt x="206" y="81"/>
                    </a:lnTo>
                    <a:lnTo>
                      <a:pt x="207" y="83"/>
                    </a:lnTo>
                    <a:lnTo>
                      <a:pt x="206" y="84"/>
                    </a:lnTo>
                    <a:lnTo>
                      <a:pt x="197" y="88"/>
                    </a:lnTo>
                    <a:lnTo>
                      <a:pt x="197" y="90"/>
                    </a:lnTo>
                    <a:lnTo>
                      <a:pt x="197" y="93"/>
                    </a:lnTo>
                    <a:lnTo>
                      <a:pt x="193" y="97"/>
                    </a:lnTo>
                    <a:lnTo>
                      <a:pt x="193" y="99"/>
                    </a:lnTo>
                    <a:lnTo>
                      <a:pt x="193" y="10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4" y="117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3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6" y="129"/>
                    </a:lnTo>
                    <a:lnTo>
                      <a:pt x="166" y="133"/>
                    </a:lnTo>
                    <a:lnTo>
                      <a:pt x="166" y="135"/>
                    </a:lnTo>
                    <a:lnTo>
                      <a:pt x="159" y="135"/>
                    </a:lnTo>
                    <a:lnTo>
                      <a:pt x="139" y="127"/>
                    </a:lnTo>
                    <a:lnTo>
                      <a:pt x="138" y="127"/>
                    </a:lnTo>
                    <a:lnTo>
                      <a:pt x="138" y="131"/>
                    </a:lnTo>
                    <a:lnTo>
                      <a:pt x="139" y="133"/>
                    </a:lnTo>
                    <a:lnTo>
                      <a:pt x="145" y="136"/>
                    </a:lnTo>
                    <a:lnTo>
                      <a:pt x="146" y="136"/>
                    </a:lnTo>
                    <a:lnTo>
                      <a:pt x="145" y="147"/>
                    </a:lnTo>
                    <a:lnTo>
                      <a:pt x="146" y="158"/>
                    </a:lnTo>
                    <a:lnTo>
                      <a:pt x="152" y="158"/>
                    </a:lnTo>
                    <a:lnTo>
                      <a:pt x="159" y="158"/>
                    </a:lnTo>
                    <a:lnTo>
                      <a:pt x="159" y="160"/>
                    </a:lnTo>
                    <a:lnTo>
                      <a:pt x="159" y="161"/>
                    </a:lnTo>
                    <a:lnTo>
                      <a:pt x="155" y="161"/>
                    </a:lnTo>
                    <a:lnTo>
                      <a:pt x="154" y="163"/>
                    </a:lnTo>
                    <a:lnTo>
                      <a:pt x="152" y="165"/>
                    </a:lnTo>
                    <a:lnTo>
                      <a:pt x="150" y="165"/>
                    </a:lnTo>
                    <a:lnTo>
                      <a:pt x="148" y="167"/>
                    </a:lnTo>
                    <a:lnTo>
                      <a:pt x="146" y="170"/>
                    </a:lnTo>
                    <a:lnTo>
                      <a:pt x="145" y="172"/>
                    </a:lnTo>
                    <a:lnTo>
                      <a:pt x="143" y="172"/>
                    </a:lnTo>
                    <a:lnTo>
                      <a:pt x="141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27" y="179"/>
                    </a:lnTo>
                    <a:lnTo>
                      <a:pt x="123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1" y="183"/>
                    </a:lnTo>
                    <a:lnTo>
                      <a:pt x="107" y="179"/>
                    </a:lnTo>
                    <a:lnTo>
                      <a:pt x="95" y="156"/>
                    </a:lnTo>
                    <a:lnTo>
                      <a:pt x="89" y="151"/>
                    </a:lnTo>
                    <a:lnTo>
                      <a:pt x="95" y="145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6" y="138"/>
                    </a:lnTo>
                    <a:lnTo>
                      <a:pt x="95" y="136"/>
                    </a:lnTo>
                    <a:lnTo>
                      <a:pt x="93" y="135"/>
                    </a:lnTo>
                    <a:lnTo>
                      <a:pt x="89" y="133"/>
                    </a:lnTo>
                    <a:lnTo>
                      <a:pt x="89" y="131"/>
                    </a:lnTo>
                    <a:lnTo>
                      <a:pt x="89" y="124"/>
                    </a:lnTo>
                    <a:lnTo>
                      <a:pt x="87" y="122"/>
                    </a:lnTo>
                    <a:lnTo>
                      <a:pt x="87" y="118"/>
                    </a:lnTo>
                    <a:lnTo>
                      <a:pt x="87" y="117"/>
                    </a:lnTo>
                    <a:lnTo>
                      <a:pt x="89" y="113"/>
                    </a:lnTo>
                    <a:lnTo>
                      <a:pt x="89" y="111"/>
                    </a:lnTo>
                    <a:lnTo>
                      <a:pt x="91" y="108"/>
                    </a:lnTo>
                    <a:lnTo>
                      <a:pt x="91" y="104"/>
                    </a:lnTo>
                    <a:lnTo>
                      <a:pt x="93" y="102"/>
                    </a:lnTo>
                    <a:lnTo>
                      <a:pt x="95" y="101"/>
                    </a:lnTo>
                    <a:lnTo>
                      <a:pt x="95" y="99"/>
                    </a:lnTo>
                    <a:lnTo>
                      <a:pt x="93" y="97"/>
                    </a:lnTo>
                    <a:lnTo>
                      <a:pt x="93" y="95"/>
                    </a:lnTo>
                    <a:lnTo>
                      <a:pt x="91" y="95"/>
                    </a:lnTo>
                    <a:lnTo>
                      <a:pt x="80" y="99"/>
                    </a:lnTo>
                    <a:lnTo>
                      <a:pt x="75" y="99"/>
                    </a:lnTo>
                    <a:lnTo>
                      <a:pt x="71" y="97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2" y="99"/>
                    </a:lnTo>
                    <a:lnTo>
                      <a:pt x="62" y="97"/>
                    </a:lnTo>
                    <a:lnTo>
                      <a:pt x="53" y="86"/>
                    </a:lnTo>
                    <a:lnTo>
                      <a:pt x="53" y="84"/>
                    </a:lnTo>
                    <a:lnTo>
                      <a:pt x="44" y="81"/>
                    </a:lnTo>
                    <a:lnTo>
                      <a:pt x="30" y="84"/>
                    </a:lnTo>
                    <a:lnTo>
                      <a:pt x="21" y="81"/>
                    </a:lnTo>
                    <a:lnTo>
                      <a:pt x="19" y="79"/>
                    </a:lnTo>
                    <a:lnTo>
                      <a:pt x="16" y="77"/>
                    </a:lnTo>
                    <a:lnTo>
                      <a:pt x="16" y="7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7" y="49"/>
                    </a:lnTo>
                    <a:lnTo>
                      <a:pt x="0" y="49"/>
                    </a:lnTo>
                    <a:lnTo>
                      <a:pt x="7" y="27"/>
                    </a:lnTo>
                    <a:lnTo>
                      <a:pt x="23" y="8"/>
                    </a:lnTo>
                    <a:lnTo>
                      <a:pt x="27" y="6"/>
                    </a:lnTo>
                    <a:lnTo>
                      <a:pt x="32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6" name="Freeform 5885"/>
              <p:cNvSpPr>
                <a:spLocks/>
              </p:cNvSpPr>
              <p:nvPr/>
            </p:nvSpPr>
            <p:spPr bwMode="auto">
              <a:xfrm>
                <a:off x="1407" y="2681"/>
                <a:ext cx="89" cy="102"/>
              </a:xfrm>
              <a:custGeom>
                <a:avLst/>
                <a:gdLst>
                  <a:gd name="T0" fmla="*/ 32 w 89"/>
                  <a:gd name="T1" fmla="*/ 2 h 102"/>
                  <a:gd name="T2" fmla="*/ 57 w 89"/>
                  <a:gd name="T3" fmla="*/ 18 h 102"/>
                  <a:gd name="T4" fmla="*/ 73 w 89"/>
                  <a:gd name="T5" fmla="*/ 18 h 102"/>
                  <a:gd name="T6" fmla="*/ 77 w 89"/>
                  <a:gd name="T7" fmla="*/ 16 h 102"/>
                  <a:gd name="T8" fmla="*/ 88 w 89"/>
                  <a:gd name="T9" fmla="*/ 23 h 102"/>
                  <a:gd name="T10" fmla="*/ 84 w 89"/>
                  <a:gd name="T11" fmla="*/ 23 h 102"/>
                  <a:gd name="T12" fmla="*/ 86 w 89"/>
                  <a:gd name="T13" fmla="*/ 27 h 102"/>
                  <a:gd name="T14" fmla="*/ 88 w 89"/>
                  <a:gd name="T15" fmla="*/ 32 h 102"/>
                  <a:gd name="T16" fmla="*/ 89 w 89"/>
                  <a:gd name="T17" fmla="*/ 38 h 102"/>
                  <a:gd name="T18" fmla="*/ 80 w 89"/>
                  <a:gd name="T19" fmla="*/ 48 h 102"/>
                  <a:gd name="T20" fmla="*/ 45 w 89"/>
                  <a:gd name="T21" fmla="*/ 72 h 102"/>
                  <a:gd name="T22" fmla="*/ 43 w 89"/>
                  <a:gd name="T23" fmla="*/ 75 h 102"/>
                  <a:gd name="T24" fmla="*/ 41 w 89"/>
                  <a:gd name="T25" fmla="*/ 79 h 102"/>
                  <a:gd name="T26" fmla="*/ 39 w 89"/>
                  <a:gd name="T27" fmla="*/ 79 h 102"/>
                  <a:gd name="T28" fmla="*/ 37 w 89"/>
                  <a:gd name="T29" fmla="*/ 79 h 102"/>
                  <a:gd name="T30" fmla="*/ 32 w 89"/>
                  <a:gd name="T31" fmla="*/ 97 h 102"/>
                  <a:gd name="T32" fmla="*/ 30 w 89"/>
                  <a:gd name="T33" fmla="*/ 98 h 102"/>
                  <a:gd name="T34" fmla="*/ 25 w 89"/>
                  <a:gd name="T35" fmla="*/ 102 h 102"/>
                  <a:gd name="T36" fmla="*/ 18 w 89"/>
                  <a:gd name="T37" fmla="*/ 95 h 102"/>
                  <a:gd name="T38" fmla="*/ 12 w 89"/>
                  <a:gd name="T39" fmla="*/ 93 h 102"/>
                  <a:gd name="T40" fmla="*/ 9 w 89"/>
                  <a:gd name="T41" fmla="*/ 93 h 102"/>
                  <a:gd name="T42" fmla="*/ 5 w 89"/>
                  <a:gd name="T43" fmla="*/ 95 h 102"/>
                  <a:gd name="T44" fmla="*/ 3 w 89"/>
                  <a:gd name="T45" fmla="*/ 89 h 102"/>
                  <a:gd name="T46" fmla="*/ 3 w 89"/>
                  <a:gd name="T47" fmla="*/ 88 h 102"/>
                  <a:gd name="T48" fmla="*/ 7 w 89"/>
                  <a:gd name="T49" fmla="*/ 86 h 102"/>
                  <a:gd name="T50" fmla="*/ 9 w 89"/>
                  <a:gd name="T51" fmla="*/ 82 h 102"/>
                  <a:gd name="T52" fmla="*/ 7 w 89"/>
                  <a:gd name="T53" fmla="*/ 79 h 102"/>
                  <a:gd name="T54" fmla="*/ 7 w 89"/>
                  <a:gd name="T55" fmla="*/ 77 h 102"/>
                  <a:gd name="T56" fmla="*/ 12 w 89"/>
                  <a:gd name="T57" fmla="*/ 73 h 102"/>
                  <a:gd name="T58" fmla="*/ 16 w 89"/>
                  <a:gd name="T59" fmla="*/ 63 h 102"/>
                  <a:gd name="T60" fmla="*/ 14 w 89"/>
                  <a:gd name="T61" fmla="*/ 61 h 102"/>
                  <a:gd name="T62" fmla="*/ 7 w 89"/>
                  <a:gd name="T63" fmla="*/ 64 h 102"/>
                  <a:gd name="T64" fmla="*/ 5 w 89"/>
                  <a:gd name="T65" fmla="*/ 63 h 102"/>
                  <a:gd name="T66" fmla="*/ 0 w 89"/>
                  <a:gd name="T67" fmla="*/ 59 h 102"/>
                  <a:gd name="T68" fmla="*/ 0 w 89"/>
                  <a:gd name="T69" fmla="*/ 38 h 102"/>
                  <a:gd name="T70" fmla="*/ 7 w 89"/>
                  <a:gd name="T71" fmla="*/ 34 h 102"/>
                  <a:gd name="T72" fmla="*/ 12 w 89"/>
                  <a:gd name="T73" fmla="*/ 20 h 102"/>
                  <a:gd name="T74" fmla="*/ 12 w 89"/>
                  <a:gd name="T75" fmla="*/ 9 h 102"/>
                  <a:gd name="T76" fmla="*/ 25 w 89"/>
                  <a:gd name="T77" fmla="*/ 4 h 102"/>
                  <a:gd name="T78" fmla="*/ 30 w 89"/>
                  <a:gd name="T79" fmla="*/ 0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9"/>
                  <a:gd name="T121" fmla="*/ 0 h 102"/>
                  <a:gd name="T122" fmla="*/ 89 w 89"/>
                  <a:gd name="T123" fmla="*/ 102 h 10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9" h="102">
                    <a:moveTo>
                      <a:pt x="30" y="0"/>
                    </a:moveTo>
                    <a:lnTo>
                      <a:pt x="32" y="2"/>
                    </a:lnTo>
                    <a:lnTo>
                      <a:pt x="54" y="12"/>
                    </a:lnTo>
                    <a:lnTo>
                      <a:pt x="57" y="18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4" y="23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30"/>
                    </a:lnTo>
                    <a:lnTo>
                      <a:pt x="88" y="32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0" y="48"/>
                    </a:lnTo>
                    <a:lnTo>
                      <a:pt x="66" y="63"/>
                    </a:lnTo>
                    <a:lnTo>
                      <a:pt x="45" y="72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1" y="79"/>
                    </a:lnTo>
                    <a:lnTo>
                      <a:pt x="39" y="79"/>
                    </a:lnTo>
                    <a:lnTo>
                      <a:pt x="37" y="79"/>
                    </a:lnTo>
                    <a:lnTo>
                      <a:pt x="34" y="84"/>
                    </a:lnTo>
                    <a:lnTo>
                      <a:pt x="32" y="97"/>
                    </a:lnTo>
                    <a:lnTo>
                      <a:pt x="30" y="98"/>
                    </a:lnTo>
                    <a:lnTo>
                      <a:pt x="27" y="100"/>
                    </a:lnTo>
                    <a:lnTo>
                      <a:pt x="25" y="102"/>
                    </a:lnTo>
                    <a:lnTo>
                      <a:pt x="21" y="102"/>
                    </a:lnTo>
                    <a:lnTo>
                      <a:pt x="18" y="95"/>
                    </a:lnTo>
                    <a:lnTo>
                      <a:pt x="14" y="95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7" y="95"/>
                    </a:lnTo>
                    <a:lnTo>
                      <a:pt x="5" y="95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9" y="77"/>
                    </a:lnTo>
                    <a:lnTo>
                      <a:pt x="12" y="73"/>
                    </a:lnTo>
                    <a:lnTo>
                      <a:pt x="14" y="72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4" y="57"/>
                    </a:lnTo>
                    <a:lnTo>
                      <a:pt x="7" y="64"/>
                    </a:lnTo>
                    <a:lnTo>
                      <a:pt x="5" y="63"/>
                    </a:lnTo>
                    <a:lnTo>
                      <a:pt x="2" y="61"/>
                    </a:lnTo>
                    <a:lnTo>
                      <a:pt x="0" y="5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3" y="36"/>
                    </a:lnTo>
                    <a:lnTo>
                      <a:pt x="7" y="34"/>
                    </a:lnTo>
                    <a:lnTo>
                      <a:pt x="7" y="27"/>
                    </a:lnTo>
                    <a:lnTo>
                      <a:pt x="12" y="2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9" y="9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7" name="Freeform 5886"/>
              <p:cNvSpPr>
                <a:spLocks/>
              </p:cNvSpPr>
              <p:nvPr/>
            </p:nvSpPr>
            <p:spPr bwMode="auto">
              <a:xfrm>
                <a:off x="1407" y="2681"/>
                <a:ext cx="89" cy="102"/>
              </a:xfrm>
              <a:custGeom>
                <a:avLst/>
                <a:gdLst>
                  <a:gd name="T0" fmla="*/ 32 w 89"/>
                  <a:gd name="T1" fmla="*/ 2 h 102"/>
                  <a:gd name="T2" fmla="*/ 57 w 89"/>
                  <a:gd name="T3" fmla="*/ 18 h 102"/>
                  <a:gd name="T4" fmla="*/ 73 w 89"/>
                  <a:gd name="T5" fmla="*/ 18 h 102"/>
                  <a:gd name="T6" fmla="*/ 77 w 89"/>
                  <a:gd name="T7" fmla="*/ 16 h 102"/>
                  <a:gd name="T8" fmla="*/ 88 w 89"/>
                  <a:gd name="T9" fmla="*/ 23 h 102"/>
                  <a:gd name="T10" fmla="*/ 84 w 89"/>
                  <a:gd name="T11" fmla="*/ 23 h 102"/>
                  <a:gd name="T12" fmla="*/ 86 w 89"/>
                  <a:gd name="T13" fmla="*/ 27 h 102"/>
                  <a:gd name="T14" fmla="*/ 88 w 89"/>
                  <a:gd name="T15" fmla="*/ 32 h 102"/>
                  <a:gd name="T16" fmla="*/ 89 w 89"/>
                  <a:gd name="T17" fmla="*/ 38 h 102"/>
                  <a:gd name="T18" fmla="*/ 80 w 89"/>
                  <a:gd name="T19" fmla="*/ 48 h 102"/>
                  <a:gd name="T20" fmla="*/ 45 w 89"/>
                  <a:gd name="T21" fmla="*/ 72 h 102"/>
                  <a:gd name="T22" fmla="*/ 43 w 89"/>
                  <a:gd name="T23" fmla="*/ 75 h 102"/>
                  <a:gd name="T24" fmla="*/ 41 w 89"/>
                  <a:gd name="T25" fmla="*/ 79 h 102"/>
                  <a:gd name="T26" fmla="*/ 39 w 89"/>
                  <a:gd name="T27" fmla="*/ 79 h 102"/>
                  <a:gd name="T28" fmla="*/ 37 w 89"/>
                  <a:gd name="T29" fmla="*/ 79 h 102"/>
                  <a:gd name="T30" fmla="*/ 32 w 89"/>
                  <a:gd name="T31" fmla="*/ 97 h 102"/>
                  <a:gd name="T32" fmla="*/ 30 w 89"/>
                  <a:gd name="T33" fmla="*/ 98 h 102"/>
                  <a:gd name="T34" fmla="*/ 25 w 89"/>
                  <a:gd name="T35" fmla="*/ 102 h 102"/>
                  <a:gd name="T36" fmla="*/ 18 w 89"/>
                  <a:gd name="T37" fmla="*/ 95 h 102"/>
                  <a:gd name="T38" fmla="*/ 12 w 89"/>
                  <a:gd name="T39" fmla="*/ 93 h 102"/>
                  <a:gd name="T40" fmla="*/ 9 w 89"/>
                  <a:gd name="T41" fmla="*/ 93 h 102"/>
                  <a:gd name="T42" fmla="*/ 5 w 89"/>
                  <a:gd name="T43" fmla="*/ 95 h 102"/>
                  <a:gd name="T44" fmla="*/ 3 w 89"/>
                  <a:gd name="T45" fmla="*/ 89 h 102"/>
                  <a:gd name="T46" fmla="*/ 3 w 89"/>
                  <a:gd name="T47" fmla="*/ 88 h 102"/>
                  <a:gd name="T48" fmla="*/ 7 w 89"/>
                  <a:gd name="T49" fmla="*/ 86 h 102"/>
                  <a:gd name="T50" fmla="*/ 9 w 89"/>
                  <a:gd name="T51" fmla="*/ 82 h 102"/>
                  <a:gd name="T52" fmla="*/ 7 w 89"/>
                  <a:gd name="T53" fmla="*/ 79 h 102"/>
                  <a:gd name="T54" fmla="*/ 7 w 89"/>
                  <a:gd name="T55" fmla="*/ 77 h 102"/>
                  <a:gd name="T56" fmla="*/ 12 w 89"/>
                  <a:gd name="T57" fmla="*/ 73 h 102"/>
                  <a:gd name="T58" fmla="*/ 16 w 89"/>
                  <a:gd name="T59" fmla="*/ 63 h 102"/>
                  <a:gd name="T60" fmla="*/ 14 w 89"/>
                  <a:gd name="T61" fmla="*/ 61 h 102"/>
                  <a:gd name="T62" fmla="*/ 7 w 89"/>
                  <a:gd name="T63" fmla="*/ 64 h 102"/>
                  <a:gd name="T64" fmla="*/ 5 w 89"/>
                  <a:gd name="T65" fmla="*/ 63 h 102"/>
                  <a:gd name="T66" fmla="*/ 0 w 89"/>
                  <a:gd name="T67" fmla="*/ 59 h 102"/>
                  <a:gd name="T68" fmla="*/ 0 w 89"/>
                  <a:gd name="T69" fmla="*/ 38 h 102"/>
                  <a:gd name="T70" fmla="*/ 7 w 89"/>
                  <a:gd name="T71" fmla="*/ 34 h 102"/>
                  <a:gd name="T72" fmla="*/ 12 w 89"/>
                  <a:gd name="T73" fmla="*/ 20 h 102"/>
                  <a:gd name="T74" fmla="*/ 12 w 89"/>
                  <a:gd name="T75" fmla="*/ 9 h 102"/>
                  <a:gd name="T76" fmla="*/ 25 w 89"/>
                  <a:gd name="T77" fmla="*/ 4 h 102"/>
                  <a:gd name="T78" fmla="*/ 30 w 89"/>
                  <a:gd name="T79" fmla="*/ 0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9"/>
                  <a:gd name="T121" fmla="*/ 0 h 102"/>
                  <a:gd name="T122" fmla="*/ 89 w 89"/>
                  <a:gd name="T123" fmla="*/ 102 h 10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9" h="102">
                    <a:moveTo>
                      <a:pt x="30" y="0"/>
                    </a:moveTo>
                    <a:lnTo>
                      <a:pt x="32" y="2"/>
                    </a:lnTo>
                    <a:lnTo>
                      <a:pt x="54" y="12"/>
                    </a:lnTo>
                    <a:lnTo>
                      <a:pt x="57" y="18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4" y="23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30"/>
                    </a:lnTo>
                    <a:lnTo>
                      <a:pt x="88" y="32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0" y="48"/>
                    </a:lnTo>
                    <a:lnTo>
                      <a:pt x="66" y="63"/>
                    </a:lnTo>
                    <a:lnTo>
                      <a:pt x="45" y="72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1" y="79"/>
                    </a:lnTo>
                    <a:lnTo>
                      <a:pt x="39" y="79"/>
                    </a:lnTo>
                    <a:lnTo>
                      <a:pt x="37" y="79"/>
                    </a:lnTo>
                    <a:lnTo>
                      <a:pt x="34" y="84"/>
                    </a:lnTo>
                    <a:lnTo>
                      <a:pt x="32" y="97"/>
                    </a:lnTo>
                    <a:lnTo>
                      <a:pt x="30" y="98"/>
                    </a:lnTo>
                    <a:lnTo>
                      <a:pt x="27" y="100"/>
                    </a:lnTo>
                    <a:lnTo>
                      <a:pt x="25" y="102"/>
                    </a:lnTo>
                    <a:lnTo>
                      <a:pt x="21" y="102"/>
                    </a:lnTo>
                    <a:lnTo>
                      <a:pt x="18" y="95"/>
                    </a:lnTo>
                    <a:lnTo>
                      <a:pt x="14" y="95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7" y="95"/>
                    </a:lnTo>
                    <a:lnTo>
                      <a:pt x="5" y="95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9" y="77"/>
                    </a:lnTo>
                    <a:lnTo>
                      <a:pt x="12" y="73"/>
                    </a:lnTo>
                    <a:lnTo>
                      <a:pt x="14" y="72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4" y="57"/>
                    </a:lnTo>
                    <a:lnTo>
                      <a:pt x="7" y="64"/>
                    </a:lnTo>
                    <a:lnTo>
                      <a:pt x="5" y="63"/>
                    </a:lnTo>
                    <a:lnTo>
                      <a:pt x="2" y="61"/>
                    </a:lnTo>
                    <a:lnTo>
                      <a:pt x="0" y="5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3" y="36"/>
                    </a:lnTo>
                    <a:lnTo>
                      <a:pt x="7" y="34"/>
                    </a:lnTo>
                    <a:lnTo>
                      <a:pt x="7" y="27"/>
                    </a:lnTo>
                    <a:lnTo>
                      <a:pt x="12" y="2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9" y="9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8" name="Freeform 5887"/>
              <p:cNvSpPr>
                <a:spLocks/>
              </p:cNvSpPr>
              <p:nvPr/>
            </p:nvSpPr>
            <p:spPr bwMode="auto">
              <a:xfrm>
                <a:off x="1697" y="3016"/>
                <a:ext cx="134" cy="143"/>
              </a:xfrm>
              <a:custGeom>
                <a:avLst/>
                <a:gdLst>
                  <a:gd name="T0" fmla="*/ 0 w 134"/>
                  <a:gd name="T1" fmla="*/ 52 h 143"/>
                  <a:gd name="T2" fmla="*/ 5 w 134"/>
                  <a:gd name="T3" fmla="*/ 35 h 143"/>
                  <a:gd name="T4" fmla="*/ 5 w 134"/>
                  <a:gd name="T5" fmla="*/ 25 h 143"/>
                  <a:gd name="T6" fmla="*/ 12 w 134"/>
                  <a:gd name="T7" fmla="*/ 14 h 143"/>
                  <a:gd name="T8" fmla="*/ 14 w 134"/>
                  <a:gd name="T9" fmla="*/ 9 h 143"/>
                  <a:gd name="T10" fmla="*/ 45 w 134"/>
                  <a:gd name="T11" fmla="*/ 0 h 143"/>
                  <a:gd name="T12" fmla="*/ 62 w 134"/>
                  <a:gd name="T13" fmla="*/ 0 h 143"/>
                  <a:gd name="T14" fmla="*/ 75 w 134"/>
                  <a:gd name="T15" fmla="*/ 14 h 143"/>
                  <a:gd name="T16" fmla="*/ 73 w 134"/>
                  <a:gd name="T17" fmla="*/ 16 h 143"/>
                  <a:gd name="T18" fmla="*/ 73 w 134"/>
                  <a:gd name="T19" fmla="*/ 16 h 143"/>
                  <a:gd name="T20" fmla="*/ 77 w 134"/>
                  <a:gd name="T21" fmla="*/ 19 h 143"/>
                  <a:gd name="T22" fmla="*/ 77 w 134"/>
                  <a:gd name="T23" fmla="*/ 44 h 143"/>
                  <a:gd name="T24" fmla="*/ 79 w 134"/>
                  <a:gd name="T25" fmla="*/ 46 h 143"/>
                  <a:gd name="T26" fmla="*/ 86 w 134"/>
                  <a:gd name="T27" fmla="*/ 50 h 143"/>
                  <a:gd name="T28" fmla="*/ 98 w 134"/>
                  <a:gd name="T29" fmla="*/ 50 h 143"/>
                  <a:gd name="T30" fmla="*/ 100 w 134"/>
                  <a:gd name="T31" fmla="*/ 50 h 143"/>
                  <a:gd name="T32" fmla="*/ 102 w 134"/>
                  <a:gd name="T33" fmla="*/ 48 h 143"/>
                  <a:gd name="T34" fmla="*/ 104 w 134"/>
                  <a:gd name="T35" fmla="*/ 50 h 143"/>
                  <a:gd name="T36" fmla="*/ 111 w 134"/>
                  <a:gd name="T37" fmla="*/ 52 h 143"/>
                  <a:gd name="T38" fmla="*/ 113 w 134"/>
                  <a:gd name="T39" fmla="*/ 55 h 143"/>
                  <a:gd name="T40" fmla="*/ 114 w 134"/>
                  <a:gd name="T41" fmla="*/ 75 h 143"/>
                  <a:gd name="T42" fmla="*/ 116 w 134"/>
                  <a:gd name="T43" fmla="*/ 77 h 143"/>
                  <a:gd name="T44" fmla="*/ 120 w 134"/>
                  <a:gd name="T45" fmla="*/ 80 h 143"/>
                  <a:gd name="T46" fmla="*/ 123 w 134"/>
                  <a:gd name="T47" fmla="*/ 80 h 143"/>
                  <a:gd name="T48" fmla="*/ 125 w 134"/>
                  <a:gd name="T49" fmla="*/ 78 h 143"/>
                  <a:gd name="T50" fmla="*/ 132 w 134"/>
                  <a:gd name="T51" fmla="*/ 78 h 143"/>
                  <a:gd name="T52" fmla="*/ 132 w 134"/>
                  <a:gd name="T53" fmla="*/ 80 h 143"/>
                  <a:gd name="T54" fmla="*/ 134 w 134"/>
                  <a:gd name="T55" fmla="*/ 82 h 143"/>
                  <a:gd name="T56" fmla="*/ 130 w 134"/>
                  <a:gd name="T57" fmla="*/ 121 h 143"/>
                  <a:gd name="T58" fmla="*/ 127 w 134"/>
                  <a:gd name="T59" fmla="*/ 127 h 143"/>
                  <a:gd name="T60" fmla="*/ 114 w 134"/>
                  <a:gd name="T61" fmla="*/ 137 h 143"/>
                  <a:gd name="T62" fmla="*/ 114 w 134"/>
                  <a:gd name="T63" fmla="*/ 139 h 143"/>
                  <a:gd name="T64" fmla="*/ 113 w 134"/>
                  <a:gd name="T65" fmla="*/ 139 h 143"/>
                  <a:gd name="T66" fmla="*/ 111 w 134"/>
                  <a:gd name="T67" fmla="*/ 139 h 143"/>
                  <a:gd name="T68" fmla="*/ 107 w 134"/>
                  <a:gd name="T69" fmla="*/ 139 h 143"/>
                  <a:gd name="T70" fmla="*/ 104 w 134"/>
                  <a:gd name="T71" fmla="*/ 141 h 143"/>
                  <a:gd name="T72" fmla="*/ 104 w 134"/>
                  <a:gd name="T73" fmla="*/ 143 h 143"/>
                  <a:gd name="T74" fmla="*/ 98 w 134"/>
                  <a:gd name="T75" fmla="*/ 143 h 143"/>
                  <a:gd name="T76" fmla="*/ 96 w 134"/>
                  <a:gd name="T77" fmla="*/ 143 h 143"/>
                  <a:gd name="T78" fmla="*/ 95 w 134"/>
                  <a:gd name="T79" fmla="*/ 143 h 143"/>
                  <a:gd name="T80" fmla="*/ 86 w 134"/>
                  <a:gd name="T81" fmla="*/ 137 h 143"/>
                  <a:gd name="T82" fmla="*/ 70 w 134"/>
                  <a:gd name="T83" fmla="*/ 136 h 143"/>
                  <a:gd name="T84" fmla="*/ 68 w 134"/>
                  <a:gd name="T85" fmla="*/ 136 h 143"/>
                  <a:gd name="T86" fmla="*/ 68 w 134"/>
                  <a:gd name="T87" fmla="*/ 130 h 143"/>
                  <a:gd name="T88" fmla="*/ 80 w 134"/>
                  <a:gd name="T89" fmla="*/ 111 h 143"/>
                  <a:gd name="T90" fmla="*/ 80 w 134"/>
                  <a:gd name="T91" fmla="*/ 107 h 143"/>
                  <a:gd name="T92" fmla="*/ 79 w 134"/>
                  <a:gd name="T93" fmla="*/ 103 h 143"/>
                  <a:gd name="T94" fmla="*/ 79 w 134"/>
                  <a:gd name="T95" fmla="*/ 103 h 143"/>
                  <a:gd name="T96" fmla="*/ 77 w 134"/>
                  <a:gd name="T97" fmla="*/ 102 h 143"/>
                  <a:gd name="T98" fmla="*/ 73 w 134"/>
                  <a:gd name="T99" fmla="*/ 100 h 143"/>
                  <a:gd name="T100" fmla="*/ 70 w 134"/>
                  <a:gd name="T101" fmla="*/ 98 h 143"/>
                  <a:gd name="T102" fmla="*/ 68 w 134"/>
                  <a:gd name="T103" fmla="*/ 94 h 143"/>
                  <a:gd name="T104" fmla="*/ 48 w 134"/>
                  <a:gd name="T105" fmla="*/ 84 h 143"/>
                  <a:gd name="T106" fmla="*/ 32 w 134"/>
                  <a:gd name="T107" fmla="*/ 80 h 143"/>
                  <a:gd name="T108" fmla="*/ 30 w 134"/>
                  <a:gd name="T109" fmla="*/ 80 h 143"/>
                  <a:gd name="T110" fmla="*/ 27 w 134"/>
                  <a:gd name="T111" fmla="*/ 75 h 143"/>
                  <a:gd name="T112" fmla="*/ 14 w 134"/>
                  <a:gd name="T113" fmla="*/ 66 h 143"/>
                  <a:gd name="T114" fmla="*/ 5 w 134"/>
                  <a:gd name="T115" fmla="*/ 53 h 143"/>
                  <a:gd name="T116" fmla="*/ 0 w 134"/>
                  <a:gd name="T117" fmla="*/ 52 h 1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143"/>
                  <a:gd name="T179" fmla="*/ 134 w 134"/>
                  <a:gd name="T180" fmla="*/ 143 h 14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143">
                    <a:moveTo>
                      <a:pt x="0" y="52"/>
                    </a:moveTo>
                    <a:lnTo>
                      <a:pt x="5" y="35"/>
                    </a:lnTo>
                    <a:lnTo>
                      <a:pt x="5" y="25"/>
                    </a:lnTo>
                    <a:lnTo>
                      <a:pt x="12" y="14"/>
                    </a:lnTo>
                    <a:lnTo>
                      <a:pt x="14" y="9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7" y="19"/>
                    </a:lnTo>
                    <a:lnTo>
                      <a:pt x="77" y="44"/>
                    </a:lnTo>
                    <a:lnTo>
                      <a:pt x="79" y="46"/>
                    </a:lnTo>
                    <a:lnTo>
                      <a:pt x="86" y="50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50"/>
                    </a:lnTo>
                    <a:lnTo>
                      <a:pt x="111" y="52"/>
                    </a:lnTo>
                    <a:lnTo>
                      <a:pt x="113" y="5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20" y="80"/>
                    </a:lnTo>
                    <a:lnTo>
                      <a:pt x="123" y="80"/>
                    </a:lnTo>
                    <a:lnTo>
                      <a:pt x="125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4" y="82"/>
                    </a:lnTo>
                    <a:lnTo>
                      <a:pt x="130" y="121"/>
                    </a:lnTo>
                    <a:lnTo>
                      <a:pt x="127" y="127"/>
                    </a:lnTo>
                    <a:lnTo>
                      <a:pt x="114" y="137"/>
                    </a:lnTo>
                    <a:lnTo>
                      <a:pt x="114" y="139"/>
                    </a:lnTo>
                    <a:lnTo>
                      <a:pt x="113" y="139"/>
                    </a:lnTo>
                    <a:lnTo>
                      <a:pt x="111" y="139"/>
                    </a:lnTo>
                    <a:lnTo>
                      <a:pt x="107" y="139"/>
                    </a:lnTo>
                    <a:lnTo>
                      <a:pt x="104" y="141"/>
                    </a:lnTo>
                    <a:lnTo>
                      <a:pt x="104" y="143"/>
                    </a:lnTo>
                    <a:lnTo>
                      <a:pt x="98" y="143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86" y="137"/>
                    </a:lnTo>
                    <a:lnTo>
                      <a:pt x="70" y="136"/>
                    </a:lnTo>
                    <a:lnTo>
                      <a:pt x="68" y="136"/>
                    </a:lnTo>
                    <a:lnTo>
                      <a:pt x="68" y="130"/>
                    </a:lnTo>
                    <a:lnTo>
                      <a:pt x="80" y="111"/>
                    </a:lnTo>
                    <a:lnTo>
                      <a:pt x="80" y="107"/>
                    </a:lnTo>
                    <a:lnTo>
                      <a:pt x="79" y="103"/>
                    </a:lnTo>
                    <a:lnTo>
                      <a:pt x="77" y="102"/>
                    </a:lnTo>
                    <a:lnTo>
                      <a:pt x="73" y="100"/>
                    </a:lnTo>
                    <a:lnTo>
                      <a:pt x="70" y="98"/>
                    </a:lnTo>
                    <a:lnTo>
                      <a:pt x="68" y="94"/>
                    </a:lnTo>
                    <a:lnTo>
                      <a:pt x="48" y="84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7" y="75"/>
                    </a:lnTo>
                    <a:lnTo>
                      <a:pt x="14" y="66"/>
                    </a:lnTo>
                    <a:lnTo>
                      <a:pt x="5" y="53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9" name="Freeform 5888"/>
              <p:cNvSpPr>
                <a:spLocks/>
              </p:cNvSpPr>
              <p:nvPr/>
            </p:nvSpPr>
            <p:spPr bwMode="auto">
              <a:xfrm>
                <a:off x="1697" y="3016"/>
                <a:ext cx="134" cy="143"/>
              </a:xfrm>
              <a:custGeom>
                <a:avLst/>
                <a:gdLst>
                  <a:gd name="T0" fmla="*/ 0 w 134"/>
                  <a:gd name="T1" fmla="*/ 52 h 143"/>
                  <a:gd name="T2" fmla="*/ 5 w 134"/>
                  <a:gd name="T3" fmla="*/ 35 h 143"/>
                  <a:gd name="T4" fmla="*/ 5 w 134"/>
                  <a:gd name="T5" fmla="*/ 25 h 143"/>
                  <a:gd name="T6" fmla="*/ 12 w 134"/>
                  <a:gd name="T7" fmla="*/ 14 h 143"/>
                  <a:gd name="T8" fmla="*/ 14 w 134"/>
                  <a:gd name="T9" fmla="*/ 9 h 143"/>
                  <a:gd name="T10" fmla="*/ 45 w 134"/>
                  <a:gd name="T11" fmla="*/ 0 h 143"/>
                  <a:gd name="T12" fmla="*/ 62 w 134"/>
                  <a:gd name="T13" fmla="*/ 0 h 143"/>
                  <a:gd name="T14" fmla="*/ 75 w 134"/>
                  <a:gd name="T15" fmla="*/ 14 h 143"/>
                  <a:gd name="T16" fmla="*/ 73 w 134"/>
                  <a:gd name="T17" fmla="*/ 16 h 143"/>
                  <a:gd name="T18" fmla="*/ 73 w 134"/>
                  <a:gd name="T19" fmla="*/ 16 h 143"/>
                  <a:gd name="T20" fmla="*/ 77 w 134"/>
                  <a:gd name="T21" fmla="*/ 19 h 143"/>
                  <a:gd name="T22" fmla="*/ 77 w 134"/>
                  <a:gd name="T23" fmla="*/ 44 h 143"/>
                  <a:gd name="T24" fmla="*/ 79 w 134"/>
                  <a:gd name="T25" fmla="*/ 46 h 143"/>
                  <a:gd name="T26" fmla="*/ 86 w 134"/>
                  <a:gd name="T27" fmla="*/ 50 h 143"/>
                  <a:gd name="T28" fmla="*/ 98 w 134"/>
                  <a:gd name="T29" fmla="*/ 50 h 143"/>
                  <a:gd name="T30" fmla="*/ 100 w 134"/>
                  <a:gd name="T31" fmla="*/ 50 h 143"/>
                  <a:gd name="T32" fmla="*/ 102 w 134"/>
                  <a:gd name="T33" fmla="*/ 48 h 143"/>
                  <a:gd name="T34" fmla="*/ 104 w 134"/>
                  <a:gd name="T35" fmla="*/ 50 h 143"/>
                  <a:gd name="T36" fmla="*/ 111 w 134"/>
                  <a:gd name="T37" fmla="*/ 52 h 143"/>
                  <a:gd name="T38" fmla="*/ 113 w 134"/>
                  <a:gd name="T39" fmla="*/ 55 h 143"/>
                  <a:gd name="T40" fmla="*/ 114 w 134"/>
                  <a:gd name="T41" fmla="*/ 75 h 143"/>
                  <a:gd name="T42" fmla="*/ 116 w 134"/>
                  <a:gd name="T43" fmla="*/ 77 h 143"/>
                  <a:gd name="T44" fmla="*/ 120 w 134"/>
                  <a:gd name="T45" fmla="*/ 80 h 143"/>
                  <a:gd name="T46" fmla="*/ 123 w 134"/>
                  <a:gd name="T47" fmla="*/ 80 h 143"/>
                  <a:gd name="T48" fmla="*/ 125 w 134"/>
                  <a:gd name="T49" fmla="*/ 78 h 143"/>
                  <a:gd name="T50" fmla="*/ 132 w 134"/>
                  <a:gd name="T51" fmla="*/ 78 h 143"/>
                  <a:gd name="T52" fmla="*/ 132 w 134"/>
                  <a:gd name="T53" fmla="*/ 80 h 143"/>
                  <a:gd name="T54" fmla="*/ 134 w 134"/>
                  <a:gd name="T55" fmla="*/ 82 h 143"/>
                  <a:gd name="T56" fmla="*/ 130 w 134"/>
                  <a:gd name="T57" fmla="*/ 121 h 143"/>
                  <a:gd name="T58" fmla="*/ 127 w 134"/>
                  <a:gd name="T59" fmla="*/ 127 h 143"/>
                  <a:gd name="T60" fmla="*/ 114 w 134"/>
                  <a:gd name="T61" fmla="*/ 137 h 143"/>
                  <a:gd name="T62" fmla="*/ 114 w 134"/>
                  <a:gd name="T63" fmla="*/ 139 h 143"/>
                  <a:gd name="T64" fmla="*/ 113 w 134"/>
                  <a:gd name="T65" fmla="*/ 139 h 143"/>
                  <a:gd name="T66" fmla="*/ 111 w 134"/>
                  <a:gd name="T67" fmla="*/ 139 h 143"/>
                  <a:gd name="T68" fmla="*/ 107 w 134"/>
                  <a:gd name="T69" fmla="*/ 139 h 143"/>
                  <a:gd name="T70" fmla="*/ 104 w 134"/>
                  <a:gd name="T71" fmla="*/ 141 h 143"/>
                  <a:gd name="T72" fmla="*/ 104 w 134"/>
                  <a:gd name="T73" fmla="*/ 143 h 143"/>
                  <a:gd name="T74" fmla="*/ 98 w 134"/>
                  <a:gd name="T75" fmla="*/ 143 h 143"/>
                  <a:gd name="T76" fmla="*/ 96 w 134"/>
                  <a:gd name="T77" fmla="*/ 143 h 143"/>
                  <a:gd name="T78" fmla="*/ 95 w 134"/>
                  <a:gd name="T79" fmla="*/ 143 h 143"/>
                  <a:gd name="T80" fmla="*/ 86 w 134"/>
                  <a:gd name="T81" fmla="*/ 137 h 143"/>
                  <a:gd name="T82" fmla="*/ 70 w 134"/>
                  <a:gd name="T83" fmla="*/ 136 h 143"/>
                  <a:gd name="T84" fmla="*/ 68 w 134"/>
                  <a:gd name="T85" fmla="*/ 136 h 143"/>
                  <a:gd name="T86" fmla="*/ 68 w 134"/>
                  <a:gd name="T87" fmla="*/ 130 h 143"/>
                  <a:gd name="T88" fmla="*/ 80 w 134"/>
                  <a:gd name="T89" fmla="*/ 111 h 143"/>
                  <a:gd name="T90" fmla="*/ 80 w 134"/>
                  <a:gd name="T91" fmla="*/ 107 h 143"/>
                  <a:gd name="T92" fmla="*/ 79 w 134"/>
                  <a:gd name="T93" fmla="*/ 103 h 143"/>
                  <a:gd name="T94" fmla="*/ 79 w 134"/>
                  <a:gd name="T95" fmla="*/ 103 h 143"/>
                  <a:gd name="T96" fmla="*/ 77 w 134"/>
                  <a:gd name="T97" fmla="*/ 102 h 143"/>
                  <a:gd name="T98" fmla="*/ 73 w 134"/>
                  <a:gd name="T99" fmla="*/ 100 h 143"/>
                  <a:gd name="T100" fmla="*/ 70 w 134"/>
                  <a:gd name="T101" fmla="*/ 98 h 143"/>
                  <a:gd name="T102" fmla="*/ 68 w 134"/>
                  <a:gd name="T103" fmla="*/ 94 h 143"/>
                  <a:gd name="T104" fmla="*/ 48 w 134"/>
                  <a:gd name="T105" fmla="*/ 84 h 143"/>
                  <a:gd name="T106" fmla="*/ 32 w 134"/>
                  <a:gd name="T107" fmla="*/ 80 h 143"/>
                  <a:gd name="T108" fmla="*/ 30 w 134"/>
                  <a:gd name="T109" fmla="*/ 80 h 143"/>
                  <a:gd name="T110" fmla="*/ 27 w 134"/>
                  <a:gd name="T111" fmla="*/ 75 h 143"/>
                  <a:gd name="T112" fmla="*/ 14 w 134"/>
                  <a:gd name="T113" fmla="*/ 66 h 143"/>
                  <a:gd name="T114" fmla="*/ 5 w 134"/>
                  <a:gd name="T115" fmla="*/ 53 h 143"/>
                  <a:gd name="T116" fmla="*/ 0 w 134"/>
                  <a:gd name="T117" fmla="*/ 52 h 1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143"/>
                  <a:gd name="T179" fmla="*/ 134 w 134"/>
                  <a:gd name="T180" fmla="*/ 143 h 14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143">
                    <a:moveTo>
                      <a:pt x="0" y="52"/>
                    </a:moveTo>
                    <a:lnTo>
                      <a:pt x="5" y="35"/>
                    </a:lnTo>
                    <a:lnTo>
                      <a:pt x="5" y="25"/>
                    </a:lnTo>
                    <a:lnTo>
                      <a:pt x="12" y="14"/>
                    </a:lnTo>
                    <a:lnTo>
                      <a:pt x="14" y="9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7" y="19"/>
                    </a:lnTo>
                    <a:lnTo>
                      <a:pt x="77" y="44"/>
                    </a:lnTo>
                    <a:lnTo>
                      <a:pt x="79" y="46"/>
                    </a:lnTo>
                    <a:lnTo>
                      <a:pt x="86" y="50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50"/>
                    </a:lnTo>
                    <a:lnTo>
                      <a:pt x="111" y="52"/>
                    </a:lnTo>
                    <a:lnTo>
                      <a:pt x="113" y="5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20" y="80"/>
                    </a:lnTo>
                    <a:lnTo>
                      <a:pt x="123" y="80"/>
                    </a:lnTo>
                    <a:lnTo>
                      <a:pt x="125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4" y="82"/>
                    </a:lnTo>
                    <a:lnTo>
                      <a:pt x="130" y="121"/>
                    </a:lnTo>
                    <a:lnTo>
                      <a:pt x="127" y="127"/>
                    </a:lnTo>
                    <a:lnTo>
                      <a:pt x="114" y="137"/>
                    </a:lnTo>
                    <a:lnTo>
                      <a:pt x="114" y="139"/>
                    </a:lnTo>
                    <a:lnTo>
                      <a:pt x="113" y="139"/>
                    </a:lnTo>
                    <a:lnTo>
                      <a:pt x="111" y="139"/>
                    </a:lnTo>
                    <a:lnTo>
                      <a:pt x="107" y="139"/>
                    </a:lnTo>
                    <a:lnTo>
                      <a:pt x="104" y="141"/>
                    </a:lnTo>
                    <a:lnTo>
                      <a:pt x="104" y="143"/>
                    </a:lnTo>
                    <a:lnTo>
                      <a:pt x="98" y="143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86" y="137"/>
                    </a:lnTo>
                    <a:lnTo>
                      <a:pt x="70" y="136"/>
                    </a:lnTo>
                    <a:lnTo>
                      <a:pt x="68" y="136"/>
                    </a:lnTo>
                    <a:lnTo>
                      <a:pt x="68" y="130"/>
                    </a:lnTo>
                    <a:lnTo>
                      <a:pt x="80" y="111"/>
                    </a:lnTo>
                    <a:lnTo>
                      <a:pt x="80" y="107"/>
                    </a:lnTo>
                    <a:lnTo>
                      <a:pt x="79" y="103"/>
                    </a:lnTo>
                    <a:lnTo>
                      <a:pt x="77" y="102"/>
                    </a:lnTo>
                    <a:lnTo>
                      <a:pt x="73" y="100"/>
                    </a:lnTo>
                    <a:lnTo>
                      <a:pt x="70" y="98"/>
                    </a:lnTo>
                    <a:lnTo>
                      <a:pt x="68" y="94"/>
                    </a:lnTo>
                    <a:lnTo>
                      <a:pt x="48" y="84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7" y="75"/>
                    </a:lnTo>
                    <a:lnTo>
                      <a:pt x="14" y="66"/>
                    </a:lnTo>
                    <a:lnTo>
                      <a:pt x="5" y="53"/>
                    </a:lnTo>
                    <a:lnTo>
                      <a:pt x="0" y="5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0" name="Freeform 5889"/>
              <p:cNvSpPr>
                <a:spLocks/>
              </p:cNvSpPr>
              <p:nvPr/>
            </p:nvSpPr>
            <p:spPr bwMode="auto">
              <a:xfrm>
                <a:off x="1491" y="2987"/>
                <a:ext cx="136" cy="739"/>
              </a:xfrm>
              <a:custGeom>
                <a:avLst/>
                <a:gdLst>
                  <a:gd name="T0" fmla="*/ 113 w 136"/>
                  <a:gd name="T1" fmla="*/ 32 h 739"/>
                  <a:gd name="T2" fmla="*/ 107 w 136"/>
                  <a:gd name="T3" fmla="*/ 45 h 739"/>
                  <a:gd name="T4" fmla="*/ 122 w 136"/>
                  <a:gd name="T5" fmla="*/ 89 h 739"/>
                  <a:gd name="T6" fmla="*/ 136 w 136"/>
                  <a:gd name="T7" fmla="*/ 93 h 739"/>
                  <a:gd name="T8" fmla="*/ 111 w 136"/>
                  <a:gd name="T9" fmla="*/ 163 h 739"/>
                  <a:gd name="T10" fmla="*/ 82 w 136"/>
                  <a:gd name="T11" fmla="*/ 236 h 739"/>
                  <a:gd name="T12" fmla="*/ 91 w 136"/>
                  <a:gd name="T13" fmla="*/ 295 h 739"/>
                  <a:gd name="T14" fmla="*/ 77 w 136"/>
                  <a:gd name="T15" fmla="*/ 338 h 739"/>
                  <a:gd name="T16" fmla="*/ 72 w 136"/>
                  <a:gd name="T17" fmla="*/ 387 h 739"/>
                  <a:gd name="T18" fmla="*/ 55 w 136"/>
                  <a:gd name="T19" fmla="*/ 476 h 739"/>
                  <a:gd name="T20" fmla="*/ 61 w 136"/>
                  <a:gd name="T21" fmla="*/ 508 h 739"/>
                  <a:gd name="T22" fmla="*/ 63 w 136"/>
                  <a:gd name="T23" fmla="*/ 521 h 739"/>
                  <a:gd name="T24" fmla="*/ 50 w 136"/>
                  <a:gd name="T25" fmla="*/ 592 h 739"/>
                  <a:gd name="T26" fmla="*/ 36 w 136"/>
                  <a:gd name="T27" fmla="*/ 655 h 739"/>
                  <a:gd name="T28" fmla="*/ 50 w 136"/>
                  <a:gd name="T29" fmla="*/ 657 h 739"/>
                  <a:gd name="T30" fmla="*/ 77 w 136"/>
                  <a:gd name="T31" fmla="*/ 693 h 739"/>
                  <a:gd name="T32" fmla="*/ 98 w 136"/>
                  <a:gd name="T33" fmla="*/ 700 h 739"/>
                  <a:gd name="T34" fmla="*/ 72 w 136"/>
                  <a:gd name="T35" fmla="*/ 739 h 739"/>
                  <a:gd name="T36" fmla="*/ 52 w 136"/>
                  <a:gd name="T37" fmla="*/ 727 h 739"/>
                  <a:gd name="T38" fmla="*/ 70 w 136"/>
                  <a:gd name="T39" fmla="*/ 719 h 739"/>
                  <a:gd name="T40" fmla="*/ 50 w 136"/>
                  <a:gd name="T41" fmla="*/ 705 h 739"/>
                  <a:gd name="T42" fmla="*/ 50 w 136"/>
                  <a:gd name="T43" fmla="*/ 689 h 739"/>
                  <a:gd name="T44" fmla="*/ 43 w 136"/>
                  <a:gd name="T45" fmla="*/ 685 h 739"/>
                  <a:gd name="T46" fmla="*/ 38 w 136"/>
                  <a:gd name="T47" fmla="*/ 693 h 739"/>
                  <a:gd name="T48" fmla="*/ 23 w 136"/>
                  <a:gd name="T49" fmla="*/ 662 h 739"/>
                  <a:gd name="T50" fmla="*/ 23 w 136"/>
                  <a:gd name="T51" fmla="*/ 655 h 739"/>
                  <a:gd name="T52" fmla="*/ 20 w 136"/>
                  <a:gd name="T53" fmla="*/ 641 h 739"/>
                  <a:gd name="T54" fmla="*/ 27 w 136"/>
                  <a:gd name="T55" fmla="*/ 628 h 739"/>
                  <a:gd name="T56" fmla="*/ 21 w 136"/>
                  <a:gd name="T57" fmla="*/ 608 h 739"/>
                  <a:gd name="T58" fmla="*/ 20 w 136"/>
                  <a:gd name="T59" fmla="*/ 603 h 739"/>
                  <a:gd name="T60" fmla="*/ 23 w 136"/>
                  <a:gd name="T61" fmla="*/ 592 h 739"/>
                  <a:gd name="T62" fmla="*/ 23 w 136"/>
                  <a:gd name="T63" fmla="*/ 583 h 739"/>
                  <a:gd name="T64" fmla="*/ 25 w 136"/>
                  <a:gd name="T65" fmla="*/ 567 h 739"/>
                  <a:gd name="T66" fmla="*/ 7 w 136"/>
                  <a:gd name="T67" fmla="*/ 558 h 739"/>
                  <a:gd name="T68" fmla="*/ 5 w 136"/>
                  <a:gd name="T69" fmla="*/ 555 h 739"/>
                  <a:gd name="T70" fmla="*/ 9 w 136"/>
                  <a:gd name="T71" fmla="*/ 544 h 739"/>
                  <a:gd name="T72" fmla="*/ 23 w 136"/>
                  <a:gd name="T73" fmla="*/ 548 h 739"/>
                  <a:gd name="T74" fmla="*/ 29 w 136"/>
                  <a:gd name="T75" fmla="*/ 557 h 739"/>
                  <a:gd name="T76" fmla="*/ 36 w 136"/>
                  <a:gd name="T77" fmla="*/ 542 h 739"/>
                  <a:gd name="T78" fmla="*/ 36 w 136"/>
                  <a:gd name="T79" fmla="*/ 535 h 739"/>
                  <a:gd name="T80" fmla="*/ 43 w 136"/>
                  <a:gd name="T81" fmla="*/ 533 h 739"/>
                  <a:gd name="T82" fmla="*/ 41 w 136"/>
                  <a:gd name="T83" fmla="*/ 523 h 739"/>
                  <a:gd name="T84" fmla="*/ 38 w 136"/>
                  <a:gd name="T85" fmla="*/ 505 h 739"/>
                  <a:gd name="T86" fmla="*/ 43 w 136"/>
                  <a:gd name="T87" fmla="*/ 492 h 739"/>
                  <a:gd name="T88" fmla="*/ 45 w 136"/>
                  <a:gd name="T89" fmla="*/ 471 h 739"/>
                  <a:gd name="T90" fmla="*/ 50 w 136"/>
                  <a:gd name="T91" fmla="*/ 456 h 739"/>
                  <a:gd name="T92" fmla="*/ 50 w 136"/>
                  <a:gd name="T93" fmla="*/ 449 h 739"/>
                  <a:gd name="T94" fmla="*/ 34 w 136"/>
                  <a:gd name="T95" fmla="*/ 451 h 739"/>
                  <a:gd name="T96" fmla="*/ 30 w 136"/>
                  <a:gd name="T97" fmla="*/ 412 h 739"/>
                  <a:gd name="T98" fmla="*/ 32 w 136"/>
                  <a:gd name="T99" fmla="*/ 383 h 739"/>
                  <a:gd name="T100" fmla="*/ 39 w 136"/>
                  <a:gd name="T101" fmla="*/ 344 h 739"/>
                  <a:gd name="T102" fmla="*/ 63 w 136"/>
                  <a:gd name="T103" fmla="*/ 277 h 739"/>
                  <a:gd name="T104" fmla="*/ 72 w 136"/>
                  <a:gd name="T105" fmla="*/ 177 h 739"/>
                  <a:gd name="T106" fmla="*/ 80 w 136"/>
                  <a:gd name="T107" fmla="*/ 102 h 739"/>
                  <a:gd name="T108" fmla="*/ 84 w 136"/>
                  <a:gd name="T109" fmla="*/ 9 h 739"/>
                  <a:gd name="T110" fmla="*/ 95 w 136"/>
                  <a:gd name="T111" fmla="*/ 0 h 7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6"/>
                  <a:gd name="T169" fmla="*/ 0 h 739"/>
                  <a:gd name="T170" fmla="*/ 136 w 136"/>
                  <a:gd name="T171" fmla="*/ 739 h 7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6" h="739">
                    <a:moveTo>
                      <a:pt x="95" y="0"/>
                    </a:moveTo>
                    <a:lnTo>
                      <a:pt x="97" y="0"/>
                    </a:lnTo>
                    <a:lnTo>
                      <a:pt x="98" y="4"/>
                    </a:lnTo>
                    <a:lnTo>
                      <a:pt x="100" y="5"/>
                    </a:lnTo>
                    <a:lnTo>
                      <a:pt x="102" y="7"/>
                    </a:lnTo>
                    <a:lnTo>
                      <a:pt x="104" y="21"/>
                    </a:lnTo>
                    <a:lnTo>
                      <a:pt x="113" y="29"/>
                    </a:lnTo>
                    <a:lnTo>
                      <a:pt x="113" y="32"/>
                    </a:lnTo>
                    <a:lnTo>
                      <a:pt x="111" y="32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09" y="39"/>
                    </a:lnTo>
                    <a:lnTo>
                      <a:pt x="107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52"/>
                    </a:lnTo>
                    <a:lnTo>
                      <a:pt x="113" y="54"/>
                    </a:lnTo>
                    <a:lnTo>
                      <a:pt x="116" y="55"/>
                    </a:lnTo>
                    <a:lnTo>
                      <a:pt x="116" y="63"/>
                    </a:lnTo>
                    <a:lnTo>
                      <a:pt x="118" y="66"/>
                    </a:lnTo>
                    <a:lnTo>
                      <a:pt x="122" y="89"/>
                    </a:lnTo>
                    <a:lnTo>
                      <a:pt x="123" y="91"/>
                    </a:lnTo>
                    <a:lnTo>
                      <a:pt x="129" y="91"/>
                    </a:lnTo>
                    <a:lnTo>
                      <a:pt x="131" y="89"/>
                    </a:lnTo>
                    <a:lnTo>
                      <a:pt x="134" y="89"/>
                    </a:lnTo>
                    <a:lnTo>
                      <a:pt x="134" y="91"/>
                    </a:lnTo>
                    <a:lnTo>
                      <a:pt x="136" y="93"/>
                    </a:lnTo>
                    <a:lnTo>
                      <a:pt x="132" y="109"/>
                    </a:lnTo>
                    <a:lnTo>
                      <a:pt x="114" y="118"/>
                    </a:lnTo>
                    <a:lnTo>
                      <a:pt x="114" y="129"/>
                    </a:lnTo>
                    <a:lnTo>
                      <a:pt x="113" y="13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1" y="163"/>
                    </a:lnTo>
                    <a:lnTo>
                      <a:pt x="106" y="168"/>
                    </a:lnTo>
                    <a:lnTo>
                      <a:pt x="104" y="175"/>
                    </a:lnTo>
                    <a:lnTo>
                      <a:pt x="97" y="183"/>
                    </a:lnTo>
                    <a:lnTo>
                      <a:pt x="89" y="222"/>
                    </a:lnTo>
                    <a:lnTo>
                      <a:pt x="88" y="224"/>
                    </a:lnTo>
                    <a:lnTo>
                      <a:pt x="88" y="225"/>
                    </a:lnTo>
                    <a:lnTo>
                      <a:pt x="86" y="229"/>
                    </a:lnTo>
                    <a:lnTo>
                      <a:pt x="82" y="236"/>
                    </a:lnTo>
                    <a:lnTo>
                      <a:pt x="82" y="238"/>
                    </a:lnTo>
                    <a:lnTo>
                      <a:pt x="80" y="249"/>
                    </a:lnTo>
                    <a:lnTo>
                      <a:pt x="82" y="252"/>
                    </a:lnTo>
                    <a:lnTo>
                      <a:pt x="82" y="261"/>
                    </a:lnTo>
                    <a:lnTo>
                      <a:pt x="88" y="270"/>
                    </a:lnTo>
                    <a:lnTo>
                      <a:pt x="88" y="276"/>
                    </a:lnTo>
                    <a:lnTo>
                      <a:pt x="89" y="279"/>
                    </a:lnTo>
                    <a:lnTo>
                      <a:pt x="91" y="295"/>
                    </a:lnTo>
                    <a:lnTo>
                      <a:pt x="86" y="304"/>
                    </a:lnTo>
                    <a:lnTo>
                      <a:pt x="84" y="313"/>
                    </a:lnTo>
                    <a:lnTo>
                      <a:pt x="84" y="315"/>
                    </a:lnTo>
                    <a:lnTo>
                      <a:pt x="80" y="317"/>
                    </a:lnTo>
                    <a:lnTo>
                      <a:pt x="82" y="333"/>
                    </a:lnTo>
                    <a:lnTo>
                      <a:pt x="79" y="335"/>
                    </a:lnTo>
                    <a:lnTo>
                      <a:pt x="79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40"/>
                    </a:lnTo>
                    <a:lnTo>
                      <a:pt x="72" y="342"/>
                    </a:lnTo>
                    <a:lnTo>
                      <a:pt x="72" y="376"/>
                    </a:lnTo>
                    <a:lnTo>
                      <a:pt x="72" y="379"/>
                    </a:lnTo>
                    <a:lnTo>
                      <a:pt x="72" y="383"/>
                    </a:lnTo>
                    <a:lnTo>
                      <a:pt x="72" y="387"/>
                    </a:lnTo>
                    <a:lnTo>
                      <a:pt x="68" y="390"/>
                    </a:lnTo>
                    <a:lnTo>
                      <a:pt x="57" y="440"/>
                    </a:lnTo>
                    <a:lnTo>
                      <a:pt x="59" y="446"/>
                    </a:lnTo>
                    <a:lnTo>
                      <a:pt x="61" y="447"/>
                    </a:lnTo>
                    <a:lnTo>
                      <a:pt x="61" y="449"/>
                    </a:lnTo>
                    <a:lnTo>
                      <a:pt x="61" y="455"/>
                    </a:lnTo>
                    <a:lnTo>
                      <a:pt x="57" y="460"/>
                    </a:lnTo>
                    <a:lnTo>
                      <a:pt x="55" y="476"/>
                    </a:lnTo>
                    <a:lnTo>
                      <a:pt x="57" y="478"/>
                    </a:lnTo>
                    <a:lnTo>
                      <a:pt x="57" y="480"/>
                    </a:lnTo>
                    <a:lnTo>
                      <a:pt x="57" y="490"/>
                    </a:lnTo>
                    <a:lnTo>
                      <a:pt x="59" y="494"/>
                    </a:lnTo>
                    <a:lnTo>
                      <a:pt x="61" y="498"/>
                    </a:lnTo>
                    <a:lnTo>
                      <a:pt x="59" y="506"/>
                    </a:lnTo>
                    <a:lnTo>
                      <a:pt x="59" y="508"/>
                    </a:lnTo>
                    <a:lnTo>
                      <a:pt x="61" y="508"/>
                    </a:lnTo>
                    <a:lnTo>
                      <a:pt x="66" y="508"/>
                    </a:lnTo>
                    <a:lnTo>
                      <a:pt x="68" y="512"/>
                    </a:lnTo>
                    <a:lnTo>
                      <a:pt x="68" y="514"/>
                    </a:lnTo>
                    <a:lnTo>
                      <a:pt x="68" y="517"/>
                    </a:lnTo>
                    <a:lnTo>
                      <a:pt x="59" y="515"/>
                    </a:lnTo>
                    <a:lnTo>
                      <a:pt x="57" y="517"/>
                    </a:lnTo>
                    <a:lnTo>
                      <a:pt x="59" y="519"/>
                    </a:lnTo>
                    <a:lnTo>
                      <a:pt x="63" y="521"/>
                    </a:lnTo>
                    <a:lnTo>
                      <a:pt x="66" y="524"/>
                    </a:lnTo>
                    <a:lnTo>
                      <a:pt x="66" y="528"/>
                    </a:lnTo>
                    <a:lnTo>
                      <a:pt x="63" y="532"/>
                    </a:lnTo>
                    <a:lnTo>
                      <a:pt x="63" y="560"/>
                    </a:lnTo>
                    <a:lnTo>
                      <a:pt x="50" y="585"/>
                    </a:lnTo>
                    <a:lnTo>
                      <a:pt x="50" y="591"/>
                    </a:lnTo>
                    <a:lnTo>
                      <a:pt x="50" y="592"/>
                    </a:lnTo>
                    <a:lnTo>
                      <a:pt x="50" y="594"/>
                    </a:lnTo>
                    <a:lnTo>
                      <a:pt x="52" y="598"/>
                    </a:lnTo>
                    <a:lnTo>
                      <a:pt x="52" y="600"/>
                    </a:lnTo>
                    <a:lnTo>
                      <a:pt x="50" y="601"/>
                    </a:lnTo>
                    <a:lnTo>
                      <a:pt x="48" y="614"/>
                    </a:lnTo>
                    <a:lnTo>
                      <a:pt x="41" y="625"/>
                    </a:lnTo>
                    <a:lnTo>
                      <a:pt x="39" y="626"/>
                    </a:lnTo>
                    <a:lnTo>
                      <a:pt x="36" y="655"/>
                    </a:lnTo>
                    <a:lnTo>
                      <a:pt x="38" y="660"/>
                    </a:lnTo>
                    <a:lnTo>
                      <a:pt x="38" y="662"/>
                    </a:lnTo>
                    <a:lnTo>
                      <a:pt x="39" y="660"/>
                    </a:lnTo>
                    <a:lnTo>
                      <a:pt x="39" y="659"/>
                    </a:lnTo>
                    <a:lnTo>
                      <a:pt x="43" y="657"/>
                    </a:lnTo>
                    <a:lnTo>
                      <a:pt x="48" y="659"/>
                    </a:lnTo>
                    <a:lnTo>
                      <a:pt x="50" y="657"/>
                    </a:lnTo>
                    <a:lnTo>
                      <a:pt x="52" y="657"/>
                    </a:lnTo>
                    <a:lnTo>
                      <a:pt x="52" y="685"/>
                    </a:lnTo>
                    <a:lnTo>
                      <a:pt x="55" y="691"/>
                    </a:lnTo>
                    <a:lnTo>
                      <a:pt x="59" y="693"/>
                    </a:lnTo>
                    <a:lnTo>
                      <a:pt x="77" y="693"/>
                    </a:lnTo>
                    <a:lnTo>
                      <a:pt x="93" y="693"/>
                    </a:lnTo>
                    <a:lnTo>
                      <a:pt x="116" y="700"/>
                    </a:lnTo>
                    <a:lnTo>
                      <a:pt x="114" y="700"/>
                    </a:lnTo>
                    <a:lnTo>
                      <a:pt x="107" y="700"/>
                    </a:lnTo>
                    <a:lnTo>
                      <a:pt x="104" y="698"/>
                    </a:lnTo>
                    <a:lnTo>
                      <a:pt x="102" y="696"/>
                    </a:lnTo>
                    <a:lnTo>
                      <a:pt x="98" y="700"/>
                    </a:lnTo>
                    <a:lnTo>
                      <a:pt x="97" y="703"/>
                    </a:lnTo>
                    <a:lnTo>
                      <a:pt x="91" y="703"/>
                    </a:lnTo>
                    <a:lnTo>
                      <a:pt x="84" y="709"/>
                    </a:lnTo>
                    <a:lnTo>
                      <a:pt x="82" y="709"/>
                    </a:lnTo>
                    <a:lnTo>
                      <a:pt x="80" y="709"/>
                    </a:lnTo>
                    <a:lnTo>
                      <a:pt x="75" y="710"/>
                    </a:lnTo>
                    <a:lnTo>
                      <a:pt x="73" y="737"/>
                    </a:lnTo>
                    <a:lnTo>
                      <a:pt x="72" y="739"/>
                    </a:lnTo>
                    <a:lnTo>
                      <a:pt x="70" y="739"/>
                    </a:lnTo>
                    <a:lnTo>
                      <a:pt x="66" y="737"/>
                    </a:lnTo>
                    <a:lnTo>
                      <a:pt x="63" y="737"/>
                    </a:lnTo>
                    <a:lnTo>
                      <a:pt x="57" y="736"/>
                    </a:lnTo>
                    <a:lnTo>
                      <a:pt x="54" y="732"/>
                    </a:lnTo>
                    <a:lnTo>
                      <a:pt x="52" y="728"/>
                    </a:lnTo>
                    <a:lnTo>
                      <a:pt x="52" y="727"/>
                    </a:lnTo>
                    <a:lnTo>
                      <a:pt x="55" y="725"/>
                    </a:lnTo>
                    <a:lnTo>
                      <a:pt x="55" y="727"/>
                    </a:lnTo>
                    <a:lnTo>
                      <a:pt x="55" y="728"/>
                    </a:lnTo>
                    <a:lnTo>
                      <a:pt x="57" y="728"/>
                    </a:lnTo>
                    <a:lnTo>
                      <a:pt x="59" y="725"/>
                    </a:lnTo>
                    <a:lnTo>
                      <a:pt x="61" y="725"/>
                    </a:lnTo>
                    <a:lnTo>
                      <a:pt x="64" y="723"/>
                    </a:lnTo>
                    <a:lnTo>
                      <a:pt x="70" y="719"/>
                    </a:lnTo>
                    <a:lnTo>
                      <a:pt x="72" y="714"/>
                    </a:lnTo>
                    <a:lnTo>
                      <a:pt x="68" y="712"/>
                    </a:lnTo>
                    <a:lnTo>
                      <a:pt x="64" y="707"/>
                    </a:lnTo>
                    <a:lnTo>
                      <a:pt x="55" y="705"/>
                    </a:lnTo>
                    <a:lnTo>
                      <a:pt x="52" y="707"/>
                    </a:lnTo>
                    <a:lnTo>
                      <a:pt x="50" y="709"/>
                    </a:lnTo>
                    <a:lnTo>
                      <a:pt x="50" y="707"/>
                    </a:lnTo>
                    <a:lnTo>
                      <a:pt x="50" y="705"/>
                    </a:lnTo>
                    <a:lnTo>
                      <a:pt x="45" y="705"/>
                    </a:lnTo>
                    <a:lnTo>
                      <a:pt x="45" y="703"/>
                    </a:lnTo>
                    <a:lnTo>
                      <a:pt x="46" y="703"/>
                    </a:lnTo>
                    <a:lnTo>
                      <a:pt x="50" y="702"/>
                    </a:lnTo>
                    <a:lnTo>
                      <a:pt x="50" y="698"/>
                    </a:lnTo>
                    <a:lnTo>
                      <a:pt x="50" y="694"/>
                    </a:lnTo>
                    <a:lnTo>
                      <a:pt x="46" y="691"/>
                    </a:lnTo>
                    <a:lnTo>
                      <a:pt x="50" y="689"/>
                    </a:lnTo>
                    <a:lnTo>
                      <a:pt x="50" y="685"/>
                    </a:lnTo>
                    <a:lnTo>
                      <a:pt x="43" y="678"/>
                    </a:lnTo>
                    <a:lnTo>
                      <a:pt x="39" y="676"/>
                    </a:lnTo>
                    <a:lnTo>
                      <a:pt x="38" y="676"/>
                    </a:lnTo>
                    <a:lnTo>
                      <a:pt x="46" y="684"/>
                    </a:lnTo>
                    <a:lnTo>
                      <a:pt x="46" y="685"/>
                    </a:lnTo>
                    <a:lnTo>
                      <a:pt x="45" y="685"/>
                    </a:lnTo>
                    <a:lnTo>
                      <a:pt x="43" y="685"/>
                    </a:lnTo>
                    <a:lnTo>
                      <a:pt x="41" y="682"/>
                    </a:lnTo>
                    <a:lnTo>
                      <a:pt x="39" y="684"/>
                    </a:lnTo>
                    <a:lnTo>
                      <a:pt x="41" y="687"/>
                    </a:lnTo>
                    <a:lnTo>
                      <a:pt x="41" y="689"/>
                    </a:lnTo>
                    <a:lnTo>
                      <a:pt x="39" y="691"/>
                    </a:lnTo>
                    <a:lnTo>
                      <a:pt x="36" y="680"/>
                    </a:lnTo>
                    <a:lnTo>
                      <a:pt x="38" y="685"/>
                    </a:lnTo>
                    <a:lnTo>
                      <a:pt x="38" y="693"/>
                    </a:lnTo>
                    <a:lnTo>
                      <a:pt x="36" y="693"/>
                    </a:lnTo>
                    <a:lnTo>
                      <a:pt x="34" y="691"/>
                    </a:lnTo>
                    <a:lnTo>
                      <a:pt x="32" y="689"/>
                    </a:lnTo>
                    <a:lnTo>
                      <a:pt x="34" y="682"/>
                    </a:lnTo>
                    <a:lnTo>
                      <a:pt x="30" y="676"/>
                    </a:lnTo>
                    <a:lnTo>
                      <a:pt x="23" y="668"/>
                    </a:lnTo>
                    <a:lnTo>
                      <a:pt x="23" y="664"/>
                    </a:lnTo>
                    <a:lnTo>
                      <a:pt x="23" y="662"/>
                    </a:lnTo>
                    <a:lnTo>
                      <a:pt x="27" y="662"/>
                    </a:lnTo>
                    <a:lnTo>
                      <a:pt x="30" y="662"/>
                    </a:lnTo>
                    <a:lnTo>
                      <a:pt x="30" y="659"/>
                    </a:lnTo>
                    <a:lnTo>
                      <a:pt x="29" y="657"/>
                    </a:lnTo>
                    <a:lnTo>
                      <a:pt x="29" y="659"/>
                    </a:lnTo>
                    <a:lnTo>
                      <a:pt x="27" y="659"/>
                    </a:lnTo>
                    <a:lnTo>
                      <a:pt x="25" y="657"/>
                    </a:lnTo>
                    <a:lnTo>
                      <a:pt x="23" y="655"/>
                    </a:lnTo>
                    <a:lnTo>
                      <a:pt x="25" y="653"/>
                    </a:lnTo>
                    <a:lnTo>
                      <a:pt x="27" y="653"/>
                    </a:lnTo>
                    <a:lnTo>
                      <a:pt x="25" y="651"/>
                    </a:lnTo>
                    <a:lnTo>
                      <a:pt x="21" y="650"/>
                    </a:lnTo>
                    <a:lnTo>
                      <a:pt x="20" y="650"/>
                    </a:lnTo>
                    <a:lnTo>
                      <a:pt x="18" y="648"/>
                    </a:lnTo>
                    <a:lnTo>
                      <a:pt x="16" y="644"/>
                    </a:lnTo>
                    <a:lnTo>
                      <a:pt x="20" y="641"/>
                    </a:lnTo>
                    <a:lnTo>
                      <a:pt x="21" y="635"/>
                    </a:lnTo>
                    <a:lnTo>
                      <a:pt x="21" y="634"/>
                    </a:lnTo>
                    <a:lnTo>
                      <a:pt x="21" y="632"/>
                    </a:lnTo>
                    <a:lnTo>
                      <a:pt x="25" y="630"/>
                    </a:lnTo>
                    <a:lnTo>
                      <a:pt x="27" y="630"/>
                    </a:lnTo>
                    <a:lnTo>
                      <a:pt x="29" y="630"/>
                    </a:lnTo>
                    <a:lnTo>
                      <a:pt x="27" y="628"/>
                    </a:lnTo>
                    <a:lnTo>
                      <a:pt x="27" y="626"/>
                    </a:lnTo>
                    <a:lnTo>
                      <a:pt x="29" y="617"/>
                    </a:lnTo>
                    <a:lnTo>
                      <a:pt x="27" y="619"/>
                    </a:lnTo>
                    <a:lnTo>
                      <a:pt x="25" y="621"/>
                    </a:lnTo>
                    <a:lnTo>
                      <a:pt x="23" y="626"/>
                    </a:lnTo>
                    <a:lnTo>
                      <a:pt x="21" y="626"/>
                    </a:lnTo>
                    <a:lnTo>
                      <a:pt x="20" y="610"/>
                    </a:lnTo>
                    <a:lnTo>
                      <a:pt x="21" y="608"/>
                    </a:lnTo>
                    <a:lnTo>
                      <a:pt x="23" y="608"/>
                    </a:lnTo>
                    <a:lnTo>
                      <a:pt x="21" y="607"/>
                    </a:lnTo>
                    <a:lnTo>
                      <a:pt x="21" y="603"/>
                    </a:lnTo>
                    <a:lnTo>
                      <a:pt x="27" y="603"/>
                    </a:lnTo>
                    <a:lnTo>
                      <a:pt x="29" y="605"/>
                    </a:lnTo>
                    <a:lnTo>
                      <a:pt x="27" y="600"/>
                    </a:lnTo>
                    <a:lnTo>
                      <a:pt x="27" y="601"/>
                    </a:lnTo>
                    <a:lnTo>
                      <a:pt x="20" y="603"/>
                    </a:lnTo>
                    <a:lnTo>
                      <a:pt x="20" y="601"/>
                    </a:lnTo>
                    <a:lnTo>
                      <a:pt x="18" y="598"/>
                    </a:lnTo>
                    <a:lnTo>
                      <a:pt x="18" y="596"/>
                    </a:lnTo>
                    <a:lnTo>
                      <a:pt x="18" y="591"/>
                    </a:lnTo>
                    <a:lnTo>
                      <a:pt x="20" y="591"/>
                    </a:lnTo>
                    <a:lnTo>
                      <a:pt x="23" y="596"/>
                    </a:lnTo>
                    <a:lnTo>
                      <a:pt x="21" y="592"/>
                    </a:lnTo>
                    <a:lnTo>
                      <a:pt x="23" y="592"/>
                    </a:lnTo>
                    <a:lnTo>
                      <a:pt x="29" y="592"/>
                    </a:lnTo>
                    <a:lnTo>
                      <a:pt x="34" y="596"/>
                    </a:lnTo>
                    <a:lnTo>
                      <a:pt x="36" y="596"/>
                    </a:lnTo>
                    <a:lnTo>
                      <a:pt x="32" y="594"/>
                    </a:lnTo>
                    <a:lnTo>
                      <a:pt x="29" y="583"/>
                    </a:lnTo>
                    <a:lnTo>
                      <a:pt x="29" y="585"/>
                    </a:lnTo>
                    <a:lnTo>
                      <a:pt x="23" y="585"/>
                    </a:lnTo>
                    <a:lnTo>
                      <a:pt x="23" y="583"/>
                    </a:lnTo>
                    <a:lnTo>
                      <a:pt x="25" y="582"/>
                    </a:lnTo>
                    <a:lnTo>
                      <a:pt x="18" y="578"/>
                    </a:lnTo>
                    <a:lnTo>
                      <a:pt x="20" y="574"/>
                    </a:lnTo>
                    <a:lnTo>
                      <a:pt x="25" y="573"/>
                    </a:lnTo>
                    <a:lnTo>
                      <a:pt x="23" y="571"/>
                    </a:lnTo>
                    <a:lnTo>
                      <a:pt x="25" y="567"/>
                    </a:lnTo>
                    <a:lnTo>
                      <a:pt x="23" y="564"/>
                    </a:lnTo>
                    <a:lnTo>
                      <a:pt x="20" y="560"/>
                    </a:lnTo>
                    <a:lnTo>
                      <a:pt x="18" y="562"/>
                    </a:lnTo>
                    <a:lnTo>
                      <a:pt x="16" y="564"/>
                    </a:lnTo>
                    <a:lnTo>
                      <a:pt x="14" y="564"/>
                    </a:lnTo>
                    <a:lnTo>
                      <a:pt x="11" y="562"/>
                    </a:lnTo>
                    <a:lnTo>
                      <a:pt x="7" y="558"/>
                    </a:lnTo>
                    <a:lnTo>
                      <a:pt x="2" y="560"/>
                    </a:lnTo>
                    <a:lnTo>
                      <a:pt x="4" y="562"/>
                    </a:lnTo>
                    <a:lnTo>
                      <a:pt x="4" y="564"/>
                    </a:lnTo>
                    <a:lnTo>
                      <a:pt x="4" y="567"/>
                    </a:lnTo>
                    <a:lnTo>
                      <a:pt x="0" y="566"/>
                    </a:lnTo>
                    <a:lnTo>
                      <a:pt x="0" y="564"/>
                    </a:lnTo>
                    <a:lnTo>
                      <a:pt x="2" y="557"/>
                    </a:lnTo>
                    <a:lnTo>
                      <a:pt x="5" y="555"/>
                    </a:lnTo>
                    <a:lnTo>
                      <a:pt x="9" y="551"/>
                    </a:lnTo>
                    <a:lnTo>
                      <a:pt x="11" y="551"/>
                    </a:lnTo>
                    <a:lnTo>
                      <a:pt x="12" y="549"/>
                    </a:lnTo>
                    <a:lnTo>
                      <a:pt x="12" y="548"/>
                    </a:lnTo>
                    <a:lnTo>
                      <a:pt x="12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4"/>
                    </a:lnTo>
                    <a:lnTo>
                      <a:pt x="9" y="542"/>
                    </a:lnTo>
                    <a:lnTo>
                      <a:pt x="14" y="540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20" y="540"/>
                    </a:lnTo>
                    <a:lnTo>
                      <a:pt x="23" y="544"/>
                    </a:lnTo>
                    <a:lnTo>
                      <a:pt x="23" y="546"/>
                    </a:lnTo>
                    <a:lnTo>
                      <a:pt x="23" y="548"/>
                    </a:lnTo>
                    <a:lnTo>
                      <a:pt x="25" y="546"/>
                    </a:lnTo>
                    <a:lnTo>
                      <a:pt x="25" y="548"/>
                    </a:lnTo>
                    <a:lnTo>
                      <a:pt x="21" y="551"/>
                    </a:lnTo>
                    <a:lnTo>
                      <a:pt x="23" y="555"/>
                    </a:lnTo>
                    <a:lnTo>
                      <a:pt x="25" y="555"/>
                    </a:lnTo>
                    <a:lnTo>
                      <a:pt x="27" y="551"/>
                    </a:lnTo>
                    <a:lnTo>
                      <a:pt x="29" y="549"/>
                    </a:lnTo>
                    <a:lnTo>
                      <a:pt x="29" y="557"/>
                    </a:lnTo>
                    <a:lnTo>
                      <a:pt x="30" y="555"/>
                    </a:lnTo>
                    <a:lnTo>
                      <a:pt x="32" y="551"/>
                    </a:lnTo>
                    <a:lnTo>
                      <a:pt x="34" y="549"/>
                    </a:lnTo>
                    <a:lnTo>
                      <a:pt x="38" y="542"/>
                    </a:lnTo>
                    <a:lnTo>
                      <a:pt x="38" y="540"/>
                    </a:lnTo>
                    <a:lnTo>
                      <a:pt x="36" y="542"/>
                    </a:lnTo>
                    <a:lnTo>
                      <a:pt x="32" y="549"/>
                    </a:lnTo>
                    <a:lnTo>
                      <a:pt x="32" y="542"/>
                    </a:lnTo>
                    <a:lnTo>
                      <a:pt x="34" y="540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6" y="537"/>
                    </a:lnTo>
                    <a:lnTo>
                      <a:pt x="36" y="535"/>
                    </a:lnTo>
                    <a:lnTo>
                      <a:pt x="39" y="535"/>
                    </a:lnTo>
                    <a:lnTo>
                      <a:pt x="39" y="533"/>
                    </a:lnTo>
                    <a:lnTo>
                      <a:pt x="36" y="533"/>
                    </a:lnTo>
                    <a:lnTo>
                      <a:pt x="32" y="535"/>
                    </a:lnTo>
                    <a:lnTo>
                      <a:pt x="34" y="533"/>
                    </a:lnTo>
                    <a:lnTo>
                      <a:pt x="36" y="530"/>
                    </a:lnTo>
                    <a:lnTo>
                      <a:pt x="38" y="530"/>
                    </a:lnTo>
                    <a:lnTo>
                      <a:pt x="43" y="533"/>
                    </a:lnTo>
                    <a:lnTo>
                      <a:pt x="45" y="533"/>
                    </a:lnTo>
                    <a:lnTo>
                      <a:pt x="45" y="530"/>
                    </a:lnTo>
                    <a:lnTo>
                      <a:pt x="41" y="530"/>
                    </a:lnTo>
                    <a:lnTo>
                      <a:pt x="38" y="528"/>
                    </a:lnTo>
                    <a:lnTo>
                      <a:pt x="36" y="528"/>
                    </a:lnTo>
                    <a:lnTo>
                      <a:pt x="36" y="523"/>
                    </a:lnTo>
                    <a:lnTo>
                      <a:pt x="38" y="523"/>
                    </a:lnTo>
                    <a:lnTo>
                      <a:pt x="41" y="523"/>
                    </a:lnTo>
                    <a:lnTo>
                      <a:pt x="43" y="521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2"/>
                    </a:lnTo>
                    <a:lnTo>
                      <a:pt x="45" y="508"/>
                    </a:lnTo>
                    <a:lnTo>
                      <a:pt x="43" y="508"/>
                    </a:lnTo>
                    <a:lnTo>
                      <a:pt x="41" y="505"/>
                    </a:lnTo>
                    <a:lnTo>
                      <a:pt x="38" y="505"/>
                    </a:lnTo>
                    <a:lnTo>
                      <a:pt x="38" y="503"/>
                    </a:lnTo>
                    <a:lnTo>
                      <a:pt x="38" y="501"/>
                    </a:lnTo>
                    <a:lnTo>
                      <a:pt x="39" y="499"/>
                    </a:lnTo>
                    <a:lnTo>
                      <a:pt x="41" y="496"/>
                    </a:lnTo>
                    <a:lnTo>
                      <a:pt x="43" y="494"/>
                    </a:lnTo>
                    <a:lnTo>
                      <a:pt x="43" y="492"/>
                    </a:lnTo>
                    <a:lnTo>
                      <a:pt x="43" y="490"/>
                    </a:lnTo>
                    <a:lnTo>
                      <a:pt x="41" y="489"/>
                    </a:lnTo>
                    <a:lnTo>
                      <a:pt x="41" y="487"/>
                    </a:lnTo>
                    <a:lnTo>
                      <a:pt x="41" y="485"/>
                    </a:lnTo>
                    <a:lnTo>
                      <a:pt x="41" y="483"/>
                    </a:lnTo>
                    <a:lnTo>
                      <a:pt x="43" y="483"/>
                    </a:lnTo>
                    <a:lnTo>
                      <a:pt x="45" y="478"/>
                    </a:lnTo>
                    <a:lnTo>
                      <a:pt x="45" y="471"/>
                    </a:lnTo>
                    <a:lnTo>
                      <a:pt x="46" y="467"/>
                    </a:lnTo>
                    <a:lnTo>
                      <a:pt x="48" y="469"/>
                    </a:lnTo>
                    <a:lnTo>
                      <a:pt x="46" y="467"/>
                    </a:lnTo>
                    <a:lnTo>
                      <a:pt x="45" y="464"/>
                    </a:lnTo>
                    <a:lnTo>
                      <a:pt x="46" y="462"/>
                    </a:lnTo>
                    <a:lnTo>
                      <a:pt x="48" y="462"/>
                    </a:lnTo>
                    <a:lnTo>
                      <a:pt x="50" y="465"/>
                    </a:lnTo>
                    <a:lnTo>
                      <a:pt x="50" y="456"/>
                    </a:lnTo>
                    <a:lnTo>
                      <a:pt x="48" y="456"/>
                    </a:lnTo>
                    <a:lnTo>
                      <a:pt x="45" y="455"/>
                    </a:lnTo>
                    <a:lnTo>
                      <a:pt x="46" y="453"/>
                    </a:lnTo>
                    <a:lnTo>
                      <a:pt x="48" y="451"/>
                    </a:lnTo>
                    <a:lnTo>
                      <a:pt x="50" y="449"/>
                    </a:lnTo>
                    <a:lnTo>
                      <a:pt x="52" y="447"/>
                    </a:lnTo>
                    <a:lnTo>
                      <a:pt x="50" y="449"/>
                    </a:lnTo>
                    <a:lnTo>
                      <a:pt x="48" y="449"/>
                    </a:lnTo>
                    <a:lnTo>
                      <a:pt x="46" y="447"/>
                    </a:lnTo>
                    <a:lnTo>
                      <a:pt x="45" y="446"/>
                    </a:lnTo>
                    <a:lnTo>
                      <a:pt x="41" y="446"/>
                    </a:lnTo>
                    <a:lnTo>
                      <a:pt x="39" y="446"/>
                    </a:lnTo>
                    <a:lnTo>
                      <a:pt x="39" y="449"/>
                    </a:lnTo>
                    <a:lnTo>
                      <a:pt x="38" y="449"/>
                    </a:lnTo>
                    <a:lnTo>
                      <a:pt x="34" y="451"/>
                    </a:lnTo>
                    <a:lnTo>
                      <a:pt x="30" y="449"/>
                    </a:lnTo>
                    <a:lnTo>
                      <a:pt x="30" y="447"/>
                    </a:lnTo>
                    <a:lnTo>
                      <a:pt x="30" y="446"/>
                    </a:lnTo>
                    <a:lnTo>
                      <a:pt x="29" y="446"/>
                    </a:lnTo>
                    <a:lnTo>
                      <a:pt x="27" y="442"/>
                    </a:lnTo>
                    <a:lnTo>
                      <a:pt x="29" y="428"/>
                    </a:lnTo>
                    <a:lnTo>
                      <a:pt x="30" y="424"/>
                    </a:lnTo>
                    <a:lnTo>
                      <a:pt x="30" y="412"/>
                    </a:lnTo>
                    <a:lnTo>
                      <a:pt x="32" y="410"/>
                    </a:lnTo>
                    <a:lnTo>
                      <a:pt x="34" y="408"/>
                    </a:lnTo>
                    <a:lnTo>
                      <a:pt x="34" y="406"/>
                    </a:lnTo>
                    <a:lnTo>
                      <a:pt x="36" y="403"/>
                    </a:lnTo>
                    <a:lnTo>
                      <a:pt x="34" y="388"/>
                    </a:lnTo>
                    <a:lnTo>
                      <a:pt x="32" y="383"/>
                    </a:lnTo>
                    <a:lnTo>
                      <a:pt x="32" y="376"/>
                    </a:lnTo>
                    <a:lnTo>
                      <a:pt x="30" y="369"/>
                    </a:lnTo>
                    <a:lnTo>
                      <a:pt x="30" y="358"/>
                    </a:lnTo>
                    <a:lnTo>
                      <a:pt x="34" y="354"/>
                    </a:lnTo>
                    <a:lnTo>
                      <a:pt x="36" y="356"/>
                    </a:lnTo>
                    <a:lnTo>
                      <a:pt x="38" y="354"/>
                    </a:lnTo>
                    <a:lnTo>
                      <a:pt x="38" y="345"/>
                    </a:lnTo>
                    <a:lnTo>
                      <a:pt x="39" y="344"/>
                    </a:lnTo>
                    <a:lnTo>
                      <a:pt x="41" y="345"/>
                    </a:lnTo>
                    <a:lnTo>
                      <a:pt x="57" y="302"/>
                    </a:lnTo>
                    <a:lnTo>
                      <a:pt x="57" y="299"/>
                    </a:lnTo>
                    <a:lnTo>
                      <a:pt x="59" y="290"/>
                    </a:lnTo>
                    <a:lnTo>
                      <a:pt x="63" y="288"/>
                    </a:lnTo>
                    <a:lnTo>
                      <a:pt x="63" y="277"/>
                    </a:lnTo>
                    <a:lnTo>
                      <a:pt x="64" y="270"/>
                    </a:lnTo>
                    <a:lnTo>
                      <a:pt x="63" y="222"/>
                    </a:lnTo>
                    <a:lnTo>
                      <a:pt x="66" y="220"/>
                    </a:lnTo>
                    <a:lnTo>
                      <a:pt x="66" y="215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8" y="193"/>
                    </a:lnTo>
                    <a:lnTo>
                      <a:pt x="72" y="177"/>
                    </a:lnTo>
                    <a:lnTo>
                      <a:pt x="73" y="172"/>
                    </a:lnTo>
                    <a:lnTo>
                      <a:pt x="73" y="166"/>
                    </a:lnTo>
                    <a:lnTo>
                      <a:pt x="75" y="163"/>
                    </a:lnTo>
                    <a:lnTo>
                      <a:pt x="77" y="149"/>
                    </a:lnTo>
                    <a:lnTo>
                      <a:pt x="77" y="141"/>
                    </a:lnTo>
                    <a:lnTo>
                      <a:pt x="79" y="136"/>
                    </a:lnTo>
                    <a:lnTo>
                      <a:pt x="80" y="134"/>
                    </a:lnTo>
                    <a:lnTo>
                      <a:pt x="80" y="102"/>
                    </a:lnTo>
                    <a:lnTo>
                      <a:pt x="79" y="100"/>
                    </a:lnTo>
                    <a:lnTo>
                      <a:pt x="80" y="95"/>
                    </a:lnTo>
                    <a:lnTo>
                      <a:pt x="82" y="93"/>
                    </a:lnTo>
                    <a:lnTo>
                      <a:pt x="84" y="89"/>
                    </a:lnTo>
                    <a:lnTo>
                      <a:pt x="88" y="64"/>
                    </a:lnTo>
                    <a:lnTo>
                      <a:pt x="80" y="11"/>
                    </a:lnTo>
                    <a:lnTo>
                      <a:pt x="84" y="9"/>
                    </a:lnTo>
                    <a:lnTo>
                      <a:pt x="89" y="7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3" y="2"/>
                    </a:lnTo>
                    <a:lnTo>
                      <a:pt x="9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1" name="Freeform 5890"/>
              <p:cNvSpPr>
                <a:spLocks/>
              </p:cNvSpPr>
              <p:nvPr/>
            </p:nvSpPr>
            <p:spPr bwMode="auto">
              <a:xfrm>
                <a:off x="1491" y="2987"/>
                <a:ext cx="136" cy="739"/>
              </a:xfrm>
              <a:custGeom>
                <a:avLst/>
                <a:gdLst>
                  <a:gd name="T0" fmla="*/ 113 w 136"/>
                  <a:gd name="T1" fmla="*/ 32 h 739"/>
                  <a:gd name="T2" fmla="*/ 107 w 136"/>
                  <a:gd name="T3" fmla="*/ 45 h 739"/>
                  <a:gd name="T4" fmla="*/ 122 w 136"/>
                  <a:gd name="T5" fmla="*/ 89 h 739"/>
                  <a:gd name="T6" fmla="*/ 136 w 136"/>
                  <a:gd name="T7" fmla="*/ 93 h 739"/>
                  <a:gd name="T8" fmla="*/ 111 w 136"/>
                  <a:gd name="T9" fmla="*/ 163 h 739"/>
                  <a:gd name="T10" fmla="*/ 82 w 136"/>
                  <a:gd name="T11" fmla="*/ 236 h 739"/>
                  <a:gd name="T12" fmla="*/ 91 w 136"/>
                  <a:gd name="T13" fmla="*/ 295 h 739"/>
                  <a:gd name="T14" fmla="*/ 77 w 136"/>
                  <a:gd name="T15" fmla="*/ 338 h 739"/>
                  <a:gd name="T16" fmla="*/ 72 w 136"/>
                  <a:gd name="T17" fmla="*/ 387 h 739"/>
                  <a:gd name="T18" fmla="*/ 55 w 136"/>
                  <a:gd name="T19" fmla="*/ 476 h 739"/>
                  <a:gd name="T20" fmla="*/ 61 w 136"/>
                  <a:gd name="T21" fmla="*/ 508 h 739"/>
                  <a:gd name="T22" fmla="*/ 63 w 136"/>
                  <a:gd name="T23" fmla="*/ 521 h 739"/>
                  <a:gd name="T24" fmla="*/ 50 w 136"/>
                  <a:gd name="T25" fmla="*/ 592 h 739"/>
                  <a:gd name="T26" fmla="*/ 36 w 136"/>
                  <a:gd name="T27" fmla="*/ 655 h 739"/>
                  <a:gd name="T28" fmla="*/ 50 w 136"/>
                  <a:gd name="T29" fmla="*/ 657 h 739"/>
                  <a:gd name="T30" fmla="*/ 77 w 136"/>
                  <a:gd name="T31" fmla="*/ 693 h 739"/>
                  <a:gd name="T32" fmla="*/ 98 w 136"/>
                  <a:gd name="T33" fmla="*/ 700 h 739"/>
                  <a:gd name="T34" fmla="*/ 72 w 136"/>
                  <a:gd name="T35" fmla="*/ 739 h 739"/>
                  <a:gd name="T36" fmla="*/ 52 w 136"/>
                  <a:gd name="T37" fmla="*/ 727 h 739"/>
                  <a:gd name="T38" fmla="*/ 70 w 136"/>
                  <a:gd name="T39" fmla="*/ 719 h 739"/>
                  <a:gd name="T40" fmla="*/ 50 w 136"/>
                  <a:gd name="T41" fmla="*/ 705 h 739"/>
                  <a:gd name="T42" fmla="*/ 50 w 136"/>
                  <a:gd name="T43" fmla="*/ 689 h 739"/>
                  <a:gd name="T44" fmla="*/ 43 w 136"/>
                  <a:gd name="T45" fmla="*/ 685 h 739"/>
                  <a:gd name="T46" fmla="*/ 38 w 136"/>
                  <a:gd name="T47" fmla="*/ 693 h 739"/>
                  <a:gd name="T48" fmla="*/ 23 w 136"/>
                  <a:gd name="T49" fmla="*/ 662 h 739"/>
                  <a:gd name="T50" fmla="*/ 23 w 136"/>
                  <a:gd name="T51" fmla="*/ 655 h 739"/>
                  <a:gd name="T52" fmla="*/ 20 w 136"/>
                  <a:gd name="T53" fmla="*/ 641 h 739"/>
                  <a:gd name="T54" fmla="*/ 27 w 136"/>
                  <a:gd name="T55" fmla="*/ 628 h 739"/>
                  <a:gd name="T56" fmla="*/ 21 w 136"/>
                  <a:gd name="T57" fmla="*/ 608 h 739"/>
                  <a:gd name="T58" fmla="*/ 20 w 136"/>
                  <a:gd name="T59" fmla="*/ 603 h 739"/>
                  <a:gd name="T60" fmla="*/ 23 w 136"/>
                  <a:gd name="T61" fmla="*/ 592 h 739"/>
                  <a:gd name="T62" fmla="*/ 23 w 136"/>
                  <a:gd name="T63" fmla="*/ 583 h 739"/>
                  <a:gd name="T64" fmla="*/ 25 w 136"/>
                  <a:gd name="T65" fmla="*/ 567 h 739"/>
                  <a:gd name="T66" fmla="*/ 7 w 136"/>
                  <a:gd name="T67" fmla="*/ 558 h 739"/>
                  <a:gd name="T68" fmla="*/ 5 w 136"/>
                  <a:gd name="T69" fmla="*/ 555 h 739"/>
                  <a:gd name="T70" fmla="*/ 9 w 136"/>
                  <a:gd name="T71" fmla="*/ 544 h 739"/>
                  <a:gd name="T72" fmla="*/ 23 w 136"/>
                  <a:gd name="T73" fmla="*/ 548 h 739"/>
                  <a:gd name="T74" fmla="*/ 29 w 136"/>
                  <a:gd name="T75" fmla="*/ 557 h 739"/>
                  <a:gd name="T76" fmla="*/ 36 w 136"/>
                  <a:gd name="T77" fmla="*/ 542 h 739"/>
                  <a:gd name="T78" fmla="*/ 36 w 136"/>
                  <a:gd name="T79" fmla="*/ 535 h 739"/>
                  <a:gd name="T80" fmla="*/ 43 w 136"/>
                  <a:gd name="T81" fmla="*/ 533 h 739"/>
                  <a:gd name="T82" fmla="*/ 41 w 136"/>
                  <a:gd name="T83" fmla="*/ 523 h 739"/>
                  <a:gd name="T84" fmla="*/ 38 w 136"/>
                  <a:gd name="T85" fmla="*/ 505 h 739"/>
                  <a:gd name="T86" fmla="*/ 43 w 136"/>
                  <a:gd name="T87" fmla="*/ 492 h 739"/>
                  <a:gd name="T88" fmla="*/ 45 w 136"/>
                  <a:gd name="T89" fmla="*/ 471 h 739"/>
                  <a:gd name="T90" fmla="*/ 50 w 136"/>
                  <a:gd name="T91" fmla="*/ 456 h 739"/>
                  <a:gd name="T92" fmla="*/ 50 w 136"/>
                  <a:gd name="T93" fmla="*/ 449 h 739"/>
                  <a:gd name="T94" fmla="*/ 34 w 136"/>
                  <a:gd name="T95" fmla="*/ 451 h 739"/>
                  <a:gd name="T96" fmla="*/ 30 w 136"/>
                  <a:gd name="T97" fmla="*/ 412 h 739"/>
                  <a:gd name="T98" fmla="*/ 32 w 136"/>
                  <a:gd name="T99" fmla="*/ 383 h 739"/>
                  <a:gd name="T100" fmla="*/ 39 w 136"/>
                  <a:gd name="T101" fmla="*/ 344 h 739"/>
                  <a:gd name="T102" fmla="*/ 63 w 136"/>
                  <a:gd name="T103" fmla="*/ 277 h 739"/>
                  <a:gd name="T104" fmla="*/ 72 w 136"/>
                  <a:gd name="T105" fmla="*/ 177 h 739"/>
                  <a:gd name="T106" fmla="*/ 80 w 136"/>
                  <a:gd name="T107" fmla="*/ 102 h 739"/>
                  <a:gd name="T108" fmla="*/ 84 w 136"/>
                  <a:gd name="T109" fmla="*/ 9 h 739"/>
                  <a:gd name="T110" fmla="*/ 95 w 136"/>
                  <a:gd name="T111" fmla="*/ 0 h 7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6"/>
                  <a:gd name="T169" fmla="*/ 0 h 739"/>
                  <a:gd name="T170" fmla="*/ 136 w 136"/>
                  <a:gd name="T171" fmla="*/ 739 h 7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6" h="739">
                    <a:moveTo>
                      <a:pt x="95" y="0"/>
                    </a:moveTo>
                    <a:lnTo>
                      <a:pt x="97" y="0"/>
                    </a:lnTo>
                    <a:lnTo>
                      <a:pt x="98" y="4"/>
                    </a:lnTo>
                    <a:lnTo>
                      <a:pt x="100" y="5"/>
                    </a:lnTo>
                    <a:lnTo>
                      <a:pt x="102" y="7"/>
                    </a:lnTo>
                    <a:lnTo>
                      <a:pt x="104" y="21"/>
                    </a:lnTo>
                    <a:lnTo>
                      <a:pt x="113" y="29"/>
                    </a:lnTo>
                    <a:lnTo>
                      <a:pt x="113" y="32"/>
                    </a:lnTo>
                    <a:lnTo>
                      <a:pt x="111" y="32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09" y="39"/>
                    </a:lnTo>
                    <a:lnTo>
                      <a:pt x="107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52"/>
                    </a:lnTo>
                    <a:lnTo>
                      <a:pt x="113" y="54"/>
                    </a:lnTo>
                    <a:lnTo>
                      <a:pt x="116" y="55"/>
                    </a:lnTo>
                    <a:lnTo>
                      <a:pt x="116" y="63"/>
                    </a:lnTo>
                    <a:lnTo>
                      <a:pt x="118" y="66"/>
                    </a:lnTo>
                    <a:lnTo>
                      <a:pt x="122" y="89"/>
                    </a:lnTo>
                    <a:lnTo>
                      <a:pt x="123" y="91"/>
                    </a:lnTo>
                    <a:lnTo>
                      <a:pt x="129" y="91"/>
                    </a:lnTo>
                    <a:lnTo>
                      <a:pt x="131" y="89"/>
                    </a:lnTo>
                    <a:lnTo>
                      <a:pt x="134" y="89"/>
                    </a:lnTo>
                    <a:lnTo>
                      <a:pt x="134" y="91"/>
                    </a:lnTo>
                    <a:lnTo>
                      <a:pt x="136" y="93"/>
                    </a:lnTo>
                    <a:lnTo>
                      <a:pt x="132" y="109"/>
                    </a:lnTo>
                    <a:lnTo>
                      <a:pt x="114" y="118"/>
                    </a:lnTo>
                    <a:lnTo>
                      <a:pt x="114" y="129"/>
                    </a:lnTo>
                    <a:lnTo>
                      <a:pt x="113" y="13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1" y="163"/>
                    </a:lnTo>
                    <a:lnTo>
                      <a:pt x="106" y="168"/>
                    </a:lnTo>
                    <a:lnTo>
                      <a:pt x="104" y="175"/>
                    </a:lnTo>
                    <a:lnTo>
                      <a:pt x="97" y="183"/>
                    </a:lnTo>
                    <a:lnTo>
                      <a:pt x="89" y="222"/>
                    </a:lnTo>
                    <a:lnTo>
                      <a:pt x="88" y="224"/>
                    </a:lnTo>
                    <a:lnTo>
                      <a:pt x="88" y="225"/>
                    </a:lnTo>
                    <a:lnTo>
                      <a:pt x="86" y="229"/>
                    </a:lnTo>
                    <a:lnTo>
                      <a:pt x="82" y="236"/>
                    </a:lnTo>
                    <a:lnTo>
                      <a:pt x="82" y="238"/>
                    </a:lnTo>
                    <a:lnTo>
                      <a:pt x="80" y="249"/>
                    </a:lnTo>
                    <a:lnTo>
                      <a:pt x="82" y="252"/>
                    </a:lnTo>
                    <a:lnTo>
                      <a:pt x="82" y="261"/>
                    </a:lnTo>
                    <a:lnTo>
                      <a:pt x="88" y="270"/>
                    </a:lnTo>
                    <a:lnTo>
                      <a:pt x="88" y="276"/>
                    </a:lnTo>
                    <a:lnTo>
                      <a:pt x="89" y="279"/>
                    </a:lnTo>
                    <a:lnTo>
                      <a:pt x="91" y="295"/>
                    </a:lnTo>
                    <a:lnTo>
                      <a:pt x="86" y="304"/>
                    </a:lnTo>
                    <a:lnTo>
                      <a:pt x="84" y="313"/>
                    </a:lnTo>
                    <a:lnTo>
                      <a:pt x="84" y="315"/>
                    </a:lnTo>
                    <a:lnTo>
                      <a:pt x="80" y="317"/>
                    </a:lnTo>
                    <a:lnTo>
                      <a:pt x="82" y="333"/>
                    </a:lnTo>
                    <a:lnTo>
                      <a:pt x="79" y="335"/>
                    </a:lnTo>
                    <a:lnTo>
                      <a:pt x="79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40"/>
                    </a:lnTo>
                    <a:lnTo>
                      <a:pt x="72" y="342"/>
                    </a:lnTo>
                    <a:lnTo>
                      <a:pt x="72" y="376"/>
                    </a:lnTo>
                    <a:lnTo>
                      <a:pt x="72" y="379"/>
                    </a:lnTo>
                    <a:lnTo>
                      <a:pt x="72" y="383"/>
                    </a:lnTo>
                    <a:lnTo>
                      <a:pt x="72" y="387"/>
                    </a:lnTo>
                    <a:lnTo>
                      <a:pt x="68" y="390"/>
                    </a:lnTo>
                    <a:lnTo>
                      <a:pt x="57" y="440"/>
                    </a:lnTo>
                    <a:lnTo>
                      <a:pt x="59" y="446"/>
                    </a:lnTo>
                    <a:lnTo>
                      <a:pt x="61" y="447"/>
                    </a:lnTo>
                    <a:lnTo>
                      <a:pt x="61" y="449"/>
                    </a:lnTo>
                    <a:lnTo>
                      <a:pt x="61" y="455"/>
                    </a:lnTo>
                    <a:lnTo>
                      <a:pt x="57" y="460"/>
                    </a:lnTo>
                    <a:lnTo>
                      <a:pt x="55" y="476"/>
                    </a:lnTo>
                    <a:lnTo>
                      <a:pt x="57" y="478"/>
                    </a:lnTo>
                    <a:lnTo>
                      <a:pt x="57" y="480"/>
                    </a:lnTo>
                    <a:lnTo>
                      <a:pt x="57" y="490"/>
                    </a:lnTo>
                    <a:lnTo>
                      <a:pt x="59" y="494"/>
                    </a:lnTo>
                    <a:lnTo>
                      <a:pt x="61" y="498"/>
                    </a:lnTo>
                    <a:lnTo>
                      <a:pt x="59" y="506"/>
                    </a:lnTo>
                    <a:lnTo>
                      <a:pt x="59" y="508"/>
                    </a:lnTo>
                    <a:lnTo>
                      <a:pt x="61" y="508"/>
                    </a:lnTo>
                    <a:lnTo>
                      <a:pt x="66" y="508"/>
                    </a:lnTo>
                    <a:lnTo>
                      <a:pt x="68" y="512"/>
                    </a:lnTo>
                    <a:lnTo>
                      <a:pt x="68" y="514"/>
                    </a:lnTo>
                    <a:lnTo>
                      <a:pt x="68" y="517"/>
                    </a:lnTo>
                    <a:lnTo>
                      <a:pt x="59" y="515"/>
                    </a:lnTo>
                    <a:lnTo>
                      <a:pt x="57" y="517"/>
                    </a:lnTo>
                    <a:lnTo>
                      <a:pt x="59" y="519"/>
                    </a:lnTo>
                    <a:lnTo>
                      <a:pt x="63" y="521"/>
                    </a:lnTo>
                    <a:lnTo>
                      <a:pt x="66" y="524"/>
                    </a:lnTo>
                    <a:lnTo>
                      <a:pt x="66" y="528"/>
                    </a:lnTo>
                    <a:lnTo>
                      <a:pt x="63" y="532"/>
                    </a:lnTo>
                    <a:lnTo>
                      <a:pt x="63" y="560"/>
                    </a:lnTo>
                    <a:lnTo>
                      <a:pt x="50" y="585"/>
                    </a:lnTo>
                    <a:lnTo>
                      <a:pt x="50" y="591"/>
                    </a:lnTo>
                    <a:lnTo>
                      <a:pt x="50" y="592"/>
                    </a:lnTo>
                    <a:lnTo>
                      <a:pt x="50" y="594"/>
                    </a:lnTo>
                    <a:lnTo>
                      <a:pt x="52" y="598"/>
                    </a:lnTo>
                    <a:lnTo>
                      <a:pt x="52" y="600"/>
                    </a:lnTo>
                    <a:lnTo>
                      <a:pt x="50" y="601"/>
                    </a:lnTo>
                    <a:lnTo>
                      <a:pt x="48" y="614"/>
                    </a:lnTo>
                    <a:lnTo>
                      <a:pt x="41" y="625"/>
                    </a:lnTo>
                    <a:lnTo>
                      <a:pt x="39" y="626"/>
                    </a:lnTo>
                    <a:lnTo>
                      <a:pt x="36" y="655"/>
                    </a:lnTo>
                    <a:lnTo>
                      <a:pt x="38" y="660"/>
                    </a:lnTo>
                    <a:lnTo>
                      <a:pt x="38" y="662"/>
                    </a:lnTo>
                    <a:lnTo>
                      <a:pt x="39" y="660"/>
                    </a:lnTo>
                    <a:lnTo>
                      <a:pt x="39" y="659"/>
                    </a:lnTo>
                    <a:lnTo>
                      <a:pt x="43" y="657"/>
                    </a:lnTo>
                    <a:lnTo>
                      <a:pt x="48" y="659"/>
                    </a:lnTo>
                    <a:lnTo>
                      <a:pt x="50" y="657"/>
                    </a:lnTo>
                    <a:lnTo>
                      <a:pt x="52" y="657"/>
                    </a:lnTo>
                    <a:lnTo>
                      <a:pt x="52" y="685"/>
                    </a:lnTo>
                    <a:lnTo>
                      <a:pt x="55" y="691"/>
                    </a:lnTo>
                    <a:lnTo>
                      <a:pt x="59" y="693"/>
                    </a:lnTo>
                    <a:lnTo>
                      <a:pt x="77" y="693"/>
                    </a:lnTo>
                    <a:lnTo>
                      <a:pt x="93" y="693"/>
                    </a:lnTo>
                    <a:lnTo>
                      <a:pt x="116" y="700"/>
                    </a:lnTo>
                    <a:lnTo>
                      <a:pt x="114" y="700"/>
                    </a:lnTo>
                    <a:lnTo>
                      <a:pt x="107" y="700"/>
                    </a:lnTo>
                    <a:lnTo>
                      <a:pt x="104" y="698"/>
                    </a:lnTo>
                    <a:lnTo>
                      <a:pt x="102" y="696"/>
                    </a:lnTo>
                    <a:lnTo>
                      <a:pt x="98" y="700"/>
                    </a:lnTo>
                    <a:lnTo>
                      <a:pt x="97" y="703"/>
                    </a:lnTo>
                    <a:lnTo>
                      <a:pt x="91" y="703"/>
                    </a:lnTo>
                    <a:lnTo>
                      <a:pt x="84" y="709"/>
                    </a:lnTo>
                    <a:lnTo>
                      <a:pt x="82" y="709"/>
                    </a:lnTo>
                    <a:lnTo>
                      <a:pt x="80" y="709"/>
                    </a:lnTo>
                    <a:lnTo>
                      <a:pt x="75" y="710"/>
                    </a:lnTo>
                    <a:lnTo>
                      <a:pt x="73" y="737"/>
                    </a:lnTo>
                    <a:lnTo>
                      <a:pt x="72" y="739"/>
                    </a:lnTo>
                    <a:lnTo>
                      <a:pt x="70" y="739"/>
                    </a:lnTo>
                    <a:lnTo>
                      <a:pt x="66" y="737"/>
                    </a:lnTo>
                    <a:lnTo>
                      <a:pt x="63" y="737"/>
                    </a:lnTo>
                    <a:lnTo>
                      <a:pt x="57" y="736"/>
                    </a:lnTo>
                    <a:lnTo>
                      <a:pt x="54" y="732"/>
                    </a:lnTo>
                    <a:lnTo>
                      <a:pt x="52" y="728"/>
                    </a:lnTo>
                    <a:lnTo>
                      <a:pt x="52" y="727"/>
                    </a:lnTo>
                    <a:lnTo>
                      <a:pt x="55" y="725"/>
                    </a:lnTo>
                    <a:lnTo>
                      <a:pt x="55" y="727"/>
                    </a:lnTo>
                    <a:lnTo>
                      <a:pt x="55" y="728"/>
                    </a:lnTo>
                    <a:lnTo>
                      <a:pt x="57" y="728"/>
                    </a:lnTo>
                    <a:lnTo>
                      <a:pt x="59" y="725"/>
                    </a:lnTo>
                    <a:lnTo>
                      <a:pt x="61" y="725"/>
                    </a:lnTo>
                    <a:lnTo>
                      <a:pt x="64" y="723"/>
                    </a:lnTo>
                    <a:lnTo>
                      <a:pt x="70" y="719"/>
                    </a:lnTo>
                    <a:lnTo>
                      <a:pt x="72" y="714"/>
                    </a:lnTo>
                    <a:lnTo>
                      <a:pt x="68" y="712"/>
                    </a:lnTo>
                    <a:lnTo>
                      <a:pt x="64" y="707"/>
                    </a:lnTo>
                    <a:lnTo>
                      <a:pt x="55" y="705"/>
                    </a:lnTo>
                    <a:lnTo>
                      <a:pt x="52" y="707"/>
                    </a:lnTo>
                    <a:lnTo>
                      <a:pt x="50" y="709"/>
                    </a:lnTo>
                    <a:lnTo>
                      <a:pt x="50" y="707"/>
                    </a:lnTo>
                    <a:lnTo>
                      <a:pt x="50" y="705"/>
                    </a:lnTo>
                    <a:lnTo>
                      <a:pt x="45" y="705"/>
                    </a:lnTo>
                    <a:lnTo>
                      <a:pt x="45" y="703"/>
                    </a:lnTo>
                    <a:lnTo>
                      <a:pt x="46" y="703"/>
                    </a:lnTo>
                    <a:lnTo>
                      <a:pt x="50" y="702"/>
                    </a:lnTo>
                    <a:lnTo>
                      <a:pt x="50" y="698"/>
                    </a:lnTo>
                    <a:lnTo>
                      <a:pt x="50" y="694"/>
                    </a:lnTo>
                    <a:lnTo>
                      <a:pt x="46" y="691"/>
                    </a:lnTo>
                    <a:lnTo>
                      <a:pt x="50" y="689"/>
                    </a:lnTo>
                    <a:lnTo>
                      <a:pt x="50" y="685"/>
                    </a:lnTo>
                    <a:lnTo>
                      <a:pt x="43" y="678"/>
                    </a:lnTo>
                    <a:lnTo>
                      <a:pt x="39" y="676"/>
                    </a:lnTo>
                    <a:lnTo>
                      <a:pt x="38" y="676"/>
                    </a:lnTo>
                    <a:lnTo>
                      <a:pt x="46" y="684"/>
                    </a:lnTo>
                    <a:lnTo>
                      <a:pt x="46" y="685"/>
                    </a:lnTo>
                    <a:lnTo>
                      <a:pt x="45" y="685"/>
                    </a:lnTo>
                    <a:lnTo>
                      <a:pt x="43" y="685"/>
                    </a:lnTo>
                    <a:lnTo>
                      <a:pt x="41" y="682"/>
                    </a:lnTo>
                    <a:lnTo>
                      <a:pt x="39" y="684"/>
                    </a:lnTo>
                    <a:lnTo>
                      <a:pt x="41" y="687"/>
                    </a:lnTo>
                    <a:lnTo>
                      <a:pt x="41" y="689"/>
                    </a:lnTo>
                    <a:lnTo>
                      <a:pt x="39" y="691"/>
                    </a:lnTo>
                    <a:lnTo>
                      <a:pt x="36" y="680"/>
                    </a:lnTo>
                    <a:lnTo>
                      <a:pt x="38" y="685"/>
                    </a:lnTo>
                    <a:lnTo>
                      <a:pt x="38" y="693"/>
                    </a:lnTo>
                    <a:lnTo>
                      <a:pt x="36" y="693"/>
                    </a:lnTo>
                    <a:lnTo>
                      <a:pt x="34" y="691"/>
                    </a:lnTo>
                    <a:lnTo>
                      <a:pt x="32" y="689"/>
                    </a:lnTo>
                    <a:lnTo>
                      <a:pt x="34" y="682"/>
                    </a:lnTo>
                    <a:lnTo>
                      <a:pt x="30" y="676"/>
                    </a:lnTo>
                    <a:lnTo>
                      <a:pt x="23" y="668"/>
                    </a:lnTo>
                    <a:lnTo>
                      <a:pt x="23" y="664"/>
                    </a:lnTo>
                    <a:lnTo>
                      <a:pt x="23" y="662"/>
                    </a:lnTo>
                    <a:lnTo>
                      <a:pt x="27" y="662"/>
                    </a:lnTo>
                    <a:lnTo>
                      <a:pt x="30" y="662"/>
                    </a:lnTo>
                    <a:lnTo>
                      <a:pt x="30" y="659"/>
                    </a:lnTo>
                    <a:lnTo>
                      <a:pt x="29" y="657"/>
                    </a:lnTo>
                    <a:lnTo>
                      <a:pt x="29" y="659"/>
                    </a:lnTo>
                    <a:lnTo>
                      <a:pt x="27" y="659"/>
                    </a:lnTo>
                    <a:lnTo>
                      <a:pt x="25" y="657"/>
                    </a:lnTo>
                    <a:lnTo>
                      <a:pt x="23" y="655"/>
                    </a:lnTo>
                    <a:lnTo>
                      <a:pt x="25" y="653"/>
                    </a:lnTo>
                    <a:lnTo>
                      <a:pt x="27" y="653"/>
                    </a:lnTo>
                    <a:lnTo>
                      <a:pt x="25" y="651"/>
                    </a:lnTo>
                    <a:lnTo>
                      <a:pt x="21" y="650"/>
                    </a:lnTo>
                    <a:lnTo>
                      <a:pt x="20" y="650"/>
                    </a:lnTo>
                    <a:lnTo>
                      <a:pt x="18" y="648"/>
                    </a:lnTo>
                    <a:lnTo>
                      <a:pt x="16" y="644"/>
                    </a:lnTo>
                    <a:lnTo>
                      <a:pt x="20" y="641"/>
                    </a:lnTo>
                    <a:lnTo>
                      <a:pt x="21" y="635"/>
                    </a:lnTo>
                    <a:lnTo>
                      <a:pt x="21" y="634"/>
                    </a:lnTo>
                    <a:lnTo>
                      <a:pt x="21" y="632"/>
                    </a:lnTo>
                    <a:lnTo>
                      <a:pt x="25" y="630"/>
                    </a:lnTo>
                    <a:lnTo>
                      <a:pt x="27" y="630"/>
                    </a:lnTo>
                    <a:lnTo>
                      <a:pt x="29" y="630"/>
                    </a:lnTo>
                    <a:lnTo>
                      <a:pt x="27" y="628"/>
                    </a:lnTo>
                    <a:lnTo>
                      <a:pt x="27" y="626"/>
                    </a:lnTo>
                    <a:lnTo>
                      <a:pt x="29" y="617"/>
                    </a:lnTo>
                    <a:lnTo>
                      <a:pt x="27" y="619"/>
                    </a:lnTo>
                    <a:lnTo>
                      <a:pt x="25" y="621"/>
                    </a:lnTo>
                    <a:lnTo>
                      <a:pt x="23" y="626"/>
                    </a:lnTo>
                    <a:lnTo>
                      <a:pt x="21" y="626"/>
                    </a:lnTo>
                    <a:lnTo>
                      <a:pt x="20" y="610"/>
                    </a:lnTo>
                    <a:lnTo>
                      <a:pt x="21" y="608"/>
                    </a:lnTo>
                    <a:lnTo>
                      <a:pt x="23" y="608"/>
                    </a:lnTo>
                    <a:lnTo>
                      <a:pt x="21" y="607"/>
                    </a:lnTo>
                    <a:lnTo>
                      <a:pt x="21" y="603"/>
                    </a:lnTo>
                    <a:lnTo>
                      <a:pt x="27" y="603"/>
                    </a:lnTo>
                    <a:lnTo>
                      <a:pt x="29" y="605"/>
                    </a:lnTo>
                    <a:lnTo>
                      <a:pt x="27" y="600"/>
                    </a:lnTo>
                    <a:lnTo>
                      <a:pt x="27" y="601"/>
                    </a:lnTo>
                    <a:lnTo>
                      <a:pt x="20" y="603"/>
                    </a:lnTo>
                    <a:lnTo>
                      <a:pt x="20" y="601"/>
                    </a:lnTo>
                    <a:lnTo>
                      <a:pt x="18" y="598"/>
                    </a:lnTo>
                    <a:lnTo>
                      <a:pt x="18" y="596"/>
                    </a:lnTo>
                    <a:lnTo>
                      <a:pt x="18" y="591"/>
                    </a:lnTo>
                    <a:lnTo>
                      <a:pt x="20" y="591"/>
                    </a:lnTo>
                    <a:lnTo>
                      <a:pt x="23" y="596"/>
                    </a:lnTo>
                    <a:lnTo>
                      <a:pt x="21" y="592"/>
                    </a:lnTo>
                    <a:lnTo>
                      <a:pt x="23" y="592"/>
                    </a:lnTo>
                    <a:lnTo>
                      <a:pt x="29" y="592"/>
                    </a:lnTo>
                    <a:lnTo>
                      <a:pt x="34" y="596"/>
                    </a:lnTo>
                    <a:lnTo>
                      <a:pt x="36" y="596"/>
                    </a:lnTo>
                    <a:lnTo>
                      <a:pt x="32" y="594"/>
                    </a:lnTo>
                    <a:lnTo>
                      <a:pt x="29" y="583"/>
                    </a:lnTo>
                    <a:lnTo>
                      <a:pt x="29" y="585"/>
                    </a:lnTo>
                    <a:lnTo>
                      <a:pt x="23" y="585"/>
                    </a:lnTo>
                    <a:lnTo>
                      <a:pt x="23" y="583"/>
                    </a:lnTo>
                    <a:lnTo>
                      <a:pt x="25" y="582"/>
                    </a:lnTo>
                    <a:lnTo>
                      <a:pt x="18" y="578"/>
                    </a:lnTo>
                    <a:lnTo>
                      <a:pt x="20" y="574"/>
                    </a:lnTo>
                    <a:lnTo>
                      <a:pt x="25" y="573"/>
                    </a:lnTo>
                    <a:lnTo>
                      <a:pt x="23" y="571"/>
                    </a:lnTo>
                    <a:lnTo>
                      <a:pt x="25" y="567"/>
                    </a:lnTo>
                    <a:lnTo>
                      <a:pt x="23" y="564"/>
                    </a:lnTo>
                    <a:lnTo>
                      <a:pt x="20" y="560"/>
                    </a:lnTo>
                    <a:lnTo>
                      <a:pt x="18" y="562"/>
                    </a:lnTo>
                    <a:lnTo>
                      <a:pt x="16" y="564"/>
                    </a:lnTo>
                    <a:lnTo>
                      <a:pt x="14" y="564"/>
                    </a:lnTo>
                    <a:lnTo>
                      <a:pt x="11" y="562"/>
                    </a:lnTo>
                    <a:lnTo>
                      <a:pt x="7" y="558"/>
                    </a:lnTo>
                    <a:lnTo>
                      <a:pt x="2" y="560"/>
                    </a:lnTo>
                    <a:lnTo>
                      <a:pt x="4" y="562"/>
                    </a:lnTo>
                    <a:lnTo>
                      <a:pt x="4" y="564"/>
                    </a:lnTo>
                    <a:lnTo>
                      <a:pt x="4" y="567"/>
                    </a:lnTo>
                    <a:lnTo>
                      <a:pt x="0" y="566"/>
                    </a:lnTo>
                    <a:lnTo>
                      <a:pt x="0" y="564"/>
                    </a:lnTo>
                    <a:lnTo>
                      <a:pt x="2" y="557"/>
                    </a:lnTo>
                    <a:lnTo>
                      <a:pt x="5" y="555"/>
                    </a:lnTo>
                    <a:lnTo>
                      <a:pt x="9" y="551"/>
                    </a:lnTo>
                    <a:lnTo>
                      <a:pt x="11" y="551"/>
                    </a:lnTo>
                    <a:lnTo>
                      <a:pt x="12" y="549"/>
                    </a:lnTo>
                    <a:lnTo>
                      <a:pt x="12" y="548"/>
                    </a:lnTo>
                    <a:lnTo>
                      <a:pt x="12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4"/>
                    </a:lnTo>
                    <a:lnTo>
                      <a:pt x="9" y="542"/>
                    </a:lnTo>
                    <a:lnTo>
                      <a:pt x="14" y="540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20" y="540"/>
                    </a:lnTo>
                    <a:lnTo>
                      <a:pt x="23" y="544"/>
                    </a:lnTo>
                    <a:lnTo>
                      <a:pt x="23" y="546"/>
                    </a:lnTo>
                    <a:lnTo>
                      <a:pt x="23" y="548"/>
                    </a:lnTo>
                    <a:lnTo>
                      <a:pt x="25" y="546"/>
                    </a:lnTo>
                    <a:lnTo>
                      <a:pt x="25" y="548"/>
                    </a:lnTo>
                    <a:lnTo>
                      <a:pt x="21" y="551"/>
                    </a:lnTo>
                    <a:lnTo>
                      <a:pt x="23" y="555"/>
                    </a:lnTo>
                    <a:lnTo>
                      <a:pt x="25" y="555"/>
                    </a:lnTo>
                    <a:lnTo>
                      <a:pt x="27" y="551"/>
                    </a:lnTo>
                    <a:lnTo>
                      <a:pt x="29" y="549"/>
                    </a:lnTo>
                    <a:lnTo>
                      <a:pt x="29" y="557"/>
                    </a:lnTo>
                    <a:lnTo>
                      <a:pt x="30" y="555"/>
                    </a:lnTo>
                    <a:lnTo>
                      <a:pt x="32" y="551"/>
                    </a:lnTo>
                    <a:lnTo>
                      <a:pt x="34" y="549"/>
                    </a:lnTo>
                    <a:lnTo>
                      <a:pt x="38" y="542"/>
                    </a:lnTo>
                    <a:lnTo>
                      <a:pt x="38" y="540"/>
                    </a:lnTo>
                    <a:lnTo>
                      <a:pt x="36" y="542"/>
                    </a:lnTo>
                    <a:lnTo>
                      <a:pt x="32" y="549"/>
                    </a:lnTo>
                    <a:lnTo>
                      <a:pt x="32" y="542"/>
                    </a:lnTo>
                    <a:lnTo>
                      <a:pt x="34" y="540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6" y="537"/>
                    </a:lnTo>
                    <a:lnTo>
                      <a:pt x="36" y="535"/>
                    </a:lnTo>
                    <a:lnTo>
                      <a:pt x="39" y="535"/>
                    </a:lnTo>
                    <a:lnTo>
                      <a:pt x="39" y="533"/>
                    </a:lnTo>
                    <a:lnTo>
                      <a:pt x="36" y="533"/>
                    </a:lnTo>
                    <a:lnTo>
                      <a:pt x="32" y="535"/>
                    </a:lnTo>
                    <a:lnTo>
                      <a:pt x="34" y="533"/>
                    </a:lnTo>
                    <a:lnTo>
                      <a:pt x="36" y="530"/>
                    </a:lnTo>
                    <a:lnTo>
                      <a:pt x="38" y="530"/>
                    </a:lnTo>
                    <a:lnTo>
                      <a:pt x="43" y="533"/>
                    </a:lnTo>
                    <a:lnTo>
                      <a:pt x="45" y="533"/>
                    </a:lnTo>
                    <a:lnTo>
                      <a:pt x="45" y="530"/>
                    </a:lnTo>
                    <a:lnTo>
                      <a:pt x="41" y="530"/>
                    </a:lnTo>
                    <a:lnTo>
                      <a:pt x="38" y="528"/>
                    </a:lnTo>
                    <a:lnTo>
                      <a:pt x="36" y="528"/>
                    </a:lnTo>
                    <a:lnTo>
                      <a:pt x="36" y="523"/>
                    </a:lnTo>
                    <a:lnTo>
                      <a:pt x="38" y="523"/>
                    </a:lnTo>
                    <a:lnTo>
                      <a:pt x="41" y="523"/>
                    </a:lnTo>
                    <a:lnTo>
                      <a:pt x="43" y="521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2"/>
                    </a:lnTo>
                    <a:lnTo>
                      <a:pt x="45" y="508"/>
                    </a:lnTo>
                    <a:lnTo>
                      <a:pt x="43" y="508"/>
                    </a:lnTo>
                    <a:lnTo>
                      <a:pt x="41" y="505"/>
                    </a:lnTo>
                    <a:lnTo>
                      <a:pt x="38" y="505"/>
                    </a:lnTo>
                    <a:lnTo>
                      <a:pt x="38" y="503"/>
                    </a:lnTo>
                    <a:lnTo>
                      <a:pt x="38" y="501"/>
                    </a:lnTo>
                    <a:lnTo>
                      <a:pt x="39" y="499"/>
                    </a:lnTo>
                    <a:lnTo>
                      <a:pt x="41" y="496"/>
                    </a:lnTo>
                    <a:lnTo>
                      <a:pt x="43" y="494"/>
                    </a:lnTo>
                    <a:lnTo>
                      <a:pt x="43" y="492"/>
                    </a:lnTo>
                    <a:lnTo>
                      <a:pt x="43" y="490"/>
                    </a:lnTo>
                    <a:lnTo>
                      <a:pt x="41" y="489"/>
                    </a:lnTo>
                    <a:lnTo>
                      <a:pt x="41" y="487"/>
                    </a:lnTo>
                    <a:lnTo>
                      <a:pt x="41" y="485"/>
                    </a:lnTo>
                    <a:lnTo>
                      <a:pt x="41" y="483"/>
                    </a:lnTo>
                    <a:lnTo>
                      <a:pt x="43" y="483"/>
                    </a:lnTo>
                    <a:lnTo>
                      <a:pt x="45" y="478"/>
                    </a:lnTo>
                    <a:lnTo>
                      <a:pt x="45" y="471"/>
                    </a:lnTo>
                    <a:lnTo>
                      <a:pt x="46" y="467"/>
                    </a:lnTo>
                    <a:lnTo>
                      <a:pt x="48" y="469"/>
                    </a:lnTo>
                    <a:lnTo>
                      <a:pt x="46" y="467"/>
                    </a:lnTo>
                    <a:lnTo>
                      <a:pt x="45" y="464"/>
                    </a:lnTo>
                    <a:lnTo>
                      <a:pt x="46" y="462"/>
                    </a:lnTo>
                    <a:lnTo>
                      <a:pt x="48" y="462"/>
                    </a:lnTo>
                    <a:lnTo>
                      <a:pt x="50" y="465"/>
                    </a:lnTo>
                    <a:lnTo>
                      <a:pt x="50" y="456"/>
                    </a:lnTo>
                    <a:lnTo>
                      <a:pt x="48" y="456"/>
                    </a:lnTo>
                    <a:lnTo>
                      <a:pt x="45" y="455"/>
                    </a:lnTo>
                    <a:lnTo>
                      <a:pt x="46" y="453"/>
                    </a:lnTo>
                    <a:lnTo>
                      <a:pt x="48" y="451"/>
                    </a:lnTo>
                    <a:lnTo>
                      <a:pt x="50" y="449"/>
                    </a:lnTo>
                    <a:lnTo>
                      <a:pt x="52" y="447"/>
                    </a:lnTo>
                    <a:lnTo>
                      <a:pt x="50" y="449"/>
                    </a:lnTo>
                    <a:lnTo>
                      <a:pt x="48" y="449"/>
                    </a:lnTo>
                    <a:lnTo>
                      <a:pt x="46" y="447"/>
                    </a:lnTo>
                    <a:lnTo>
                      <a:pt x="45" y="446"/>
                    </a:lnTo>
                    <a:lnTo>
                      <a:pt x="41" y="446"/>
                    </a:lnTo>
                    <a:lnTo>
                      <a:pt x="39" y="446"/>
                    </a:lnTo>
                    <a:lnTo>
                      <a:pt x="39" y="449"/>
                    </a:lnTo>
                    <a:lnTo>
                      <a:pt x="38" y="449"/>
                    </a:lnTo>
                    <a:lnTo>
                      <a:pt x="34" y="451"/>
                    </a:lnTo>
                    <a:lnTo>
                      <a:pt x="30" y="449"/>
                    </a:lnTo>
                    <a:lnTo>
                      <a:pt x="30" y="447"/>
                    </a:lnTo>
                    <a:lnTo>
                      <a:pt x="30" y="446"/>
                    </a:lnTo>
                    <a:lnTo>
                      <a:pt x="29" y="446"/>
                    </a:lnTo>
                    <a:lnTo>
                      <a:pt x="27" y="442"/>
                    </a:lnTo>
                    <a:lnTo>
                      <a:pt x="29" y="428"/>
                    </a:lnTo>
                    <a:lnTo>
                      <a:pt x="30" y="424"/>
                    </a:lnTo>
                    <a:lnTo>
                      <a:pt x="30" y="412"/>
                    </a:lnTo>
                    <a:lnTo>
                      <a:pt x="32" y="410"/>
                    </a:lnTo>
                    <a:lnTo>
                      <a:pt x="34" y="408"/>
                    </a:lnTo>
                    <a:lnTo>
                      <a:pt x="34" y="406"/>
                    </a:lnTo>
                    <a:lnTo>
                      <a:pt x="36" y="403"/>
                    </a:lnTo>
                    <a:lnTo>
                      <a:pt x="34" y="388"/>
                    </a:lnTo>
                    <a:lnTo>
                      <a:pt x="32" y="383"/>
                    </a:lnTo>
                    <a:lnTo>
                      <a:pt x="32" y="376"/>
                    </a:lnTo>
                    <a:lnTo>
                      <a:pt x="30" y="369"/>
                    </a:lnTo>
                    <a:lnTo>
                      <a:pt x="30" y="358"/>
                    </a:lnTo>
                    <a:lnTo>
                      <a:pt x="34" y="354"/>
                    </a:lnTo>
                    <a:lnTo>
                      <a:pt x="36" y="356"/>
                    </a:lnTo>
                    <a:lnTo>
                      <a:pt x="38" y="354"/>
                    </a:lnTo>
                    <a:lnTo>
                      <a:pt x="38" y="345"/>
                    </a:lnTo>
                    <a:lnTo>
                      <a:pt x="39" y="344"/>
                    </a:lnTo>
                    <a:lnTo>
                      <a:pt x="41" y="345"/>
                    </a:lnTo>
                    <a:lnTo>
                      <a:pt x="57" y="302"/>
                    </a:lnTo>
                    <a:lnTo>
                      <a:pt x="57" y="299"/>
                    </a:lnTo>
                    <a:lnTo>
                      <a:pt x="59" y="290"/>
                    </a:lnTo>
                    <a:lnTo>
                      <a:pt x="63" y="288"/>
                    </a:lnTo>
                    <a:lnTo>
                      <a:pt x="63" y="277"/>
                    </a:lnTo>
                    <a:lnTo>
                      <a:pt x="64" y="270"/>
                    </a:lnTo>
                    <a:lnTo>
                      <a:pt x="63" y="222"/>
                    </a:lnTo>
                    <a:lnTo>
                      <a:pt x="66" y="220"/>
                    </a:lnTo>
                    <a:lnTo>
                      <a:pt x="66" y="215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8" y="193"/>
                    </a:lnTo>
                    <a:lnTo>
                      <a:pt x="72" y="177"/>
                    </a:lnTo>
                    <a:lnTo>
                      <a:pt x="73" y="172"/>
                    </a:lnTo>
                    <a:lnTo>
                      <a:pt x="73" y="166"/>
                    </a:lnTo>
                    <a:lnTo>
                      <a:pt x="75" y="163"/>
                    </a:lnTo>
                    <a:lnTo>
                      <a:pt x="77" y="149"/>
                    </a:lnTo>
                    <a:lnTo>
                      <a:pt x="77" y="141"/>
                    </a:lnTo>
                    <a:lnTo>
                      <a:pt x="79" y="136"/>
                    </a:lnTo>
                    <a:lnTo>
                      <a:pt x="80" y="134"/>
                    </a:lnTo>
                    <a:lnTo>
                      <a:pt x="80" y="102"/>
                    </a:lnTo>
                    <a:lnTo>
                      <a:pt x="79" y="100"/>
                    </a:lnTo>
                    <a:lnTo>
                      <a:pt x="80" y="95"/>
                    </a:lnTo>
                    <a:lnTo>
                      <a:pt x="82" y="93"/>
                    </a:lnTo>
                    <a:lnTo>
                      <a:pt x="84" y="89"/>
                    </a:lnTo>
                    <a:lnTo>
                      <a:pt x="88" y="64"/>
                    </a:lnTo>
                    <a:lnTo>
                      <a:pt x="80" y="11"/>
                    </a:lnTo>
                    <a:lnTo>
                      <a:pt x="84" y="9"/>
                    </a:lnTo>
                    <a:lnTo>
                      <a:pt x="89" y="7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3" y="2"/>
                    </a:lnTo>
                    <a:lnTo>
                      <a:pt x="9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2" name="Freeform 5891"/>
              <p:cNvSpPr>
                <a:spLocks/>
              </p:cNvSpPr>
              <p:nvPr/>
            </p:nvSpPr>
            <p:spPr bwMode="auto">
              <a:xfrm>
                <a:off x="1559" y="3690"/>
                <a:ext cx="45" cy="68"/>
              </a:xfrm>
              <a:custGeom>
                <a:avLst/>
                <a:gdLst>
                  <a:gd name="T0" fmla="*/ 41 w 45"/>
                  <a:gd name="T1" fmla="*/ 65 h 68"/>
                  <a:gd name="T2" fmla="*/ 39 w 45"/>
                  <a:gd name="T3" fmla="*/ 67 h 68"/>
                  <a:gd name="T4" fmla="*/ 32 w 45"/>
                  <a:gd name="T5" fmla="*/ 65 h 68"/>
                  <a:gd name="T6" fmla="*/ 21 w 45"/>
                  <a:gd name="T7" fmla="*/ 65 h 68"/>
                  <a:gd name="T8" fmla="*/ 11 w 45"/>
                  <a:gd name="T9" fmla="*/ 63 h 68"/>
                  <a:gd name="T10" fmla="*/ 7 w 45"/>
                  <a:gd name="T11" fmla="*/ 63 h 68"/>
                  <a:gd name="T12" fmla="*/ 9 w 45"/>
                  <a:gd name="T13" fmla="*/ 61 h 68"/>
                  <a:gd name="T14" fmla="*/ 7 w 45"/>
                  <a:gd name="T15" fmla="*/ 61 h 68"/>
                  <a:gd name="T16" fmla="*/ 4 w 45"/>
                  <a:gd name="T17" fmla="*/ 58 h 68"/>
                  <a:gd name="T18" fmla="*/ 0 w 45"/>
                  <a:gd name="T19" fmla="*/ 59 h 68"/>
                  <a:gd name="T20" fmla="*/ 0 w 45"/>
                  <a:gd name="T21" fmla="*/ 56 h 68"/>
                  <a:gd name="T22" fmla="*/ 4 w 45"/>
                  <a:gd name="T23" fmla="*/ 54 h 68"/>
                  <a:gd name="T24" fmla="*/ 7 w 45"/>
                  <a:gd name="T25" fmla="*/ 52 h 68"/>
                  <a:gd name="T26" fmla="*/ 9 w 45"/>
                  <a:gd name="T27" fmla="*/ 52 h 68"/>
                  <a:gd name="T28" fmla="*/ 9 w 45"/>
                  <a:gd name="T29" fmla="*/ 49 h 68"/>
                  <a:gd name="T30" fmla="*/ 5 w 45"/>
                  <a:gd name="T31" fmla="*/ 43 h 68"/>
                  <a:gd name="T32" fmla="*/ 18 w 45"/>
                  <a:gd name="T33" fmla="*/ 54 h 68"/>
                  <a:gd name="T34" fmla="*/ 21 w 45"/>
                  <a:gd name="T35" fmla="*/ 52 h 68"/>
                  <a:gd name="T36" fmla="*/ 18 w 45"/>
                  <a:gd name="T37" fmla="*/ 50 h 68"/>
                  <a:gd name="T38" fmla="*/ 23 w 45"/>
                  <a:gd name="T39" fmla="*/ 52 h 68"/>
                  <a:gd name="T40" fmla="*/ 27 w 45"/>
                  <a:gd name="T41" fmla="*/ 49 h 68"/>
                  <a:gd name="T42" fmla="*/ 29 w 45"/>
                  <a:gd name="T43" fmla="*/ 50 h 68"/>
                  <a:gd name="T44" fmla="*/ 30 w 45"/>
                  <a:gd name="T45" fmla="*/ 49 h 68"/>
                  <a:gd name="T46" fmla="*/ 20 w 45"/>
                  <a:gd name="T47" fmla="*/ 43 h 68"/>
                  <a:gd name="T48" fmla="*/ 20 w 45"/>
                  <a:gd name="T49" fmla="*/ 33 h 68"/>
                  <a:gd name="T50" fmla="*/ 23 w 45"/>
                  <a:gd name="T51" fmla="*/ 31 h 68"/>
                  <a:gd name="T52" fmla="*/ 32 w 45"/>
                  <a:gd name="T53" fmla="*/ 25 h 68"/>
                  <a:gd name="T54" fmla="*/ 29 w 45"/>
                  <a:gd name="T55" fmla="*/ 22 h 68"/>
                  <a:gd name="T56" fmla="*/ 18 w 45"/>
                  <a:gd name="T57" fmla="*/ 25 h 68"/>
                  <a:gd name="T58" fmla="*/ 14 w 45"/>
                  <a:gd name="T59" fmla="*/ 20 h 68"/>
                  <a:gd name="T60" fmla="*/ 16 w 45"/>
                  <a:gd name="T61" fmla="*/ 13 h 68"/>
                  <a:gd name="T62" fmla="*/ 18 w 45"/>
                  <a:gd name="T63" fmla="*/ 15 h 68"/>
                  <a:gd name="T64" fmla="*/ 18 w 45"/>
                  <a:gd name="T65" fmla="*/ 9 h 68"/>
                  <a:gd name="T66" fmla="*/ 14 w 45"/>
                  <a:gd name="T67" fmla="*/ 7 h 68"/>
                  <a:gd name="T68" fmla="*/ 21 w 45"/>
                  <a:gd name="T69" fmla="*/ 9 h 68"/>
                  <a:gd name="T70" fmla="*/ 25 w 45"/>
                  <a:gd name="T71" fmla="*/ 7 h 68"/>
                  <a:gd name="T72" fmla="*/ 30 w 45"/>
                  <a:gd name="T73" fmla="*/ 0 h 68"/>
                  <a:gd name="T74" fmla="*/ 36 w 45"/>
                  <a:gd name="T75" fmla="*/ 4 h 68"/>
                  <a:gd name="T76" fmla="*/ 41 w 45"/>
                  <a:gd name="T77" fmla="*/ 2 h 68"/>
                  <a:gd name="T78" fmla="*/ 45 w 45"/>
                  <a:gd name="T79" fmla="*/ 65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"/>
                  <a:gd name="T121" fmla="*/ 0 h 68"/>
                  <a:gd name="T122" fmla="*/ 45 w 45"/>
                  <a:gd name="T123" fmla="*/ 68 h 6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" h="68">
                    <a:moveTo>
                      <a:pt x="45" y="65"/>
                    </a:moveTo>
                    <a:lnTo>
                      <a:pt x="41" y="65"/>
                    </a:lnTo>
                    <a:lnTo>
                      <a:pt x="41" y="67"/>
                    </a:lnTo>
                    <a:lnTo>
                      <a:pt x="39" y="67"/>
                    </a:lnTo>
                    <a:lnTo>
                      <a:pt x="38" y="68"/>
                    </a:lnTo>
                    <a:lnTo>
                      <a:pt x="32" y="65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2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1" y="52"/>
                    </a:lnTo>
                    <a:lnTo>
                      <a:pt x="18" y="50"/>
                    </a:lnTo>
                    <a:lnTo>
                      <a:pt x="20" y="47"/>
                    </a:lnTo>
                    <a:lnTo>
                      <a:pt x="23" y="52"/>
                    </a:lnTo>
                    <a:lnTo>
                      <a:pt x="23" y="49"/>
                    </a:lnTo>
                    <a:lnTo>
                      <a:pt x="27" y="49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2" y="50"/>
                    </a:lnTo>
                    <a:lnTo>
                      <a:pt x="30" y="49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30" y="29"/>
                    </a:lnTo>
                    <a:lnTo>
                      <a:pt x="32" y="25"/>
                    </a:lnTo>
                    <a:lnTo>
                      <a:pt x="30" y="24"/>
                    </a:lnTo>
                    <a:lnTo>
                      <a:pt x="29" y="22"/>
                    </a:lnTo>
                    <a:lnTo>
                      <a:pt x="25" y="24"/>
                    </a:lnTo>
                    <a:lnTo>
                      <a:pt x="18" y="25"/>
                    </a:lnTo>
                    <a:lnTo>
                      <a:pt x="14" y="24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20" y="7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3" name="Freeform 5892"/>
              <p:cNvSpPr>
                <a:spLocks/>
              </p:cNvSpPr>
              <p:nvPr/>
            </p:nvSpPr>
            <p:spPr bwMode="auto">
              <a:xfrm>
                <a:off x="1559" y="3690"/>
                <a:ext cx="45" cy="68"/>
              </a:xfrm>
              <a:custGeom>
                <a:avLst/>
                <a:gdLst>
                  <a:gd name="T0" fmla="*/ 41 w 45"/>
                  <a:gd name="T1" fmla="*/ 65 h 68"/>
                  <a:gd name="T2" fmla="*/ 39 w 45"/>
                  <a:gd name="T3" fmla="*/ 67 h 68"/>
                  <a:gd name="T4" fmla="*/ 32 w 45"/>
                  <a:gd name="T5" fmla="*/ 65 h 68"/>
                  <a:gd name="T6" fmla="*/ 21 w 45"/>
                  <a:gd name="T7" fmla="*/ 65 h 68"/>
                  <a:gd name="T8" fmla="*/ 11 w 45"/>
                  <a:gd name="T9" fmla="*/ 63 h 68"/>
                  <a:gd name="T10" fmla="*/ 7 w 45"/>
                  <a:gd name="T11" fmla="*/ 63 h 68"/>
                  <a:gd name="T12" fmla="*/ 9 w 45"/>
                  <a:gd name="T13" fmla="*/ 61 h 68"/>
                  <a:gd name="T14" fmla="*/ 7 w 45"/>
                  <a:gd name="T15" fmla="*/ 61 h 68"/>
                  <a:gd name="T16" fmla="*/ 4 w 45"/>
                  <a:gd name="T17" fmla="*/ 58 h 68"/>
                  <a:gd name="T18" fmla="*/ 0 w 45"/>
                  <a:gd name="T19" fmla="*/ 59 h 68"/>
                  <a:gd name="T20" fmla="*/ 0 w 45"/>
                  <a:gd name="T21" fmla="*/ 56 h 68"/>
                  <a:gd name="T22" fmla="*/ 4 w 45"/>
                  <a:gd name="T23" fmla="*/ 54 h 68"/>
                  <a:gd name="T24" fmla="*/ 7 w 45"/>
                  <a:gd name="T25" fmla="*/ 52 h 68"/>
                  <a:gd name="T26" fmla="*/ 9 w 45"/>
                  <a:gd name="T27" fmla="*/ 52 h 68"/>
                  <a:gd name="T28" fmla="*/ 9 w 45"/>
                  <a:gd name="T29" fmla="*/ 49 h 68"/>
                  <a:gd name="T30" fmla="*/ 5 w 45"/>
                  <a:gd name="T31" fmla="*/ 43 h 68"/>
                  <a:gd name="T32" fmla="*/ 18 w 45"/>
                  <a:gd name="T33" fmla="*/ 54 h 68"/>
                  <a:gd name="T34" fmla="*/ 21 w 45"/>
                  <a:gd name="T35" fmla="*/ 52 h 68"/>
                  <a:gd name="T36" fmla="*/ 18 w 45"/>
                  <a:gd name="T37" fmla="*/ 50 h 68"/>
                  <a:gd name="T38" fmla="*/ 23 w 45"/>
                  <a:gd name="T39" fmla="*/ 52 h 68"/>
                  <a:gd name="T40" fmla="*/ 27 w 45"/>
                  <a:gd name="T41" fmla="*/ 49 h 68"/>
                  <a:gd name="T42" fmla="*/ 29 w 45"/>
                  <a:gd name="T43" fmla="*/ 50 h 68"/>
                  <a:gd name="T44" fmla="*/ 30 w 45"/>
                  <a:gd name="T45" fmla="*/ 49 h 68"/>
                  <a:gd name="T46" fmla="*/ 20 w 45"/>
                  <a:gd name="T47" fmla="*/ 43 h 68"/>
                  <a:gd name="T48" fmla="*/ 20 w 45"/>
                  <a:gd name="T49" fmla="*/ 33 h 68"/>
                  <a:gd name="T50" fmla="*/ 23 w 45"/>
                  <a:gd name="T51" fmla="*/ 31 h 68"/>
                  <a:gd name="T52" fmla="*/ 32 w 45"/>
                  <a:gd name="T53" fmla="*/ 25 h 68"/>
                  <a:gd name="T54" fmla="*/ 29 w 45"/>
                  <a:gd name="T55" fmla="*/ 22 h 68"/>
                  <a:gd name="T56" fmla="*/ 18 w 45"/>
                  <a:gd name="T57" fmla="*/ 25 h 68"/>
                  <a:gd name="T58" fmla="*/ 14 w 45"/>
                  <a:gd name="T59" fmla="*/ 20 h 68"/>
                  <a:gd name="T60" fmla="*/ 16 w 45"/>
                  <a:gd name="T61" fmla="*/ 13 h 68"/>
                  <a:gd name="T62" fmla="*/ 18 w 45"/>
                  <a:gd name="T63" fmla="*/ 15 h 68"/>
                  <a:gd name="T64" fmla="*/ 18 w 45"/>
                  <a:gd name="T65" fmla="*/ 9 h 68"/>
                  <a:gd name="T66" fmla="*/ 14 w 45"/>
                  <a:gd name="T67" fmla="*/ 7 h 68"/>
                  <a:gd name="T68" fmla="*/ 21 w 45"/>
                  <a:gd name="T69" fmla="*/ 9 h 68"/>
                  <a:gd name="T70" fmla="*/ 25 w 45"/>
                  <a:gd name="T71" fmla="*/ 7 h 68"/>
                  <a:gd name="T72" fmla="*/ 30 w 45"/>
                  <a:gd name="T73" fmla="*/ 0 h 68"/>
                  <a:gd name="T74" fmla="*/ 36 w 45"/>
                  <a:gd name="T75" fmla="*/ 4 h 68"/>
                  <a:gd name="T76" fmla="*/ 41 w 45"/>
                  <a:gd name="T77" fmla="*/ 2 h 68"/>
                  <a:gd name="T78" fmla="*/ 45 w 45"/>
                  <a:gd name="T79" fmla="*/ 65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"/>
                  <a:gd name="T121" fmla="*/ 0 h 68"/>
                  <a:gd name="T122" fmla="*/ 45 w 45"/>
                  <a:gd name="T123" fmla="*/ 68 h 6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" h="68">
                    <a:moveTo>
                      <a:pt x="45" y="65"/>
                    </a:moveTo>
                    <a:lnTo>
                      <a:pt x="41" y="65"/>
                    </a:lnTo>
                    <a:lnTo>
                      <a:pt x="41" y="67"/>
                    </a:lnTo>
                    <a:lnTo>
                      <a:pt x="39" y="67"/>
                    </a:lnTo>
                    <a:lnTo>
                      <a:pt x="38" y="68"/>
                    </a:lnTo>
                    <a:lnTo>
                      <a:pt x="32" y="65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2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1" y="52"/>
                    </a:lnTo>
                    <a:lnTo>
                      <a:pt x="18" y="50"/>
                    </a:lnTo>
                    <a:lnTo>
                      <a:pt x="20" y="47"/>
                    </a:lnTo>
                    <a:lnTo>
                      <a:pt x="23" y="52"/>
                    </a:lnTo>
                    <a:lnTo>
                      <a:pt x="23" y="49"/>
                    </a:lnTo>
                    <a:lnTo>
                      <a:pt x="27" y="49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2" y="50"/>
                    </a:lnTo>
                    <a:lnTo>
                      <a:pt x="30" y="49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30" y="29"/>
                    </a:lnTo>
                    <a:lnTo>
                      <a:pt x="32" y="25"/>
                    </a:lnTo>
                    <a:lnTo>
                      <a:pt x="30" y="24"/>
                    </a:lnTo>
                    <a:lnTo>
                      <a:pt x="29" y="22"/>
                    </a:lnTo>
                    <a:lnTo>
                      <a:pt x="25" y="24"/>
                    </a:lnTo>
                    <a:lnTo>
                      <a:pt x="18" y="25"/>
                    </a:lnTo>
                    <a:lnTo>
                      <a:pt x="14" y="24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20" y="7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5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22" name="Group 6094"/>
            <p:cNvGrpSpPr>
              <a:grpSpLocks/>
            </p:cNvGrpSpPr>
            <p:nvPr/>
          </p:nvGrpSpPr>
          <p:grpSpPr bwMode="auto">
            <a:xfrm>
              <a:off x="872579" y="3604548"/>
              <a:ext cx="3238500" cy="2749550"/>
              <a:chOff x="104" y="2028"/>
              <a:chExt cx="2040" cy="1732"/>
            </a:xfrm>
            <a:solidFill>
              <a:schemeClr val="bg2"/>
            </a:solidFill>
          </p:grpSpPr>
          <p:sp>
            <p:nvSpPr>
              <p:cNvPr id="144" name="Freeform 5894"/>
              <p:cNvSpPr>
                <a:spLocks/>
              </p:cNvSpPr>
              <p:nvPr/>
            </p:nvSpPr>
            <p:spPr bwMode="auto">
              <a:xfrm>
                <a:off x="1711" y="242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" name="Freeform 5895"/>
              <p:cNvSpPr>
                <a:spLocks/>
              </p:cNvSpPr>
              <p:nvPr/>
            </p:nvSpPr>
            <p:spPr bwMode="auto">
              <a:xfrm>
                <a:off x="1711" y="242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" name="Freeform 5896"/>
              <p:cNvSpPr>
                <a:spLocks/>
              </p:cNvSpPr>
              <p:nvPr/>
            </p:nvSpPr>
            <p:spPr bwMode="auto">
              <a:xfrm>
                <a:off x="1722" y="2463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0 h 7"/>
                  <a:gd name="T4" fmla="*/ 3 w 5"/>
                  <a:gd name="T5" fmla="*/ 1 h 7"/>
                  <a:gd name="T6" fmla="*/ 5 w 5"/>
                  <a:gd name="T7" fmla="*/ 7 h 7"/>
                  <a:gd name="T8" fmla="*/ 5 w 5"/>
                  <a:gd name="T9" fmla="*/ 7 h 7"/>
                  <a:gd name="T10" fmla="*/ 3 w 5"/>
                  <a:gd name="T11" fmla="*/ 7 h 7"/>
                  <a:gd name="T12" fmla="*/ 2 w 5"/>
                  <a:gd name="T13" fmla="*/ 7 h 7"/>
                  <a:gd name="T14" fmla="*/ 0 w 5"/>
                  <a:gd name="T15" fmla="*/ 0 h 7"/>
                  <a:gd name="T16" fmla="*/ 0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" name="Freeform 5897"/>
              <p:cNvSpPr>
                <a:spLocks/>
              </p:cNvSpPr>
              <p:nvPr/>
            </p:nvSpPr>
            <p:spPr bwMode="auto">
              <a:xfrm>
                <a:off x="1722" y="2463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0 h 7"/>
                  <a:gd name="T4" fmla="*/ 3 w 5"/>
                  <a:gd name="T5" fmla="*/ 1 h 7"/>
                  <a:gd name="T6" fmla="*/ 5 w 5"/>
                  <a:gd name="T7" fmla="*/ 7 h 7"/>
                  <a:gd name="T8" fmla="*/ 5 w 5"/>
                  <a:gd name="T9" fmla="*/ 7 h 7"/>
                  <a:gd name="T10" fmla="*/ 3 w 5"/>
                  <a:gd name="T11" fmla="*/ 7 h 7"/>
                  <a:gd name="T12" fmla="*/ 2 w 5"/>
                  <a:gd name="T13" fmla="*/ 7 h 7"/>
                  <a:gd name="T14" fmla="*/ 0 w 5"/>
                  <a:gd name="T15" fmla="*/ 0 h 7"/>
                  <a:gd name="T16" fmla="*/ 0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" name="Freeform 5898"/>
              <p:cNvSpPr>
                <a:spLocks/>
              </p:cNvSpPr>
              <p:nvPr/>
            </p:nvSpPr>
            <p:spPr bwMode="auto">
              <a:xfrm>
                <a:off x="1670" y="2523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9 w 11"/>
                  <a:gd name="T3" fmla="*/ 0 h 6"/>
                  <a:gd name="T4" fmla="*/ 11 w 11"/>
                  <a:gd name="T5" fmla="*/ 4 h 6"/>
                  <a:gd name="T6" fmla="*/ 7 w 11"/>
                  <a:gd name="T7" fmla="*/ 6 h 6"/>
                  <a:gd name="T8" fmla="*/ 5 w 11"/>
                  <a:gd name="T9" fmla="*/ 4 h 6"/>
                  <a:gd name="T10" fmla="*/ 3 w 11"/>
                  <a:gd name="T11" fmla="*/ 4 h 6"/>
                  <a:gd name="T12" fmla="*/ 2 w 11"/>
                  <a:gd name="T13" fmla="*/ 4 h 6"/>
                  <a:gd name="T14" fmla="*/ 0 w 11"/>
                  <a:gd name="T15" fmla="*/ 2 h 6"/>
                  <a:gd name="T16" fmla="*/ 2 w 11"/>
                  <a:gd name="T17" fmla="*/ 2 h 6"/>
                  <a:gd name="T18" fmla="*/ 3 w 11"/>
                  <a:gd name="T19" fmla="*/ 2 h 6"/>
                  <a:gd name="T20" fmla="*/ 5 w 11"/>
                  <a:gd name="T21" fmla="*/ 2 h 6"/>
                  <a:gd name="T22" fmla="*/ 9 w 11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9" y="0"/>
                    </a:moveTo>
                    <a:lnTo>
                      <a:pt x="9" y="0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" name="Freeform 5899"/>
              <p:cNvSpPr>
                <a:spLocks/>
              </p:cNvSpPr>
              <p:nvPr/>
            </p:nvSpPr>
            <p:spPr bwMode="auto">
              <a:xfrm>
                <a:off x="1670" y="2523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9 w 11"/>
                  <a:gd name="T3" fmla="*/ 0 h 6"/>
                  <a:gd name="T4" fmla="*/ 11 w 11"/>
                  <a:gd name="T5" fmla="*/ 4 h 6"/>
                  <a:gd name="T6" fmla="*/ 7 w 11"/>
                  <a:gd name="T7" fmla="*/ 6 h 6"/>
                  <a:gd name="T8" fmla="*/ 5 w 11"/>
                  <a:gd name="T9" fmla="*/ 4 h 6"/>
                  <a:gd name="T10" fmla="*/ 3 w 11"/>
                  <a:gd name="T11" fmla="*/ 4 h 6"/>
                  <a:gd name="T12" fmla="*/ 2 w 11"/>
                  <a:gd name="T13" fmla="*/ 4 h 6"/>
                  <a:gd name="T14" fmla="*/ 0 w 11"/>
                  <a:gd name="T15" fmla="*/ 2 h 6"/>
                  <a:gd name="T16" fmla="*/ 2 w 11"/>
                  <a:gd name="T17" fmla="*/ 2 h 6"/>
                  <a:gd name="T18" fmla="*/ 3 w 11"/>
                  <a:gd name="T19" fmla="*/ 2 h 6"/>
                  <a:gd name="T20" fmla="*/ 5 w 11"/>
                  <a:gd name="T21" fmla="*/ 2 h 6"/>
                  <a:gd name="T22" fmla="*/ 9 w 11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9" y="0"/>
                    </a:moveTo>
                    <a:lnTo>
                      <a:pt x="9" y="0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" name="Freeform 5900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" name="Freeform 5901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" name="Freeform 5902"/>
              <p:cNvSpPr>
                <a:spLocks/>
              </p:cNvSpPr>
              <p:nvPr/>
            </p:nvSpPr>
            <p:spPr bwMode="auto">
              <a:xfrm>
                <a:off x="856" y="2232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5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0 w 3"/>
                  <a:gd name="T11" fmla="*/ 3 h 5"/>
                  <a:gd name="T12" fmla="*/ 1 w 3"/>
                  <a:gd name="T13" fmla="*/ 0 h 5"/>
                  <a:gd name="T14" fmla="*/ 1 w 3"/>
                  <a:gd name="T15" fmla="*/ 0 h 5"/>
                  <a:gd name="T16" fmla="*/ 3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5"/>
                  <a:gd name="T35" fmla="*/ 3 w 3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5">
                    <a:moveTo>
                      <a:pt x="1" y="5"/>
                    </a:move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" name="Freeform 5903"/>
              <p:cNvSpPr>
                <a:spLocks/>
              </p:cNvSpPr>
              <p:nvPr/>
            </p:nvSpPr>
            <p:spPr bwMode="auto">
              <a:xfrm>
                <a:off x="856" y="2232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5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0 w 3"/>
                  <a:gd name="T11" fmla="*/ 3 h 5"/>
                  <a:gd name="T12" fmla="*/ 1 w 3"/>
                  <a:gd name="T13" fmla="*/ 0 h 5"/>
                  <a:gd name="T14" fmla="*/ 1 w 3"/>
                  <a:gd name="T15" fmla="*/ 0 h 5"/>
                  <a:gd name="T16" fmla="*/ 3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5"/>
                  <a:gd name="T35" fmla="*/ 3 w 3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5">
                    <a:moveTo>
                      <a:pt x="1" y="5"/>
                    </a:move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" name="Freeform 5904"/>
              <p:cNvSpPr>
                <a:spLocks/>
              </p:cNvSpPr>
              <p:nvPr/>
            </p:nvSpPr>
            <p:spPr bwMode="auto">
              <a:xfrm>
                <a:off x="884" y="22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6 w 7"/>
                  <a:gd name="T3" fmla="*/ 9 h 9"/>
                  <a:gd name="T4" fmla="*/ 0 w 7"/>
                  <a:gd name="T5" fmla="*/ 2 h 9"/>
                  <a:gd name="T6" fmla="*/ 0 w 7"/>
                  <a:gd name="T7" fmla="*/ 0 h 9"/>
                  <a:gd name="T8" fmla="*/ 0 w 7"/>
                  <a:gd name="T9" fmla="*/ 0 h 9"/>
                  <a:gd name="T10" fmla="*/ 4 w 7"/>
                  <a:gd name="T11" fmla="*/ 6 h 9"/>
                  <a:gd name="T12" fmla="*/ 6 w 7"/>
                  <a:gd name="T13" fmla="*/ 6 h 9"/>
                  <a:gd name="T14" fmla="*/ 6 w 7"/>
                  <a:gd name="T15" fmla="*/ 7 h 9"/>
                  <a:gd name="T16" fmla="*/ 7 w 7"/>
                  <a:gd name="T17" fmla="*/ 9 h 9"/>
                  <a:gd name="T18" fmla="*/ 7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7" y="9"/>
                    </a:moveTo>
                    <a:lnTo>
                      <a:pt x="6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" name="Freeform 5905"/>
              <p:cNvSpPr>
                <a:spLocks/>
              </p:cNvSpPr>
              <p:nvPr/>
            </p:nvSpPr>
            <p:spPr bwMode="auto">
              <a:xfrm>
                <a:off x="884" y="22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6 w 7"/>
                  <a:gd name="T3" fmla="*/ 9 h 9"/>
                  <a:gd name="T4" fmla="*/ 0 w 7"/>
                  <a:gd name="T5" fmla="*/ 2 h 9"/>
                  <a:gd name="T6" fmla="*/ 0 w 7"/>
                  <a:gd name="T7" fmla="*/ 0 h 9"/>
                  <a:gd name="T8" fmla="*/ 0 w 7"/>
                  <a:gd name="T9" fmla="*/ 0 h 9"/>
                  <a:gd name="T10" fmla="*/ 4 w 7"/>
                  <a:gd name="T11" fmla="*/ 6 h 9"/>
                  <a:gd name="T12" fmla="*/ 6 w 7"/>
                  <a:gd name="T13" fmla="*/ 6 h 9"/>
                  <a:gd name="T14" fmla="*/ 6 w 7"/>
                  <a:gd name="T15" fmla="*/ 7 h 9"/>
                  <a:gd name="T16" fmla="*/ 7 w 7"/>
                  <a:gd name="T17" fmla="*/ 9 h 9"/>
                  <a:gd name="T18" fmla="*/ 7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7" y="9"/>
                    </a:moveTo>
                    <a:lnTo>
                      <a:pt x="6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" name="Freeform 5906"/>
              <p:cNvSpPr>
                <a:spLocks/>
              </p:cNvSpPr>
              <p:nvPr/>
            </p:nvSpPr>
            <p:spPr bwMode="auto">
              <a:xfrm>
                <a:off x="900" y="2216"/>
                <a:ext cx="4" cy="9"/>
              </a:xfrm>
              <a:custGeom>
                <a:avLst/>
                <a:gdLst>
                  <a:gd name="T0" fmla="*/ 0 w 4"/>
                  <a:gd name="T1" fmla="*/ 3 h 9"/>
                  <a:gd name="T2" fmla="*/ 2 w 4"/>
                  <a:gd name="T3" fmla="*/ 0 h 9"/>
                  <a:gd name="T4" fmla="*/ 2 w 4"/>
                  <a:gd name="T5" fmla="*/ 0 h 9"/>
                  <a:gd name="T6" fmla="*/ 4 w 4"/>
                  <a:gd name="T7" fmla="*/ 1 h 9"/>
                  <a:gd name="T8" fmla="*/ 4 w 4"/>
                  <a:gd name="T9" fmla="*/ 5 h 9"/>
                  <a:gd name="T10" fmla="*/ 4 w 4"/>
                  <a:gd name="T11" fmla="*/ 9 h 9"/>
                  <a:gd name="T12" fmla="*/ 2 w 4"/>
                  <a:gd name="T13" fmla="*/ 9 h 9"/>
                  <a:gd name="T14" fmla="*/ 0 w 4"/>
                  <a:gd name="T15" fmla="*/ 7 h 9"/>
                  <a:gd name="T16" fmla="*/ 0 w 4"/>
                  <a:gd name="T17" fmla="*/ 5 h 9"/>
                  <a:gd name="T18" fmla="*/ 0 w 4"/>
                  <a:gd name="T19" fmla="*/ 3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9"/>
                  <a:gd name="T32" fmla="*/ 4 w 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9">
                    <a:moveTo>
                      <a:pt x="0" y="3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" name="Freeform 5907"/>
              <p:cNvSpPr>
                <a:spLocks/>
              </p:cNvSpPr>
              <p:nvPr/>
            </p:nvSpPr>
            <p:spPr bwMode="auto">
              <a:xfrm>
                <a:off x="900" y="2216"/>
                <a:ext cx="4" cy="9"/>
              </a:xfrm>
              <a:custGeom>
                <a:avLst/>
                <a:gdLst>
                  <a:gd name="T0" fmla="*/ 0 w 4"/>
                  <a:gd name="T1" fmla="*/ 3 h 9"/>
                  <a:gd name="T2" fmla="*/ 2 w 4"/>
                  <a:gd name="T3" fmla="*/ 0 h 9"/>
                  <a:gd name="T4" fmla="*/ 2 w 4"/>
                  <a:gd name="T5" fmla="*/ 0 h 9"/>
                  <a:gd name="T6" fmla="*/ 4 w 4"/>
                  <a:gd name="T7" fmla="*/ 1 h 9"/>
                  <a:gd name="T8" fmla="*/ 4 w 4"/>
                  <a:gd name="T9" fmla="*/ 5 h 9"/>
                  <a:gd name="T10" fmla="*/ 4 w 4"/>
                  <a:gd name="T11" fmla="*/ 9 h 9"/>
                  <a:gd name="T12" fmla="*/ 2 w 4"/>
                  <a:gd name="T13" fmla="*/ 9 h 9"/>
                  <a:gd name="T14" fmla="*/ 0 w 4"/>
                  <a:gd name="T15" fmla="*/ 7 h 9"/>
                  <a:gd name="T16" fmla="*/ 0 w 4"/>
                  <a:gd name="T17" fmla="*/ 5 h 9"/>
                  <a:gd name="T18" fmla="*/ 0 w 4"/>
                  <a:gd name="T19" fmla="*/ 3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9"/>
                  <a:gd name="T32" fmla="*/ 4 w 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9">
                    <a:moveTo>
                      <a:pt x="0" y="3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" name="Freeform 5908"/>
              <p:cNvSpPr>
                <a:spLocks/>
              </p:cNvSpPr>
              <p:nvPr/>
            </p:nvSpPr>
            <p:spPr bwMode="auto">
              <a:xfrm>
                <a:off x="1140" y="2285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0 h 6"/>
                  <a:gd name="T4" fmla="*/ 4 w 4"/>
                  <a:gd name="T5" fmla="*/ 4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4 h 6"/>
                  <a:gd name="T12" fmla="*/ 0 w 4"/>
                  <a:gd name="T13" fmla="*/ 4 h 6"/>
                  <a:gd name="T14" fmla="*/ 2 w 4"/>
                  <a:gd name="T15" fmla="*/ 2 h 6"/>
                  <a:gd name="T16" fmla="*/ 2 w 4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" name="Freeform 5909"/>
              <p:cNvSpPr>
                <a:spLocks/>
              </p:cNvSpPr>
              <p:nvPr/>
            </p:nvSpPr>
            <p:spPr bwMode="auto">
              <a:xfrm>
                <a:off x="1140" y="2285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0 h 6"/>
                  <a:gd name="T4" fmla="*/ 4 w 4"/>
                  <a:gd name="T5" fmla="*/ 4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4 h 6"/>
                  <a:gd name="T12" fmla="*/ 0 w 4"/>
                  <a:gd name="T13" fmla="*/ 4 h 6"/>
                  <a:gd name="T14" fmla="*/ 2 w 4"/>
                  <a:gd name="T15" fmla="*/ 2 h 6"/>
                  <a:gd name="T16" fmla="*/ 2 w 4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" name="Freeform 5910"/>
              <p:cNvSpPr>
                <a:spLocks/>
              </p:cNvSpPr>
              <p:nvPr/>
            </p:nvSpPr>
            <p:spPr bwMode="auto">
              <a:xfrm>
                <a:off x="1307" y="2366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2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3 w 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" name="Freeform 5911"/>
              <p:cNvSpPr>
                <a:spLocks/>
              </p:cNvSpPr>
              <p:nvPr/>
            </p:nvSpPr>
            <p:spPr bwMode="auto">
              <a:xfrm>
                <a:off x="1307" y="2366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2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3 w 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" name="Freeform 5912"/>
              <p:cNvSpPr>
                <a:spLocks/>
              </p:cNvSpPr>
              <p:nvPr/>
            </p:nvSpPr>
            <p:spPr bwMode="auto">
              <a:xfrm>
                <a:off x="1435" y="225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5 w 18"/>
                  <a:gd name="T3" fmla="*/ 0 h 3"/>
                  <a:gd name="T4" fmla="*/ 17 w 18"/>
                  <a:gd name="T5" fmla="*/ 0 h 3"/>
                  <a:gd name="T6" fmla="*/ 17 w 18"/>
                  <a:gd name="T7" fmla="*/ 0 h 3"/>
                  <a:gd name="T8" fmla="*/ 18 w 18"/>
                  <a:gd name="T9" fmla="*/ 1 h 3"/>
                  <a:gd name="T10" fmla="*/ 18 w 18"/>
                  <a:gd name="T11" fmla="*/ 3 h 3"/>
                  <a:gd name="T12" fmla="*/ 17 w 18"/>
                  <a:gd name="T13" fmla="*/ 3 h 3"/>
                  <a:gd name="T14" fmla="*/ 15 w 18"/>
                  <a:gd name="T15" fmla="*/ 1 h 3"/>
                  <a:gd name="T16" fmla="*/ 6 w 18"/>
                  <a:gd name="T17" fmla="*/ 3 h 3"/>
                  <a:gd name="T18" fmla="*/ 2 w 18"/>
                  <a:gd name="T19" fmla="*/ 3 h 3"/>
                  <a:gd name="T20" fmla="*/ 0 w 18"/>
                  <a:gd name="T21" fmla="*/ 1 h 3"/>
                  <a:gd name="T22" fmla="*/ 6 w 18"/>
                  <a:gd name="T23" fmla="*/ 1 h 3"/>
                  <a:gd name="T24" fmla="*/ 11 w 18"/>
                  <a:gd name="T25" fmla="*/ 0 h 3"/>
                  <a:gd name="T26" fmla="*/ 15 w 18"/>
                  <a:gd name="T27" fmla="*/ 0 h 3"/>
                  <a:gd name="T28" fmla="*/ 17 w 18"/>
                  <a:gd name="T29" fmla="*/ 0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"/>
                  <a:gd name="T46" fmla="*/ 0 h 3"/>
                  <a:gd name="T47" fmla="*/ 18 w 18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" h="3">
                    <a:moveTo>
                      <a:pt x="17" y="0"/>
                    </a:moveTo>
                    <a:lnTo>
                      <a:pt x="15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" name="Freeform 5913"/>
              <p:cNvSpPr>
                <a:spLocks/>
              </p:cNvSpPr>
              <p:nvPr/>
            </p:nvSpPr>
            <p:spPr bwMode="auto">
              <a:xfrm>
                <a:off x="1435" y="225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5 w 18"/>
                  <a:gd name="T3" fmla="*/ 0 h 3"/>
                  <a:gd name="T4" fmla="*/ 17 w 18"/>
                  <a:gd name="T5" fmla="*/ 0 h 3"/>
                  <a:gd name="T6" fmla="*/ 17 w 18"/>
                  <a:gd name="T7" fmla="*/ 0 h 3"/>
                  <a:gd name="T8" fmla="*/ 18 w 18"/>
                  <a:gd name="T9" fmla="*/ 1 h 3"/>
                  <a:gd name="T10" fmla="*/ 18 w 18"/>
                  <a:gd name="T11" fmla="*/ 3 h 3"/>
                  <a:gd name="T12" fmla="*/ 17 w 18"/>
                  <a:gd name="T13" fmla="*/ 3 h 3"/>
                  <a:gd name="T14" fmla="*/ 15 w 18"/>
                  <a:gd name="T15" fmla="*/ 1 h 3"/>
                  <a:gd name="T16" fmla="*/ 6 w 18"/>
                  <a:gd name="T17" fmla="*/ 3 h 3"/>
                  <a:gd name="T18" fmla="*/ 2 w 18"/>
                  <a:gd name="T19" fmla="*/ 3 h 3"/>
                  <a:gd name="T20" fmla="*/ 0 w 18"/>
                  <a:gd name="T21" fmla="*/ 1 h 3"/>
                  <a:gd name="T22" fmla="*/ 6 w 18"/>
                  <a:gd name="T23" fmla="*/ 1 h 3"/>
                  <a:gd name="T24" fmla="*/ 11 w 18"/>
                  <a:gd name="T25" fmla="*/ 0 h 3"/>
                  <a:gd name="T26" fmla="*/ 15 w 18"/>
                  <a:gd name="T27" fmla="*/ 0 h 3"/>
                  <a:gd name="T28" fmla="*/ 17 w 18"/>
                  <a:gd name="T29" fmla="*/ 0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"/>
                  <a:gd name="T46" fmla="*/ 0 h 3"/>
                  <a:gd name="T47" fmla="*/ 18 w 18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" h="3">
                    <a:moveTo>
                      <a:pt x="17" y="0"/>
                    </a:moveTo>
                    <a:lnTo>
                      <a:pt x="15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" name="Freeform 5914"/>
              <p:cNvSpPr>
                <a:spLocks/>
              </p:cNvSpPr>
              <p:nvPr/>
            </p:nvSpPr>
            <p:spPr bwMode="auto">
              <a:xfrm>
                <a:off x="1462" y="2262"/>
                <a:ext cx="4" cy="13"/>
              </a:xfrm>
              <a:custGeom>
                <a:avLst/>
                <a:gdLst>
                  <a:gd name="T0" fmla="*/ 4 w 4"/>
                  <a:gd name="T1" fmla="*/ 6 h 13"/>
                  <a:gd name="T2" fmla="*/ 4 w 4"/>
                  <a:gd name="T3" fmla="*/ 2 h 13"/>
                  <a:gd name="T4" fmla="*/ 4 w 4"/>
                  <a:gd name="T5" fmla="*/ 4 h 13"/>
                  <a:gd name="T6" fmla="*/ 2 w 4"/>
                  <a:gd name="T7" fmla="*/ 13 h 13"/>
                  <a:gd name="T8" fmla="*/ 0 w 4"/>
                  <a:gd name="T9" fmla="*/ 9 h 13"/>
                  <a:gd name="T10" fmla="*/ 0 w 4"/>
                  <a:gd name="T11" fmla="*/ 9 h 13"/>
                  <a:gd name="T12" fmla="*/ 2 w 4"/>
                  <a:gd name="T13" fmla="*/ 7 h 13"/>
                  <a:gd name="T14" fmla="*/ 0 w 4"/>
                  <a:gd name="T15" fmla="*/ 6 h 13"/>
                  <a:gd name="T16" fmla="*/ 2 w 4"/>
                  <a:gd name="T17" fmla="*/ 2 h 13"/>
                  <a:gd name="T18" fmla="*/ 2 w 4"/>
                  <a:gd name="T19" fmla="*/ 0 h 13"/>
                  <a:gd name="T20" fmla="*/ 4 w 4"/>
                  <a:gd name="T21" fmla="*/ 4 h 13"/>
                  <a:gd name="T22" fmla="*/ 4 w 4"/>
                  <a:gd name="T23" fmla="*/ 6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3"/>
                  <a:gd name="T38" fmla="*/ 4 w 4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3">
                    <a:moveTo>
                      <a:pt x="4" y="6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" name="Freeform 5915"/>
              <p:cNvSpPr>
                <a:spLocks/>
              </p:cNvSpPr>
              <p:nvPr/>
            </p:nvSpPr>
            <p:spPr bwMode="auto">
              <a:xfrm>
                <a:off x="1462" y="2262"/>
                <a:ext cx="4" cy="13"/>
              </a:xfrm>
              <a:custGeom>
                <a:avLst/>
                <a:gdLst>
                  <a:gd name="T0" fmla="*/ 4 w 4"/>
                  <a:gd name="T1" fmla="*/ 6 h 13"/>
                  <a:gd name="T2" fmla="*/ 4 w 4"/>
                  <a:gd name="T3" fmla="*/ 2 h 13"/>
                  <a:gd name="T4" fmla="*/ 4 w 4"/>
                  <a:gd name="T5" fmla="*/ 4 h 13"/>
                  <a:gd name="T6" fmla="*/ 2 w 4"/>
                  <a:gd name="T7" fmla="*/ 13 h 13"/>
                  <a:gd name="T8" fmla="*/ 0 w 4"/>
                  <a:gd name="T9" fmla="*/ 9 h 13"/>
                  <a:gd name="T10" fmla="*/ 0 w 4"/>
                  <a:gd name="T11" fmla="*/ 9 h 13"/>
                  <a:gd name="T12" fmla="*/ 2 w 4"/>
                  <a:gd name="T13" fmla="*/ 7 h 13"/>
                  <a:gd name="T14" fmla="*/ 0 w 4"/>
                  <a:gd name="T15" fmla="*/ 6 h 13"/>
                  <a:gd name="T16" fmla="*/ 2 w 4"/>
                  <a:gd name="T17" fmla="*/ 2 h 13"/>
                  <a:gd name="T18" fmla="*/ 2 w 4"/>
                  <a:gd name="T19" fmla="*/ 0 h 13"/>
                  <a:gd name="T20" fmla="*/ 4 w 4"/>
                  <a:gd name="T21" fmla="*/ 4 h 13"/>
                  <a:gd name="T22" fmla="*/ 4 w 4"/>
                  <a:gd name="T23" fmla="*/ 6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3"/>
                  <a:gd name="T38" fmla="*/ 4 w 4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3">
                    <a:moveTo>
                      <a:pt x="4" y="6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" name="Freeform 5916"/>
              <p:cNvSpPr>
                <a:spLocks/>
              </p:cNvSpPr>
              <p:nvPr/>
            </p:nvSpPr>
            <p:spPr bwMode="auto">
              <a:xfrm>
                <a:off x="1459" y="22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" name="Freeform 5917"/>
              <p:cNvSpPr>
                <a:spLocks/>
              </p:cNvSpPr>
              <p:nvPr/>
            </p:nvSpPr>
            <p:spPr bwMode="auto">
              <a:xfrm>
                <a:off x="1459" y="22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" name="Freeform 5918"/>
              <p:cNvSpPr>
                <a:spLocks/>
              </p:cNvSpPr>
              <p:nvPr/>
            </p:nvSpPr>
            <p:spPr bwMode="auto">
              <a:xfrm>
                <a:off x="1446" y="2287"/>
                <a:ext cx="9" cy="15"/>
              </a:xfrm>
              <a:custGeom>
                <a:avLst/>
                <a:gdLst>
                  <a:gd name="T0" fmla="*/ 4 w 9"/>
                  <a:gd name="T1" fmla="*/ 2 h 15"/>
                  <a:gd name="T2" fmla="*/ 6 w 9"/>
                  <a:gd name="T3" fmla="*/ 2 h 15"/>
                  <a:gd name="T4" fmla="*/ 6 w 9"/>
                  <a:gd name="T5" fmla="*/ 4 h 15"/>
                  <a:gd name="T6" fmla="*/ 9 w 9"/>
                  <a:gd name="T7" fmla="*/ 9 h 15"/>
                  <a:gd name="T8" fmla="*/ 9 w 9"/>
                  <a:gd name="T9" fmla="*/ 13 h 15"/>
                  <a:gd name="T10" fmla="*/ 7 w 9"/>
                  <a:gd name="T11" fmla="*/ 15 h 15"/>
                  <a:gd name="T12" fmla="*/ 7 w 9"/>
                  <a:gd name="T13" fmla="*/ 15 h 15"/>
                  <a:gd name="T14" fmla="*/ 6 w 9"/>
                  <a:gd name="T15" fmla="*/ 15 h 15"/>
                  <a:gd name="T16" fmla="*/ 2 w 9"/>
                  <a:gd name="T17" fmla="*/ 13 h 15"/>
                  <a:gd name="T18" fmla="*/ 0 w 9"/>
                  <a:gd name="T19" fmla="*/ 11 h 15"/>
                  <a:gd name="T20" fmla="*/ 0 w 9"/>
                  <a:gd name="T21" fmla="*/ 9 h 15"/>
                  <a:gd name="T22" fmla="*/ 2 w 9"/>
                  <a:gd name="T23" fmla="*/ 2 h 15"/>
                  <a:gd name="T24" fmla="*/ 2 w 9"/>
                  <a:gd name="T25" fmla="*/ 0 h 15"/>
                  <a:gd name="T26" fmla="*/ 4 w 9"/>
                  <a:gd name="T27" fmla="*/ 0 h 15"/>
                  <a:gd name="T28" fmla="*/ 4 w 9"/>
                  <a:gd name="T29" fmla="*/ 2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5"/>
                  <a:gd name="T47" fmla="*/ 9 w 9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5">
                    <a:moveTo>
                      <a:pt x="4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" name="Freeform 5919"/>
              <p:cNvSpPr>
                <a:spLocks/>
              </p:cNvSpPr>
              <p:nvPr/>
            </p:nvSpPr>
            <p:spPr bwMode="auto">
              <a:xfrm>
                <a:off x="1446" y="2287"/>
                <a:ext cx="9" cy="15"/>
              </a:xfrm>
              <a:custGeom>
                <a:avLst/>
                <a:gdLst>
                  <a:gd name="T0" fmla="*/ 4 w 9"/>
                  <a:gd name="T1" fmla="*/ 2 h 15"/>
                  <a:gd name="T2" fmla="*/ 6 w 9"/>
                  <a:gd name="T3" fmla="*/ 2 h 15"/>
                  <a:gd name="T4" fmla="*/ 6 w 9"/>
                  <a:gd name="T5" fmla="*/ 4 h 15"/>
                  <a:gd name="T6" fmla="*/ 9 w 9"/>
                  <a:gd name="T7" fmla="*/ 9 h 15"/>
                  <a:gd name="T8" fmla="*/ 9 w 9"/>
                  <a:gd name="T9" fmla="*/ 13 h 15"/>
                  <a:gd name="T10" fmla="*/ 7 w 9"/>
                  <a:gd name="T11" fmla="*/ 15 h 15"/>
                  <a:gd name="T12" fmla="*/ 7 w 9"/>
                  <a:gd name="T13" fmla="*/ 15 h 15"/>
                  <a:gd name="T14" fmla="*/ 6 w 9"/>
                  <a:gd name="T15" fmla="*/ 15 h 15"/>
                  <a:gd name="T16" fmla="*/ 2 w 9"/>
                  <a:gd name="T17" fmla="*/ 13 h 15"/>
                  <a:gd name="T18" fmla="*/ 0 w 9"/>
                  <a:gd name="T19" fmla="*/ 11 h 15"/>
                  <a:gd name="T20" fmla="*/ 0 w 9"/>
                  <a:gd name="T21" fmla="*/ 9 h 15"/>
                  <a:gd name="T22" fmla="*/ 2 w 9"/>
                  <a:gd name="T23" fmla="*/ 2 h 15"/>
                  <a:gd name="T24" fmla="*/ 2 w 9"/>
                  <a:gd name="T25" fmla="*/ 0 h 15"/>
                  <a:gd name="T26" fmla="*/ 4 w 9"/>
                  <a:gd name="T27" fmla="*/ 0 h 15"/>
                  <a:gd name="T28" fmla="*/ 4 w 9"/>
                  <a:gd name="T29" fmla="*/ 2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5"/>
                  <a:gd name="T47" fmla="*/ 9 w 9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5">
                    <a:moveTo>
                      <a:pt x="4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" name="Freeform 5920"/>
              <p:cNvSpPr>
                <a:spLocks/>
              </p:cNvSpPr>
              <p:nvPr/>
            </p:nvSpPr>
            <p:spPr bwMode="auto">
              <a:xfrm>
                <a:off x="1455" y="2305"/>
                <a:ext cx="4" cy="7"/>
              </a:xfrm>
              <a:custGeom>
                <a:avLst/>
                <a:gdLst>
                  <a:gd name="T0" fmla="*/ 0 w 4"/>
                  <a:gd name="T1" fmla="*/ 4 h 7"/>
                  <a:gd name="T2" fmla="*/ 2 w 4"/>
                  <a:gd name="T3" fmla="*/ 0 h 7"/>
                  <a:gd name="T4" fmla="*/ 4 w 4"/>
                  <a:gd name="T5" fmla="*/ 6 h 7"/>
                  <a:gd name="T6" fmla="*/ 4 w 4"/>
                  <a:gd name="T7" fmla="*/ 7 h 7"/>
                  <a:gd name="T8" fmla="*/ 0 w 4"/>
                  <a:gd name="T9" fmla="*/ 6 h 7"/>
                  <a:gd name="T10" fmla="*/ 0 w 4"/>
                  <a:gd name="T11" fmla="*/ 4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" name="Freeform 5921"/>
              <p:cNvSpPr>
                <a:spLocks/>
              </p:cNvSpPr>
              <p:nvPr/>
            </p:nvSpPr>
            <p:spPr bwMode="auto">
              <a:xfrm>
                <a:off x="1455" y="2305"/>
                <a:ext cx="4" cy="7"/>
              </a:xfrm>
              <a:custGeom>
                <a:avLst/>
                <a:gdLst>
                  <a:gd name="T0" fmla="*/ 0 w 4"/>
                  <a:gd name="T1" fmla="*/ 4 h 7"/>
                  <a:gd name="T2" fmla="*/ 2 w 4"/>
                  <a:gd name="T3" fmla="*/ 0 h 7"/>
                  <a:gd name="T4" fmla="*/ 4 w 4"/>
                  <a:gd name="T5" fmla="*/ 6 h 7"/>
                  <a:gd name="T6" fmla="*/ 4 w 4"/>
                  <a:gd name="T7" fmla="*/ 7 h 7"/>
                  <a:gd name="T8" fmla="*/ 0 w 4"/>
                  <a:gd name="T9" fmla="*/ 6 h 7"/>
                  <a:gd name="T10" fmla="*/ 0 w 4"/>
                  <a:gd name="T11" fmla="*/ 4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" name="Freeform 5922"/>
              <p:cNvSpPr>
                <a:spLocks/>
              </p:cNvSpPr>
              <p:nvPr/>
            </p:nvSpPr>
            <p:spPr bwMode="auto">
              <a:xfrm>
                <a:off x="1478" y="2285"/>
                <a:ext cx="2" cy="11"/>
              </a:xfrm>
              <a:custGeom>
                <a:avLst/>
                <a:gdLst>
                  <a:gd name="T0" fmla="*/ 2 w 2"/>
                  <a:gd name="T1" fmla="*/ 2 h 11"/>
                  <a:gd name="T2" fmla="*/ 2 w 2"/>
                  <a:gd name="T3" fmla="*/ 0 h 11"/>
                  <a:gd name="T4" fmla="*/ 2 w 2"/>
                  <a:gd name="T5" fmla="*/ 4 h 11"/>
                  <a:gd name="T6" fmla="*/ 2 w 2"/>
                  <a:gd name="T7" fmla="*/ 11 h 11"/>
                  <a:gd name="T8" fmla="*/ 0 w 2"/>
                  <a:gd name="T9" fmla="*/ 9 h 11"/>
                  <a:gd name="T10" fmla="*/ 0 w 2"/>
                  <a:gd name="T11" fmla="*/ 8 h 11"/>
                  <a:gd name="T12" fmla="*/ 2 w 2"/>
                  <a:gd name="T13" fmla="*/ 6 h 11"/>
                  <a:gd name="T14" fmla="*/ 2 w 2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1"/>
                  <a:gd name="T26" fmla="*/ 2 w 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1">
                    <a:moveTo>
                      <a:pt x="2" y="2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" name="Freeform 5923"/>
              <p:cNvSpPr>
                <a:spLocks/>
              </p:cNvSpPr>
              <p:nvPr/>
            </p:nvSpPr>
            <p:spPr bwMode="auto">
              <a:xfrm>
                <a:off x="1478" y="2285"/>
                <a:ext cx="2" cy="11"/>
              </a:xfrm>
              <a:custGeom>
                <a:avLst/>
                <a:gdLst>
                  <a:gd name="T0" fmla="*/ 2 w 2"/>
                  <a:gd name="T1" fmla="*/ 2 h 11"/>
                  <a:gd name="T2" fmla="*/ 2 w 2"/>
                  <a:gd name="T3" fmla="*/ 0 h 11"/>
                  <a:gd name="T4" fmla="*/ 2 w 2"/>
                  <a:gd name="T5" fmla="*/ 4 h 11"/>
                  <a:gd name="T6" fmla="*/ 2 w 2"/>
                  <a:gd name="T7" fmla="*/ 11 h 11"/>
                  <a:gd name="T8" fmla="*/ 0 w 2"/>
                  <a:gd name="T9" fmla="*/ 9 h 11"/>
                  <a:gd name="T10" fmla="*/ 0 w 2"/>
                  <a:gd name="T11" fmla="*/ 8 h 11"/>
                  <a:gd name="T12" fmla="*/ 2 w 2"/>
                  <a:gd name="T13" fmla="*/ 6 h 11"/>
                  <a:gd name="T14" fmla="*/ 2 w 2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1"/>
                  <a:gd name="T26" fmla="*/ 2 w 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1">
                    <a:moveTo>
                      <a:pt x="2" y="2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" name="Freeform 5924"/>
              <p:cNvSpPr>
                <a:spLocks/>
              </p:cNvSpPr>
              <p:nvPr/>
            </p:nvSpPr>
            <p:spPr bwMode="auto">
              <a:xfrm>
                <a:off x="1487" y="2294"/>
                <a:ext cx="8" cy="11"/>
              </a:xfrm>
              <a:custGeom>
                <a:avLst/>
                <a:gdLst>
                  <a:gd name="T0" fmla="*/ 6 w 8"/>
                  <a:gd name="T1" fmla="*/ 8 h 11"/>
                  <a:gd name="T2" fmla="*/ 8 w 8"/>
                  <a:gd name="T3" fmla="*/ 8 h 11"/>
                  <a:gd name="T4" fmla="*/ 8 w 8"/>
                  <a:gd name="T5" fmla="*/ 11 h 11"/>
                  <a:gd name="T6" fmla="*/ 6 w 8"/>
                  <a:gd name="T7" fmla="*/ 11 h 11"/>
                  <a:gd name="T8" fmla="*/ 4 w 8"/>
                  <a:gd name="T9" fmla="*/ 11 h 11"/>
                  <a:gd name="T10" fmla="*/ 6 w 8"/>
                  <a:gd name="T11" fmla="*/ 9 h 11"/>
                  <a:gd name="T12" fmla="*/ 0 w 8"/>
                  <a:gd name="T13" fmla="*/ 0 h 11"/>
                  <a:gd name="T14" fmla="*/ 2 w 8"/>
                  <a:gd name="T15" fmla="*/ 0 h 11"/>
                  <a:gd name="T16" fmla="*/ 6 w 8"/>
                  <a:gd name="T17" fmla="*/ 8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1"/>
                  <a:gd name="T29" fmla="*/ 8 w 8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1">
                    <a:moveTo>
                      <a:pt x="6" y="8"/>
                    </a:moveTo>
                    <a:lnTo>
                      <a:pt x="8" y="8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" name="Freeform 5925"/>
              <p:cNvSpPr>
                <a:spLocks/>
              </p:cNvSpPr>
              <p:nvPr/>
            </p:nvSpPr>
            <p:spPr bwMode="auto">
              <a:xfrm>
                <a:off x="1487" y="2294"/>
                <a:ext cx="8" cy="11"/>
              </a:xfrm>
              <a:custGeom>
                <a:avLst/>
                <a:gdLst>
                  <a:gd name="T0" fmla="*/ 6 w 8"/>
                  <a:gd name="T1" fmla="*/ 8 h 11"/>
                  <a:gd name="T2" fmla="*/ 8 w 8"/>
                  <a:gd name="T3" fmla="*/ 8 h 11"/>
                  <a:gd name="T4" fmla="*/ 8 w 8"/>
                  <a:gd name="T5" fmla="*/ 11 h 11"/>
                  <a:gd name="T6" fmla="*/ 6 w 8"/>
                  <a:gd name="T7" fmla="*/ 11 h 11"/>
                  <a:gd name="T8" fmla="*/ 4 w 8"/>
                  <a:gd name="T9" fmla="*/ 11 h 11"/>
                  <a:gd name="T10" fmla="*/ 6 w 8"/>
                  <a:gd name="T11" fmla="*/ 9 h 11"/>
                  <a:gd name="T12" fmla="*/ 0 w 8"/>
                  <a:gd name="T13" fmla="*/ 0 h 11"/>
                  <a:gd name="T14" fmla="*/ 2 w 8"/>
                  <a:gd name="T15" fmla="*/ 0 h 11"/>
                  <a:gd name="T16" fmla="*/ 6 w 8"/>
                  <a:gd name="T17" fmla="*/ 8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1"/>
                  <a:gd name="T29" fmla="*/ 8 w 8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1">
                    <a:moveTo>
                      <a:pt x="6" y="8"/>
                    </a:moveTo>
                    <a:lnTo>
                      <a:pt x="8" y="8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" name="Freeform 5926"/>
              <p:cNvSpPr>
                <a:spLocks/>
              </p:cNvSpPr>
              <p:nvPr/>
            </p:nvSpPr>
            <p:spPr bwMode="auto">
              <a:xfrm>
                <a:off x="1507" y="230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" name="Freeform 5927"/>
              <p:cNvSpPr>
                <a:spLocks/>
              </p:cNvSpPr>
              <p:nvPr/>
            </p:nvSpPr>
            <p:spPr bwMode="auto">
              <a:xfrm>
                <a:off x="1507" y="230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" name="Freeform 5928"/>
              <p:cNvSpPr>
                <a:spLocks/>
              </p:cNvSpPr>
              <p:nvPr/>
            </p:nvSpPr>
            <p:spPr bwMode="auto">
              <a:xfrm>
                <a:off x="1496" y="2316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7 h 11"/>
                  <a:gd name="T4" fmla="*/ 4 w 6"/>
                  <a:gd name="T5" fmla="*/ 7 h 11"/>
                  <a:gd name="T6" fmla="*/ 6 w 6"/>
                  <a:gd name="T7" fmla="*/ 11 h 11"/>
                  <a:gd name="T8" fmla="*/ 6 w 6"/>
                  <a:gd name="T9" fmla="*/ 11 h 11"/>
                  <a:gd name="T10" fmla="*/ 4 w 6"/>
                  <a:gd name="T11" fmla="*/ 9 h 11"/>
                  <a:gd name="T12" fmla="*/ 2 w 6"/>
                  <a:gd name="T13" fmla="*/ 7 h 11"/>
                  <a:gd name="T14" fmla="*/ 0 w 6"/>
                  <a:gd name="T15" fmla="*/ 2 h 11"/>
                  <a:gd name="T16" fmla="*/ 0 w 6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1"/>
                  <a:gd name="T29" fmla="*/ 6 w 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1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" name="Freeform 5929"/>
              <p:cNvSpPr>
                <a:spLocks/>
              </p:cNvSpPr>
              <p:nvPr/>
            </p:nvSpPr>
            <p:spPr bwMode="auto">
              <a:xfrm>
                <a:off x="1496" y="2316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7 h 11"/>
                  <a:gd name="T4" fmla="*/ 4 w 6"/>
                  <a:gd name="T5" fmla="*/ 7 h 11"/>
                  <a:gd name="T6" fmla="*/ 6 w 6"/>
                  <a:gd name="T7" fmla="*/ 11 h 11"/>
                  <a:gd name="T8" fmla="*/ 6 w 6"/>
                  <a:gd name="T9" fmla="*/ 11 h 11"/>
                  <a:gd name="T10" fmla="*/ 4 w 6"/>
                  <a:gd name="T11" fmla="*/ 9 h 11"/>
                  <a:gd name="T12" fmla="*/ 2 w 6"/>
                  <a:gd name="T13" fmla="*/ 7 h 11"/>
                  <a:gd name="T14" fmla="*/ 0 w 6"/>
                  <a:gd name="T15" fmla="*/ 2 h 11"/>
                  <a:gd name="T16" fmla="*/ 0 w 6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1"/>
                  <a:gd name="T29" fmla="*/ 6 w 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1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" name="Freeform 5930"/>
              <p:cNvSpPr>
                <a:spLocks/>
              </p:cNvSpPr>
              <p:nvPr/>
            </p:nvSpPr>
            <p:spPr bwMode="auto">
              <a:xfrm>
                <a:off x="1509" y="2328"/>
                <a:ext cx="9" cy="11"/>
              </a:xfrm>
              <a:custGeom>
                <a:avLst/>
                <a:gdLst>
                  <a:gd name="T0" fmla="*/ 5 w 9"/>
                  <a:gd name="T1" fmla="*/ 4 h 11"/>
                  <a:gd name="T2" fmla="*/ 5 w 9"/>
                  <a:gd name="T3" fmla="*/ 2 h 11"/>
                  <a:gd name="T4" fmla="*/ 5 w 9"/>
                  <a:gd name="T5" fmla="*/ 2 h 11"/>
                  <a:gd name="T6" fmla="*/ 5 w 9"/>
                  <a:gd name="T7" fmla="*/ 2 h 11"/>
                  <a:gd name="T8" fmla="*/ 2 w 9"/>
                  <a:gd name="T9" fmla="*/ 2 h 11"/>
                  <a:gd name="T10" fmla="*/ 0 w 9"/>
                  <a:gd name="T11" fmla="*/ 2 h 11"/>
                  <a:gd name="T12" fmla="*/ 0 w 9"/>
                  <a:gd name="T13" fmla="*/ 0 h 11"/>
                  <a:gd name="T14" fmla="*/ 2 w 9"/>
                  <a:gd name="T15" fmla="*/ 0 h 11"/>
                  <a:gd name="T16" fmla="*/ 3 w 9"/>
                  <a:gd name="T17" fmla="*/ 0 h 11"/>
                  <a:gd name="T18" fmla="*/ 5 w 9"/>
                  <a:gd name="T19" fmla="*/ 2 h 11"/>
                  <a:gd name="T20" fmla="*/ 7 w 9"/>
                  <a:gd name="T21" fmla="*/ 2 h 11"/>
                  <a:gd name="T22" fmla="*/ 9 w 9"/>
                  <a:gd name="T23" fmla="*/ 2 h 11"/>
                  <a:gd name="T24" fmla="*/ 9 w 9"/>
                  <a:gd name="T25" fmla="*/ 6 h 11"/>
                  <a:gd name="T26" fmla="*/ 3 w 9"/>
                  <a:gd name="T27" fmla="*/ 11 h 11"/>
                  <a:gd name="T28" fmla="*/ 2 w 9"/>
                  <a:gd name="T29" fmla="*/ 9 h 11"/>
                  <a:gd name="T30" fmla="*/ 7 w 9"/>
                  <a:gd name="T31" fmla="*/ 6 h 11"/>
                  <a:gd name="T32" fmla="*/ 5 w 9"/>
                  <a:gd name="T33" fmla="*/ 4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1"/>
                  <a:gd name="T53" fmla="*/ 9 w 9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1">
                    <a:moveTo>
                      <a:pt x="5" y="4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7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" name="Freeform 5931"/>
              <p:cNvSpPr>
                <a:spLocks/>
              </p:cNvSpPr>
              <p:nvPr/>
            </p:nvSpPr>
            <p:spPr bwMode="auto">
              <a:xfrm>
                <a:off x="1509" y="2328"/>
                <a:ext cx="9" cy="11"/>
              </a:xfrm>
              <a:custGeom>
                <a:avLst/>
                <a:gdLst>
                  <a:gd name="T0" fmla="*/ 5 w 9"/>
                  <a:gd name="T1" fmla="*/ 4 h 11"/>
                  <a:gd name="T2" fmla="*/ 5 w 9"/>
                  <a:gd name="T3" fmla="*/ 2 h 11"/>
                  <a:gd name="T4" fmla="*/ 5 w 9"/>
                  <a:gd name="T5" fmla="*/ 2 h 11"/>
                  <a:gd name="T6" fmla="*/ 5 w 9"/>
                  <a:gd name="T7" fmla="*/ 2 h 11"/>
                  <a:gd name="T8" fmla="*/ 2 w 9"/>
                  <a:gd name="T9" fmla="*/ 2 h 11"/>
                  <a:gd name="T10" fmla="*/ 0 w 9"/>
                  <a:gd name="T11" fmla="*/ 2 h 11"/>
                  <a:gd name="T12" fmla="*/ 0 w 9"/>
                  <a:gd name="T13" fmla="*/ 0 h 11"/>
                  <a:gd name="T14" fmla="*/ 2 w 9"/>
                  <a:gd name="T15" fmla="*/ 0 h 11"/>
                  <a:gd name="T16" fmla="*/ 3 w 9"/>
                  <a:gd name="T17" fmla="*/ 0 h 11"/>
                  <a:gd name="T18" fmla="*/ 5 w 9"/>
                  <a:gd name="T19" fmla="*/ 2 h 11"/>
                  <a:gd name="T20" fmla="*/ 7 w 9"/>
                  <a:gd name="T21" fmla="*/ 2 h 11"/>
                  <a:gd name="T22" fmla="*/ 9 w 9"/>
                  <a:gd name="T23" fmla="*/ 2 h 11"/>
                  <a:gd name="T24" fmla="*/ 9 w 9"/>
                  <a:gd name="T25" fmla="*/ 6 h 11"/>
                  <a:gd name="T26" fmla="*/ 3 w 9"/>
                  <a:gd name="T27" fmla="*/ 11 h 11"/>
                  <a:gd name="T28" fmla="*/ 2 w 9"/>
                  <a:gd name="T29" fmla="*/ 9 h 11"/>
                  <a:gd name="T30" fmla="*/ 7 w 9"/>
                  <a:gd name="T31" fmla="*/ 6 h 11"/>
                  <a:gd name="T32" fmla="*/ 5 w 9"/>
                  <a:gd name="T33" fmla="*/ 4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1"/>
                  <a:gd name="T53" fmla="*/ 9 w 9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1">
                    <a:moveTo>
                      <a:pt x="5" y="4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7" y="6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" name="Freeform 5932"/>
              <p:cNvSpPr>
                <a:spLocks/>
              </p:cNvSpPr>
              <p:nvPr/>
            </p:nvSpPr>
            <p:spPr bwMode="auto">
              <a:xfrm>
                <a:off x="1530" y="2336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0 h 1"/>
                  <a:gd name="T4" fmla="*/ 2 w 6"/>
                  <a:gd name="T5" fmla="*/ 0 h 1"/>
                  <a:gd name="T6" fmla="*/ 0 w 6"/>
                  <a:gd name="T7" fmla="*/ 1 h 1"/>
                  <a:gd name="T8" fmla="*/ 2 w 6"/>
                  <a:gd name="T9" fmla="*/ 0 h 1"/>
                  <a:gd name="T10" fmla="*/ 4 w 6"/>
                  <a:gd name="T11" fmla="*/ 1 h 1"/>
                  <a:gd name="T12" fmla="*/ 6 w 6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1"/>
                  <a:gd name="T23" fmla="*/ 6 w 6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1">
                    <a:moveTo>
                      <a:pt x="6" y="1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" name="Freeform 5933"/>
              <p:cNvSpPr>
                <a:spLocks/>
              </p:cNvSpPr>
              <p:nvPr/>
            </p:nvSpPr>
            <p:spPr bwMode="auto">
              <a:xfrm>
                <a:off x="1530" y="2336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0 h 1"/>
                  <a:gd name="T4" fmla="*/ 2 w 6"/>
                  <a:gd name="T5" fmla="*/ 0 h 1"/>
                  <a:gd name="T6" fmla="*/ 0 w 6"/>
                  <a:gd name="T7" fmla="*/ 1 h 1"/>
                  <a:gd name="T8" fmla="*/ 2 w 6"/>
                  <a:gd name="T9" fmla="*/ 0 h 1"/>
                  <a:gd name="T10" fmla="*/ 4 w 6"/>
                  <a:gd name="T11" fmla="*/ 1 h 1"/>
                  <a:gd name="T12" fmla="*/ 6 w 6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1"/>
                  <a:gd name="T23" fmla="*/ 6 w 6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1">
                    <a:moveTo>
                      <a:pt x="6" y="1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" name="Freeform 5934"/>
              <p:cNvSpPr>
                <a:spLocks/>
              </p:cNvSpPr>
              <p:nvPr/>
            </p:nvSpPr>
            <p:spPr bwMode="auto">
              <a:xfrm>
                <a:off x="1543" y="2343"/>
                <a:ext cx="12" cy="5"/>
              </a:xfrm>
              <a:custGeom>
                <a:avLst/>
                <a:gdLst>
                  <a:gd name="T0" fmla="*/ 2 w 12"/>
                  <a:gd name="T1" fmla="*/ 0 h 5"/>
                  <a:gd name="T2" fmla="*/ 3 w 12"/>
                  <a:gd name="T3" fmla="*/ 0 h 5"/>
                  <a:gd name="T4" fmla="*/ 12 w 12"/>
                  <a:gd name="T5" fmla="*/ 3 h 5"/>
                  <a:gd name="T6" fmla="*/ 12 w 12"/>
                  <a:gd name="T7" fmla="*/ 5 h 5"/>
                  <a:gd name="T8" fmla="*/ 11 w 12"/>
                  <a:gd name="T9" fmla="*/ 5 h 5"/>
                  <a:gd name="T10" fmla="*/ 5 w 12"/>
                  <a:gd name="T11" fmla="*/ 2 h 5"/>
                  <a:gd name="T12" fmla="*/ 2 w 12"/>
                  <a:gd name="T13" fmla="*/ 3 h 5"/>
                  <a:gd name="T14" fmla="*/ 0 w 12"/>
                  <a:gd name="T15" fmla="*/ 3 h 5"/>
                  <a:gd name="T16" fmla="*/ 0 w 12"/>
                  <a:gd name="T17" fmla="*/ 2 h 5"/>
                  <a:gd name="T18" fmla="*/ 2 w 12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5"/>
                  <a:gd name="T32" fmla="*/ 12 w 1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5">
                    <a:moveTo>
                      <a:pt x="2" y="0"/>
                    </a:moveTo>
                    <a:lnTo>
                      <a:pt x="3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" name="Freeform 5935"/>
              <p:cNvSpPr>
                <a:spLocks/>
              </p:cNvSpPr>
              <p:nvPr/>
            </p:nvSpPr>
            <p:spPr bwMode="auto">
              <a:xfrm>
                <a:off x="1543" y="2343"/>
                <a:ext cx="12" cy="5"/>
              </a:xfrm>
              <a:custGeom>
                <a:avLst/>
                <a:gdLst>
                  <a:gd name="T0" fmla="*/ 2 w 12"/>
                  <a:gd name="T1" fmla="*/ 0 h 5"/>
                  <a:gd name="T2" fmla="*/ 3 w 12"/>
                  <a:gd name="T3" fmla="*/ 0 h 5"/>
                  <a:gd name="T4" fmla="*/ 12 w 12"/>
                  <a:gd name="T5" fmla="*/ 3 h 5"/>
                  <a:gd name="T6" fmla="*/ 12 w 12"/>
                  <a:gd name="T7" fmla="*/ 5 h 5"/>
                  <a:gd name="T8" fmla="*/ 11 w 12"/>
                  <a:gd name="T9" fmla="*/ 5 h 5"/>
                  <a:gd name="T10" fmla="*/ 5 w 12"/>
                  <a:gd name="T11" fmla="*/ 2 h 5"/>
                  <a:gd name="T12" fmla="*/ 2 w 12"/>
                  <a:gd name="T13" fmla="*/ 3 h 5"/>
                  <a:gd name="T14" fmla="*/ 0 w 12"/>
                  <a:gd name="T15" fmla="*/ 3 h 5"/>
                  <a:gd name="T16" fmla="*/ 0 w 12"/>
                  <a:gd name="T17" fmla="*/ 2 h 5"/>
                  <a:gd name="T18" fmla="*/ 2 w 12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5"/>
                  <a:gd name="T32" fmla="*/ 12 w 1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5">
                    <a:moveTo>
                      <a:pt x="2" y="0"/>
                    </a:moveTo>
                    <a:lnTo>
                      <a:pt x="3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" name="Freeform 5936"/>
              <p:cNvSpPr>
                <a:spLocks/>
              </p:cNvSpPr>
              <p:nvPr/>
            </p:nvSpPr>
            <p:spPr bwMode="auto">
              <a:xfrm>
                <a:off x="1521" y="2353"/>
                <a:ext cx="11" cy="8"/>
              </a:xfrm>
              <a:custGeom>
                <a:avLst/>
                <a:gdLst>
                  <a:gd name="T0" fmla="*/ 11 w 11"/>
                  <a:gd name="T1" fmla="*/ 0 h 8"/>
                  <a:gd name="T2" fmla="*/ 9 w 11"/>
                  <a:gd name="T3" fmla="*/ 0 h 8"/>
                  <a:gd name="T4" fmla="*/ 9 w 11"/>
                  <a:gd name="T5" fmla="*/ 6 h 8"/>
                  <a:gd name="T6" fmla="*/ 8 w 11"/>
                  <a:gd name="T7" fmla="*/ 8 h 8"/>
                  <a:gd name="T8" fmla="*/ 0 w 11"/>
                  <a:gd name="T9" fmla="*/ 8 h 8"/>
                  <a:gd name="T10" fmla="*/ 0 w 11"/>
                  <a:gd name="T11" fmla="*/ 4 h 8"/>
                  <a:gd name="T12" fmla="*/ 4 w 11"/>
                  <a:gd name="T13" fmla="*/ 2 h 8"/>
                  <a:gd name="T14" fmla="*/ 6 w 11"/>
                  <a:gd name="T15" fmla="*/ 4 h 8"/>
                  <a:gd name="T16" fmla="*/ 11 w 11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8"/>
                  <a:gd name="T29" fmla="*/ 11 w 11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8">
                    <a:moveTo>
                      <a:pt x="11" y="0"/>
                    </a:moveTo>
                    <a:lnTo>
                      <a:pt x="9" y="0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" name="Freeform 5937"/>
              <p:cNvSpPr>
                <a:spLocks/>
              </p:cNvSpPr>
              <p:nvPr/>
            </p:nvSpPr>
            <p:spPr bwMode="auto">
              <a:xfrm>
                <a:off x="1521" y="2353"/>
                <a:ext cx="11" cy="8"/>
              </a:xfrm>
              <a:custGeom>
                <a:avLst/>
                <a:gdLst>
                  <a:gd name="T0" fmla="*/ 11 w 11"/>
                  <a:gd name="T1" fmla="*/ 0 h 8"/>
                  <a:gd name="T2" fmla="*/ 9 w 11"/>
                  <a:gd name="T3" fmla="*/ 0 h 8"/>
                  <a:gd name="T4" fmla="*/ 9 w 11"/>
                  <a:gd name="T5" fmla="*/ 6 h 8"/>
                  <a:gd name="T6" fmla="*/ 8 w 11"/>
                  <a:gd name="T7" fmla="*/ 8 h 8"/>
                  <a:gd name="T8" fmla="*/ 0 w 11"/>
                  <a:gd name="T9" fmla="*/ 8 h 8"/>
                  <a:gd name="T10" fmla="*/ 0 w 11"/>
                  <a:gd name="T11" fmla="*/ 4 h 8"/>
                  <a:gd name="T12" fmla="*/ 4 w 11"/>
                  <a:gd name="T13" fmla="*/ 2 h 8"/>
                  <a:gd name="T14" fmla="*/ 6 w 11"/>
                  <a:gd name="T15" fmla="*/ 4 h 8"/>
                  <a:gd name="T16" fmla="*/ 11 w 11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8"/>
                  <a:gd name="T29" fmla="*/ 11 w 11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8">
                    <a:moveTo>
                      <a:pt x="11" y="0"/>
                    </a:moveTo>
                    <a:lnTo>
                      <a:pt x="9" y="0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" name="Freeform 5938"/>
              <p:cNvSpPr>
                <a:spLocks/>
              </p:cNvSpPr>
              <p:nvPr/>
            </p:nvSpPr>
            <p:spPr bwMode="auto">
              <a:xfrm>
                <a:off x="1453" y="230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" name="Freeform 5939"/>
              <p:cNvSpPr>
                <a:spLocks/>
              </p:cNvSpPr>
              <p:nvPr/>
            </p:nvSpPr>
            <p:spPr bwMode="auto">
              <a:xfrm>
                <a:off x="1453" y="230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" name="Freeform 5940"/>
              <p:cNvSpPr>
                <a:spLocks/>
              </p:cNvSpPr>
              <p:nvPr/>
            </p:nvSpPr>
            <p:spPr bwMode="auto">
              <a:xfrm>
                <a:off x="1722" y="3669"/>
                <a:ext cx="7" cy="9"/>
              </a:xfrm>
              <a:custGeom>
                <a:avLst/>
                <a:gdLst>
                  <a:gd name="T0" fmla="*/ 5 w 7"/>
                  <a:gd name="T1" fmla="*/ 3 h 9"/>
                  <a:gd name="T2" fmla="*/ 5 w 7"/>
                  <a:gd name="T3" fmla="*/ 3 h 9"/>
                  <a:gd name="T4" fmla="*/ 5 w 7"/>
                  <a:gd name="T5" fmla="*/ 3 h 9"/>
                  <a:gd name="T6" fmla="*/ 7 w 7"/>
                  <a:gd name="T7" fmla="*/ 3 h 9"/>
                  <a:gd name="T8" fmla="*/ 5 w 7"/>
                  <a:gd name="T9" fmla="*/ 7 h 9"/>
                  <a:gd name="T10" fmla="*/ 5 w 7"/>
                  <a:gd name="T11" fmla="*/ 9 h 9"/>
                  <a:gd name="T12" fmla="*/ 3 w 7"/>
                  <a:gd name="T13" fmla="*/ 7 h 9"/>
                  <a:gd name="T14" fmla="*/ 0 w 7"/>
                  <a:gd name="T15" fmla="*/ 3 h 9"/>
                  <a:gd name="T16" fmla="*/ 0 w 7"/>
                  <a:gd name="T17" fmla="*/ 2 h 9"/>
                  <a:gd name="T18" fmla="*/ 0 w 7"/>
                  <a:gd name="T19" fmla="*/ 0 h 9"/>
                  <a:gd name="T20" fmla="*/ 0 w 7"/>
                  <a:gd name="T21" fmla="*/ 2 h 9"/>
                  <a:gd name="T22" fmla="*/ 0 w 7"/>
                  <a:gd name="T23" fmla="*/ 3 h 9"/>
                  <a:gd name="T24" fmla="*/ 0 w 7"/>
                  <a:gd name="T25" fmla="*/ 5 h 9"/>
                  <a:gd name="T26" fmla="*/ 2 w 7"/>
                  <a:gd name="T27" fmla="*/ 5 h 9"/>
                  <a:gd name="T28" fmla="*/ 2 w 7"/>
                  <a:gd name="T29" fmla="*/ 3 h 9"/>
                  <a:gd name="T30" fmla="*/ 2 w 7"/>
                  <a:gd name="T31" fmla="*/ 3 h 9"/>
                  <a:gd name="T32" fmla="*/ 3 w 7"/>
                  <a:gd name="T33" fmla="*/ 3 h 9"/>
                  <a:gd name="T34" fmla="*/ 5 w 7"/>
                  <a:gd name="T35" fmla="*/ 3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"/>
                  <a:gd name="T55" fmla="*/ 0 h 9"/>
                  <a:gd name="T56" fmla="*/ 7 w 7"/>
                  <a:gd name="T57" fmla="*/ 9 h 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" h="9">
                    <a:moveTo>
                      <a:pt x="5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" name="Freeform 5941"/>
              <p:cNvSpPr>
                <a:spLocks/>
              </p:cNvSpPr>
              <p:nvPr/>
            </p:nvSpPr>
            <p:spPr bwMode="auto">
              <a:xfrm>
                <a:off x="1722" y="3669"/>
                <a:ext cx="7" cy="9"/>
              </a:xfrm>
              <a:custGeom>
                <a:avLst/>
                <a:gdLst>
                  <a:gd name="T0" fmla="*/ 5 w 7"/>
                  <a:gd name="T1" fmla="*/ 3 h 9"/>
                  <a:gd name="T2" fmla="*/ 5 w 7"/>
                  <a:gd name="T3" fmla="*/ 3 h 9"/>
                  <a:gd name="T4" fmla="*/ 5 w 7"/>
                  <a:gd name="T5" fmla="*/ 3 h 9"/>
                  <a:gd name="T6" fmla="*/ 7 w 7"/>
                  <a:gd name="T7" fmla="*/ 3 h 9"/>
                  <a:gd name="T8" fmla="*/ 5 w 7"/>
                  <a:gd name="T9" fmla="*/ 7 h 9"/>
                  <a:gd name="T10" fmla="*/ 5 w 7"/>
                  <a:gd name="T11" fmla="*/ 9 h 9"/>
                  <a:gd name="T12" fmla="*/ 3 w 7"/>
                  <a:gd name="T13" fmla="*/ 7 h 9"/>
                  <a:gd name="T14" fmla="*/ 0 w 7"/>
                  <a:gd name="T15" fmla="*/ 3 h 9"/>
                  <a:gd name="T16" fmla="*/ 0 w 7"/>
                  <a:gd name="T17" fmla="*/ 2 h 9"/>
                  <a:gd name="T18" fmla="*/ 0 w 7"/>
                  <a:gd name="T19" fmla="*/ 0 h 9"/>
                  <a:gd name="T20" fmla="*/ 0 w 7"/>
                  <a:gd name="T21" fmla="*/ 2 h 9"/>
                  <a:gd name="T22" fmla="*/ 0 w 7"/>
                  <a:gd name="T23" fmla="*/ 3 h 9"/>
                  <a:gd name="T24" fmla="*/ 0 w 7"/>
                  <a:gd name="T25" fmla="*/ 5 h 9"/>
                  <a:gd name="T26" fmla="*/ 2 w 7"/>
                  <a:gd name="T27" fmla="*/ 5 h 9"/>
                  <a:gd name="T28" fmla="*/ 2 w 7"/>
                  <a:gd name="T29" fmla="*/ 3 h 9"/>
                  <a:gd name="T30" fmla="*/ 2 w 7"/>
                  <a:gd name="T31" fmla="*/ 3 h 9"/>
                  <a:gd name="T32" fmla="*/ 3 w 7"/>
                  <a:gd name="T33" fmla="*/ 3 h 9"/>
                  <a:gd name="T34" fmla="*/ 5 w 7"/>
                  <a:gd name="T35" fmla="*/ 3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"/>
                  <a:gd name="T55" fmla="*/ 0 h 9"/>
                  <a:gd name="T56" fmla="*/ 7 w 7"/>
                  <a:gd name="T57" fmla="*/ 9 h 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" h="9">
                    <a:moveTo>
                      <a:pt x="5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" name="Freeform 5942"/>
              <p:cNvSpPr>
                <a:spLocks/>
              </p:cNvSpPr>
              <p:nvPr/>
            </p:nvSpPr>
            <p:spPr bwMode="auto">
              <a:xfrm>
                <a:off x="1727" y="3662"/>
                <a:ext cx="27" cy="21"/>
              </a:xfrm>
              <a:custGeom>
                <a:avLst/>
                <a:gdLst>
                  <a:gd name="T0" fmla="*/ 25 w 27"/>
                  <a:gd name="T1" fmla="*/ 0 h 21"/>
                  <a:gd name="T2" fmla="*/ 25 w 27"/>
                  <a:gd name="T3" fmla="*/ 0 h 21"/>
                  <a:gd name="T4" fmla="*/ 25 w 27"/>
                  <a:gd name="T5" fmla="*/ 0 h 21"/>
                  <a:gd name="T6" fmla="*/ 27 w 27"/>
                  <a:gd name="T7" fmla="*/ 1 h 21"/>
                  <a:gd name="T8" fmla="*/ 27 w 27"/>
                  <a:gd name="T9" fmla="*/ 1 h 21"/>
                  <a:gd name="T10" fmla="*/ 27 w 27"/>
                  <a:gd name="T11" fmla="*/ 3 h 21"/>
                  <a:gd name="T12" fmla="*/ 25 w 27"/>
                  <a:gd name="T13" fmla="*/ 5 h 21"/>
                  <a:gd name="T14" fmla="*/ 23 w 27"/>
                  <a:gd name="T15" fmla="*/ 7 h 21"/>
                  <a:gd name="T16" fmla="*/ 22 w 27"/>
                  <a:gd name="T17" fmla="*/ 10 h 21"/>
                  <a:gd name="T18" fmla="*/ 20 w 27"/>
                  <a:gd name="T19" fmla="*/ 12 h 21"/>
                  <a:gd name="T20" fmla="*/ 18 w 27"/>
                  <a:gd name="T21" fmla="*/ 16 h 21"/>
                  <a:gd name="T22" fmla="*/ 16 w 27"/>
                  <a:gd name="T23" fmla="*/ 16 h 21"/>
                  <a:gd name="T24" fmla="*/ 15 w 27"/>
                  <a:gd name="T25" fmla="*/ 16 h 21"/>
                  <a:gd name="T26" fmla="*/ 13 w 27"/>
                  <a:gd name="T27" fmla="*/ 16 h 21"/>
                  <a:gd name="T28" fmla="*/ 11 w 27"/>
                  <a:gd name="T29" fmla="*/ 16 h 21"/>
                  <a:gd name="T30" fmla="*/ 11 w 27"/>
                  <a:gd name="T31" fmla="*/ 16 h 21"/>
                  <a:gd name="T32" fmla="*/ 11 w 27"/>
                  <a:gd name="T33" fmla="*/ 19 h 21"/>
                  <a:gd name="T34" fmla="*/ 9 w 27"/>
                  <a:gd name="T35" fmla="*/ 19 h 21"/>
                  <a:gd name="T36" fmla="*/ 9 w 27"/>
                  <a:gd name="T37" fmla="*/ 19 h 21"/>
                  <a:gd name="T38" fmla="*/ 6 w 27"/>
                  <a:gd name="T39" fmla="*/ 21 h 21"/>
                  <a:gd name="T40" fmla="*/ 4 w 27"/>
                  <a:gd name="T41" fmla="*/ 19 h 21"/>
                  <a:gd name="T42" fmla="*/ 2 w 27"/>
                  <a:gd name="T43" fmla="*/ 19 h 21"/>
                  <a:gd name="T44" fmla="*/ 2 w 27"/>
                  <a:gd name="T45" fmla="*/ 19 h 21"/>
                  <a:gd name="T46" fmla="*/ 4 w 27"/>
                  <a:gd name="T47" fmla="*/ 21 h 21"/>
                  <a:gd name="T48" fmla="*/ 0 w 27"/>
                  <a:gd name="T49" fmla="*/ 18 h 21"/>
                  <a:gd name="T50" fmla="*/ 0 w 27"/>
                  <a:gd name="T51" fmla="*/ 16 h 21"/>
                  <a:gd name="T52" fmla="*/ 2 w 27"/>
                  <a:gd name="T53" fmla="*/ 16 h 21"/>
                  <a:gd name="T54" fmla="*/ 2 w 27"/>
                  <a:gd name="T55" fmla="*/ 14 h 21"/>
                  <a:gd name="T56" fmla="*/ 4 w 27"/>
                  <a:gd name="T57" fmla="*/ 16 h 21"/>
                  <a:gd name="T58" fmla="*/ 7 w 27"/>
                  <a:gd name="T59" fmla="*/ 16 h 21"/>
                  <a:gd name="T60" fmla="*/ 9 w 27"/>
                  <a:gd name="T61" fmla="*/ 14 h 21"/>
                  <a:gd name="T62" fmla="*/ 6 w 27"/>
                  <a:gd name="T63" fmla="*/ 14 h 21"/>
                  <a:gd name="T64" fmla="*/ 6 w 27"/>
                  <a:gd name="T65" fmla="*/ 14 h 21"/>
                  <a:gd name="T66" fmla="*/ 7 w 27"/>
                  <a:gd name="T67" fmla="*/ 10 h 21"/>
                  <a:gd name="T68" fmla="*/ 9 w 27"/>
                  <a:gd name="T69" fmla="*/ 12 h 21"/>
                  <a:gd name="T70" fmla="*/ 11 w 27"/>
                  <a:gd name="T71" fmla="*/ 9 h 21"/>
                  <a:gd name="T72" fmla="*/ 15 w 27"/>
                  <a:gd name="T73" fmla="*/ 9 h 21"/>
                  <a:gd name="T74" fmla="*/ 11 w 27"/>
                  <a:gd name="T75" fmla="*/ 3 h 21"/>
                  <a:gd name="T76" fmla="*/ 7 w 27"/>
                  <a:gd name="T77" fmla="*/ 3 h 21"/>
                  <a:gd name="T78" fmla="*/ 7 w 27"/>
                  <a:gd name="T79" fmla="*/ 3 h 21"/>
                  <a:gd name="T80" fmla="*/ 9 w 27"/>
                  <a:gd name="T81" fmla="*/ 3 h 21"/>
                  <a:gd name="T82" fmla="*/ 9 w 27"/>
                  <a:gd name="T83" fmla="*/ 3 h 21"/>
                  <a:gd name="T84" fmla="*/ 7 w 27"/>
                  <a:gd name="T85" fmla="*/ 1 h 21"/>
                  <a:gd name="T86" fmla="*/ 6 w 27"/>
                  <a:gd name="T87" fmla="*/ 1 h 21"/>
                  <a:gd name="T88" fmla="*/ 6 w 27"/>
                  <a:gd name="T89" fmla="*/ 0 h 21"/>
                  <a:gd name="T90" fmla="*/ 9 w 27"/>
                  <a:gd name="T91" fmla="*/ 1 h 21"/>
                  <a:gd name="T92" fmla="*/ 13 w 27"/>
                  <a:gd name="T93" fmla="*/ 3 h 21"/>
                  <a:gd name="T94" fmla="*/ 15 w 27"/>
                  <a:gd name="T95" fmla="*/ 1 h 21"/>
                  <a:gd name="T96" fmla="*/ 25 w 27"/>
                  <a:gd name="T97" fmla="*/ 1 h 21"/>
                  <a:gd name="T98" fmla="*/ 25 w 27"/>
                  <a:gd name="T99" fmla="*/ 0 h 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"/>
                  <a:gd name="T151" fmla="*/ 0 h 21"/>
                  <a:gd name="T152" fmla="*/ 27 w 27"/>
                  <a:gd name="T153" fmla="*/ 21 h 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" h="21">
                    <a:moveTo>
                      <a:pt x="25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9" y="1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" name="Freeform 5943"/>
              <p:cNvSpPr>
                <a:spLocks/>
              </p:cNvSpPr>
              <p:nvPr/>
            </p:nvSpPr>
            <p:spPr bwMode="auto">
              <a:xfrm>
                <a:off x="1727" y="3662"/>
                <a:ext cx="27" cy="21"/>
              </a:xfrm>
              <a:custGeom>
                <a:avLst/>
                <a:gdLst>
                  <a:gd name="T0" fmla="*/ 25 w 27"/>
                  <a:gd name="T1" fmla="*/ 0 h 21"/>
                  <a:gd name="T2" fmla="*/ 25 w 27"/>
                  <a:gd name="T3" fmla="*/ 0 h 21"/>
                  <a:gd name="T4" fmla="*/ 25 w 27"/>
                  <a:gd name="T5" fmla="*/ 0 h 21"/>
                  <a:gd name="T6" fmla="*/ 27 w 27"/>
                  <a:gd name="T7" fmla="*/ 1 h 21"/>
                  <a:gd name="T8" fmla="*/ 27 w 27"/>
                  <a:gd name="T9" fmla="*/ 1 h 21"/>
                  <a:gd name="T10" fmla="*/ 27 w 27"/>
                  <a:gd name="T11" fmla="*/ 3 h 21"/>
                  <a:gd name="T12" fmla="*/ 25 w 27"/>
                  <a:gd name="T13" fmla="*/ 5 h 21"/>
                  <a:gd name="T14" fmla="*/ 23 w 27"/>
                  <a:gd name="T15" fmla="*/ 7 h 21"/>
                  <a:gd name="T16" fmla="*/ 22 w 27"/>
                  <a:gd name="T17" fmla="*/ 10 h 21"/>
                  <a:gd name="T18" fmla="*/ 20 w 27"/>
                  <a:gd name="T19" fmla="*/ 12 h 21"/>
                  <a:gd name="T20" fmla="*/ 18 w 27"/>
                  <a:gd name="T21" fmla="*/ 16 h 21"/>
                  <a:gd name="T22" fmla="*/ 16 w 27"/>
                  <a:gd name="T23" fmla="*/ 16 h 21"/>
                  <a:gd name="T24" fmla="*/ 15 w 27"/>
                  <a:gd name="T25" fmla="*/ 16 h 21"/>
                  <a:gd name="T26" fmla="*/ 13 w 27"/>
                  <a:gd name="T27" fmla="*/ 16 h 21"/>
                  <a:gd name="T28" fmla="*/ 11 w 27"/>
                  <a:gd name="T29" fmla="*/ 16 h 21"/>
                  <a:gd name="T30" fmla="*/ 11 w 27"/>
                  <a:gd name="T31" fmla="*/ 16 h 21"/>
                  <a:gd name="T32" fmla="*/ 11 w 27"/>
                  <a:gd name="T33" fmla="*/ 19 h 21"/>
                  <a:gd name="T34" fmla="*/ 9 w 27"/>
                  <a:gd name="T35" fmla="*/ 19 h 21"/>
                  <a:gd name="T36" fmla="*/ 9 w 27"/>
                  <a:gd name="T37" fmla="*/ 19 h 21"/>
                  <a:gd name="T38" fmla="*/ 6 w 27"/>
                  <a:gd name="T39" fmla="*/ 21 h 21"/>
                  <a:gd name="T40" fmla="*/ 4 w 27"/>
                  <a:gd name="T41" fmla="*/ 19 h 21"/>
                  <a:gd name="T42" fmla="*/ 2 w 27"/>
                  <a:gd name="T43" fmla="*/ 19 h 21"/>
                  <a:gd name="T44" fmla="*/ 2 w 27"/>
                  <a:gd name="T45" fmla="*/ 19 h 21"/>
                  <a:gd name="T46" fmla="*/ 4 w 27"/>
                  <a:gd name="T47" fmla="*/ 21 h 21"/>
                  <a:gd name="T48" fmla="*/ 0 w 27"/>
                  <a:gd name="T49" fmla="*/ 18 h 21"/>
                  <a:gd name="T50" fmla="*/ 0 w 27"/>
                  <a:gd name="T51" fmla="*/ 16 h 21"/>
                  <a:gd name="T52" fmla="*/ 2 w 27"/>
                  <a:gd name="T53" fmla="*/ 16 h 21"/>
                  <a:gd name="T54" fmla="*/ 2 w 27"/>
                  <a:gd name="T55" fmla="*/ 14 h 21"/>
                  <a:gd name="T56" fmla="*/ 4 w 27"/>
                  <a:gd name="T57" fmla="*/ 16 h 21"/>
                  <a:gd name="T58" fmla="*/ 7 w 27"/>
                  <a:gd name="T59" fmla="*/ 16 h 21"/>
                  <a:gd name="T60" fmla="*/ 9 w 27"/>
                  <a:gd name="T61" fmla="*/ 14 h 21"/>
                  <a:gd name="T62" fmla="*/ 6 w 27"/>
                  <a:gd name="T63" fmla="*/ 14 h 21"/>
                  <a:gd name="T64" fmla="*/ 6 w 27"/>
                  <a:gd name="T65" fmla="*/ 14 h 21"/>
                  <a:gd name="T66" fmla="*/ 7 w 27"/>
                  <a:gd name="T67" fmla="*/ 10 h 21"/>
                  <a:gd name="T68" fmla="*/ 9 w 27"/>
                  <a:gd name="T69" fmla="*/ 12 h 21"/>
                  <a:gd name="T70" fmla="*/ 11 w 27"/>
                  <a:gd name="T71" fmla="*/ 9 h 21"/>
                  <a:gd name="T72" fmla="*/ 15 w 27"/>
                  <a:gd name="T73" fmla="*/ 9 h 21"/>
                  <a:gd name="T74" fmla="*/ 11 w 27"/>
                  <a:gd name="T75" fmla="*/ 3 h 21"/>
                  <a:gd name="T76" fmla="*/ 7 w 27"/>
                  <a:gd name="T77" fmla="*/ 3 h 21"/>
                  <a:gd name="T78" fmla="*/ 7 w 27"/>
                  <a:gd name="T79" fmla="*/ 3 h 21"/>
                  <a:gd name="T80" fmla="*/ 9 w 27"/>
                  <a:gd name="T81" fmla="*/ 3 h 21"/>
                  <a:gd name="T82" fmla="*/ 9 w 27"/>
                  <a:gd name="T83" fmla="*/ 3 h 21"/>
                  <a:gd name="T84" fmla="*/ 7 w 27"/>
                  <a:gd name="T85" fmla="*/ 1 h 21"/>
                  <a:gd name="T86" fmla="*/ 6 w 27"/>
                  <a:gd name="T87" fmla="*/ 1 h 21"/>
                  <a:gd name="T88" fmla="*/ 6 w 27"/>
                  <a:gd name="T89" fmla="*/ 0 h 21"/>
                  <a:gd name="T90" fmla="*/ 9 w 27"/>
                  <a:gd name="T91" fmla="*/ 1 h 21"/>
                  <a:gd name="T92" fmla="*/ 13 w 27"/>
                  <a:gd name="T93" fmla="*/ 3 h 21"/>
                  <a:gd name="T94" fmla="*/ 15 w 27"/>
                  <a:gd name="T95" fmla="*/ 1 h 21"/>
                  <a:gd name="T96" fmla="*/ 25 w 27"/>
                  <a:gd name="T97" fmla="*/ 1 h 21"/>
                  <a:gd name="T98" fmla="*/ 25 w 27"/>
                  <a:gd name="T99" fmla="*/ 0 h 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"/>
                  <a:gd name="T151" fmla="*/ 0 h 21"/>
                  <a:gd name="T152" fmla="*/ 27 w 27"/>
                  <a:gd name="T153" fmla="*/ 21 h 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" h="21">
                    <a:moveTo>
                      <a:pt x="25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9" y="1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5" y="1"/>
                    </a:lnTo>
                    <a:lnTo>
                      <a:pt x="2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" name="Freeform 5944"/>
              <p:cNvSpPr>
                <a:spLocks/>
              </p:cNvSpPr>
              <p:nvPr/>
            </p:nvSpPr>
            <p:spPr bwMode="auto">
              <a:xfrm>
                <a:off x="1747" y="3660"/>
                <a:ext cx="30" cy="27"/>
              </a:xfrm>
              <a:custGeom>
                <a:avLst/>
                <a:gdLst>
                  <a:gd name="T0" fmla="*/ 29 w 30"/>
                  <a:gd name="T1" fmla="*/ 11 h 27"/>
                  <a:gd name="T2" fmla="*/ 27 w 30"/>
                  <a:gd name="T3" fmla="*/ 11 h 27"/>
                  <a:gd name="T4" fmla="*/ 25 w 30"/>
                  <a:gd name="T5" fmla="*/ 14 h 27"/>
                  <a:gd name="T6" fmla="*/ 23 w 30"/>
                  <a:gd name="T7" fmla="*/ 14 h 27"/>
                  <a:gd name="T8" fmla="*/ 14 w 30"/>
                  <a:gd name="T9" fmla="*/ 14 h 27"/>
                  <a:gd name="T10" fmla="*/ 12 w 30"/>
                  <a:gd name="T11" fmla="*/ 14 h 27"/>
                  <a:gd name="T12" fmla="*/ 12 w 30"/>
                  <a:gd name="T13" fmla="*/ 14 h 27"/>
                  <a:gd name="T14" fmla="*/ 16 w 30"/>
                  <a:gd name="T15" fmla="*/ 18 h 27"/>
                  <a:gd name="T16" fmla="*/ 16 w 30"/>
                  <a:gd name="T17" fmla="*/ 21 h 27"/>
                  <a:gd name="T18" fmla="*/ 14 w 30"/>
                  <a:gd name="T19" fmla="*/ 20 h 27"/>
                  <a:gd name="T20" fmla="*/ 12 w 30"/>
                  <a:gd name="T21" fmla="*/ 20 h 27"/>
                  <a:gd name="T22" fmla="*/ 11 w 30"/>
                  <a:gd name="T23" fmla="*/ 20 h 27"/>
                  <a:gd name="T24" fmla="*/ 11 w 30"/>
                  <a:gd name="T25" fmla="*/ 20 h 27"/>
                  <a:gd name="T26" fmla="*/ 9 w 30"/>
                  <a:gd name="T27" fmla="*/ 21 h 27"/>
                  <a:gd name="T28" fmla="*/ 11 w 30"/>
                  <a:gd name="T29" fmla="*/ 23 h 27"/>
                  <a:gd name="T30" fmla="*/ 11 w 30"/>
                  <a:gd name="T31" fmla="*/ 25 h 27"/>
                  <a:gd name="T32" fmla="*/ 9 w 30"/>
                  <a:gd name="T33" fmla="*/ 23 h 27"/>
                  <a:gd name="T34" fmla="*/ 5 w 30"/>
                  <a:gd name="T35" fmla="*/ 21 h 27"/>
                  <a:gd name="T36" fmla="*/ 5 w 30"/>
                  <a:gd name="T37" fmla="*/ 27 h 27"/>
                  <a:gd name="T38" fmla="*/ 3 w 30"/>
                  <a:gd name="T39" fmla="*/ 27 h 27"/>
                  <a:gd name="T40" fmla="*/ 0 w 30"/>
                  <a:gd name="T41" fmla="*/ 21 h 27"/>
                  <a:gd name="T42" fmla="*/ 0 w 30"/>
                  <a:gd name="T43" fmla="*/ 20 h 27"/>
                  <a:gd name="T44" fmla="*/ 2 w 30"/>
                  <a:gd name="T45" fmla="*/ 14 h 27"/>
                  <a:gd name="T46" fmla="*/ 3 w 30"/>
                  <a:gd name="T47" fmla="*/ 14 h 27"/>
                  <a:gd name="T48" fmla="*/ 5 w 30"/>
                  <a:gd name="T49" fmla="*/ 12 h 27"/>
                  <a:gd name="T50" fmla="*/ 5 w 30"/>
                  <a:gd name="T51" fmla="*/ 12 h 27"/>
                  <a:gd name="T52" fmla="*/ 7 w 30"/>
                  <a:gd name="T53" fmla="*/ 11 h 27"/>
                  <a:gd name="T54" fmla="*/ 9 w 30"/>
                  <a:gd name="T55" fmla="*/ 11 h 27"/>
                  <a:gd name="T56" fmla="*/ 11 w 30"/>
                  <a:gd name="T57" fmla="*/ 12 h 27"/>
                  <a:gd name="T58" fmla="*/ 11 w 30"/>
                  <a:gd name="T59" fmla="*/ 12 h 27"/>
                  <a:gd name="T60" fmla="*/ 9 w 30"/>
                  <a:gd name="T61" fmla="*/ 3 h 27"/>
                  <a:gd name="T62" fmla="*/ 11 w 30"/>
                  <a:gd name="T63" fmla="*/ 3 h 27"/>
                  <a:gd name="T64" fmla="*/ 12 w 30"/>
                  <a:gd name="T65" fmla="*/ 3 h 27"/>
                  <a:gd name="T66" fmla="*/ 12 w 30"/>
                  <a:gd name="T67" fmla="*/ 0 h 27"/>
                  <a:gd name="T68" fmla="*/ 14 w 30"/>
                  <a:gd name="T69" fmla="*/ 0 h 27"/>
                  <a:gd name="T70" fmla="*/ 16 w 30"/>
                  <a:gd name="T71" fmla="*/ 0 h 27"/>
                  <a:gd name="T72" fmla="*/ 18 w 30"/>
                  <a:gd name="T73" fmla="*/ 0 h 27"/>
                  <a:gd name="T74" fmla="*/ 21 w 30"/>
                  <a:gd name="T75" fmla="*/ 3 h 27"/>
                  <a:gd name="T76" fmla="*/ 27 w 30"/>
                  <a:gd name="T77" fmla="*/ 3 h 27"/>
                  <a:gd name="T78" fmla="*/ 29 w 30"/>
                  <a:gd name="T79" fmla="*/ 3 h 27"/>
                  <a:gd name="T80" fmla="*/ 30 w 30"/>
                  <a:gd name="T81" fmla="*/ 5 h 27"/>
                  <a:gd name="T82" fmla="*/ 30 w 30"/>
                  <a:gd name="T83" fmla="*/ 5 h 27"/>
                  <a:gd name="T84" fmla="*/ 29 w 30"/>
                  <a:gd name="T85" fmla="*/ 5 h 27"/>
                  <a:gd name="T86" fmla="*/ 29 w 30"/>
                  <a:gd name="T87" fmla="*/ 7 h 27"/>
                  <a:gd name="T88" fmla="*/ 29 w 30"/>
                  <a:gd name="T89" fmla="*/ 7 h 27"/>
                  <a:gd name="T90" fmla="*/ 30 w 30"/>
                  <a:gd name="T91" fmla="*/ 9 h 27"/>
                  <a:gd name="T92" fmla="*/ 30 w 30"/>
                  <a:gd name="T93" fmla="*/ 11 h 27"/>
                  <a:gd name="T94" fmla="*/ 29 w 30"/>
                  <a:gd name="T95" fmla="*/ 11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"/>
                  <a:gd name="T145" fmla="*/ 0 h 27"/>
                  <a:gd name="T146" fmla="*/ 30 w 30"/>
                  <a:gd name="T147" fmla="*/ 27 h 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" h="27">
                    <a:moveTo>
                      <a:pt x="29" y="11"/>
                    </a:moveTo>
                    <a:lnTo>
                      <a:pt x="27" y="11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9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5" y="21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1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2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" name="Freeform 5945"/>
              <p:cNvSpPr>
                <a:spLocks/>
              </p:cNvSpPr>
              <p:nvPr/>
            </p:nvSpPr>
            <p:spPr bwMode="auto">
              <a:xfrm>
                <a:off x="1747" y="3660"/>
                <a:ext cx="30" cy="27"/>
              </a:xfrm>
              <a:custGeom>
                <a:avLst/>
                <a:gdLst>
                  <a:gd name="T0" fmla="*/ 29 w 30"/>
                  <a:gd name="T1" fmla="*/ 11 h 27"/>
                  <a:gd name="T2" fmla="*/ 27 w 30"/>
                  <a:gd name="T3" fmla="*/ 11 h 27"/>
                  <a:gd name="T4" fmla="*/ 25 w 30"/>
                  <a:gd name="T5" fmla="*/ 14 h 27"/>
                  <a:gd name="T6" fmla="*/ 23 w 30"/>
                  <a:gd name="T7" fmla="*/ 14 h 27"/>
                  <a:gd name="T8" fmla="*/ 14 w 30"/>
                  <a:gd name="T9" fmla="*/ 14 h 27"/>
                  <a:gd name="T10" fmla="*/ 12 w 30"/>
                  <a:gd name="T11" fmla="*/ 14 h 27"/>
                  <a:gd name="T12" fmla="*/ 12 w 30"/>
                  <a:gd name="T13" fmla="*/ 14 h 27"/>
                  <a:gd name="T14" fmla="*/ 16 w 30"/>
                  <a:gd name="T15" fmla="*/ 18 h 27"/>
                  <a:gd name="T16" fmla="*/ 16 w 30"/>
                  <a:gd name="T17" fmla="*/ 21 h 27"/>
                  <a:gd name="T18" fmla="*/ 14 w 30"/>
                  <a:gd name="T19" fmla="*/ 20 h 27"/>
                  <a:gd name="T20" fmla="*/ 12 w 30"/>
                  <a:gd name="T21" fmla="*/ 20 h 27"/>
                  <a:gd name="T22" fmla="*/ 11 w 30"/>
                  <a:gd name="T23" fmla="*/ 20 h 27"/>
                  <a:gd name="T24" fmla="*/ 11 w 30"/>
                  <a:gd name="T25" fmla="*/ 20 h 27"/>
                  <a:gd name="T26" fmla="*/ 9 w 30"/>
                  <a:gd name="T27" fmla="*/ 21 h 27"/>
                  <a:gd name="T28" fmla="*/ 11 w 30"/>
                  <a:gd name="T29" fmla="*/ 23 h 27"/>
                  <a:gd name="T30" fmla="*/ 11 w 30"/>
                  <a:gd name="T31" fmla="*/ 25 h 27"/>
                  <a:gd name="T32" fmla="*/ 9 w 30"/>
                  <a:gd name="T33" fmla="*/ 23 h 27"/>
                  <a:gd name="T34" fmla="*/ 5 w 30"/>
                  <a:gd name="T35" fmla="*/ 21 h 27"/>
                  <a:gd name="T36" fmla="*/ 5 w 30"/>
                  <a:gd name="T37" fmla="*/ 27 h 27"/>
                  <a:gd name="T38" fmla="*/ 3 w 30"/>
                  <a:gd name="T39" fmla="*/ 27 h 27"/>
                  <a:gd name="T40" fmla="*/ 0 w 30"/>
                  <a:gd name="T41" fmla="*/ 21 h 27"/>
                  <a:gd name="T42" fmla="*/ 0 w 30"/>
                  <a:gd name="T43" fmla="*/ 20 h 27"/>
                  <a:gd name="T44" fmla="*/ 2 w 30"/>
                  <a:gd name="T45" fmla="*/ 14 h 27"/>
                  <a:gd name="T46" fmla="*/ 3 w 30"/>
                  <a:gd name="T47" fmla="*/ 14 h 27"/>
                  <a:gd name="T48" fmla="*/ 5 w 30"/>
                  <a:gd name="T49" fmla="*/ 12 h 27"/>
                  <a:gd name="T50" fmla="*/ 5 w 30"/>
                  <a:gd name="T51" fmla="*/ 12 h 27"/>
                  <a:gd name="T52" fmla="*/ 7 w 30"/>
                  <a:gd name="T53" fmla="*/ 11 h 27"/>
                  <a:gd name="T54" fmla="*/ 9 w 30"/>
                  <a:gd name="T55" fmla="*/ 11 h 27"/>
                  <a:gd name="T56" fmla="*/ 11 w 30"/>
                  <a:gd name="T57" fmla="*/ 12 h 27"/>
                  <a:gd name="T58" fmla="*/ 11 w 30"/>
                  <a:gd name="T59" fmla="*/ 12 h 27"/>
                  <a:gd name="T60" fmla="*/ 9 w 30"/>
                  <a:gd name="T61" fmla="*/ 3 h 27"/>
                  <a:gd name="T62" fmla="*/ 11 w 30"/>
                  <a:gd name="T63" fmla="*/ 3 h 27"/>
                  <a:gd name="T64" fmla="*/ 12 w 30"/>
                  <a:gd name="T65" fmla="*/ 3 h 27"/>
                  <a:gd name="T66" fmla="*/ 12 w 30"/>
                  <a:gd name="T67" fmla="*/ 0 h 27"/>
                  <a:gd name="T68" fmla="*/ 14 w 30"/>
                  <a:gd name="T69" fmla="*/ 0 h 27"/>
                  <a:gd name="T70" fmla="*/ 16 w 30"/>
                  <a:gd name="T71" fmla="*/ 0 h 27"/>
                  <a:gd name="T72" fmla="*/ 18 w 30"/>
                  <a:gd name="T73" fmla="*/ 0 h 27"/>
                  <a:gd name="T74" fmla="*/ 21 w 30"/>
                  <a:gd name="T75" fmla="*/ 3 h 27"/>
                  <a:gd name="T76" fmla="*/ 27 w 30"/>
                  <a:gd name="T77" fmla="*/ 3 h 27"/>
                  <a:gd name="T78" fmla="*/ 29 w 30"/>
                  <a:gd name="T79" fmla="*/ 3 h 27"/>
                  <a:gd name="T80" fmla="*/ 30 w 30"/>
                  <a:gd name="T81" fmla="*/ 5 h 27"/>
                  <a:gd name="T82" fmla="*/ 30 w 30"/>
                  <a:gd name="T83" fmla="*/ 5 h 27"/>
                  <a:gd name="T84" fmla="*/ 29 w 30"/>
                  <a:gd name="T85" fmla="*/ 5 h 27"/>
                  <a:gd name="T86" fmla="*/ 29 w 30"/>
                  <a:gd name="T87" fmla="*/ 7 h 27"/>
                  <a:gd name="T88" fmla="*/ 29 w 30"/>
                  <a:gd name="T89" fmla="*/ 7 h 27"/>
                  <a:gd name="T90" fmla="*/ 30 w 30"/>
                  <a:gd name="T91" fmla="*/ 9 h 27"/>
                  <a:gd name="T92" fmla="*/ 30 w 30"/>
                  <a:gd name="T93" fmla="*/ 11 h 27"/>
                  <a:gd name="T94" fmla="*/ 29 w 30"/>
                  <a:gd name="T95" fmla="*/ 11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"/>
                  <a:gd name="T145" fmla="*/ 0 h 27"/>
                  <a:gd name="T146" fmla="*/ 30 w 30"/>
                  <a:gd name="T147" fmla="*/ 27 h 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" h="27">
                    <a:moveTo>
                      <a:pt x="29" y="11"/>
                    </a:moveTo>
                    <a:lnTo>
                      <a:pt x="27" y="11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9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5" y="21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1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2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" name="Freeform 5946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" name="Freeform 5947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" name="Rectangle 5948"/>
              <p:cNvSpPr>
                <a:spLocks noChangeArrowheads="1"/>
              </p:cNvSpPr>
              <p:nvPr/>
            </p:nvSpPr>
            <p:spPr bwMode="auto">
              <a:xfrm>
                <a:off x="614" y="3114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" name="Rectangle 5949"/>
              <p:cNvSpPr>
                <a:spLocks noChangeArrowheads="1"/>
              </p:cNvSpPr>
              <p:nvPr/>
            </p:nvSpPr>
            <p:spPr bwMode="auto">
              <a:xfrm>
                <a:off x="614" y="3114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" name="Freeform 5950"/>
              <p:cNvSpPr>
                <a:spLocks/>
              </p:cNvSpPr>
              <p:nvPr/>
            </p:nvSpPr>
            <p:spPr bwMode="auto">
              <a:xfrm>
                <a:off x="698" y="310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" name="Freeform 5951"/>
              <p:cNvSpPr>
                <a:spLocks/>
              </p:cNvSpPr>
              <p:nvPr/>
            </p:nvSpPr>
            <p:spPr bwMode="auto">
              <a:xfrm>
                <a:off x="698" y="310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" name="Freeform 5952"/>
              <p:cNvSpPr>
                <a:spLocks/>
              </p:cNvSpPr>
              <p:nvPr/>
            </p:nvSpPr>
            <p:spPr bwMode="auto">
              <a:xfrm>
                <a:off x="122" y="286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" name="Freeform 5953"/>
              <p:cNvSpPr>
                <a:spLocks/>
              </p:cNvSpPr>
              <p:nvPr/>
            </p:nvSpPr>
            <p:spPr bwMode="auto">
              <a:xfrm>
                <a:off x="122" y="286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" name="Freeform 5954"/>
              <p:cNvSpPr>
                <a:spLocks/>
              </p:cNvSpPr>
              <p:nvPr/>
            </p:nvSpPr>
            <p:spPr bwMode="auto">
              <a:xfrm>
                <a:off x="170" y="2846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2 w 4"/>
                  <a:gd name="T11" fmla="*/ 1 h 1"/>
                  <a:gd name="T12" fmla="*/ 2 w 4"/>
                  <a:gd name="T13" fmla="*/ 1 h 1"/>
                  <a:gd name="T14" fmla="*/ 0 w 4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" name="Freeform 5955"/>
              <p:cNvSpPr>
                <a:spLocks/>
              </p:cNvSpPr>
              <p:nvPr/>
            </p:nvSpPr>
            <p:spPr bwMode="auto">
              <a:xfrm>
                <a:off x="170" y="2846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2 w 4"/>
                  <a:gd name="T11" fmla="*/ 1 h 1"/>
                  <a:gd name="T12" fmla="*/ 2 w 4"/>
                  <a:gd name="T13" fmla="*/ 1 h 1"/>
                  <a:gd name="T14" fmla="*/ 0 w 4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" name="Freeform 5956"/>
              <p:cNvSpPr>
                <a:spLocks/>
              </p:cNvSpPr>
              <p:nvPr/>
            </p:nvSpPr>
            <p:spPr bwMode="auto">
              <a:xfrm>
                <a:off x="825" y="2151"/>
                <a:ext cx="485" cy="317"/>
              </a:xfrm>
              <a:custGeom>
                <a:avLst/>
                <a:gdLst>
                  <a:gd name="T0" fmla="*/ 54 w 485"/>
                  <a:gd name="T1" fmla="*/ 22 h 317"/>
                  <a:gd name="T2" fmla="*/ 68 w 485"/>
                  <a:gd name="T3" fmla="*/ 41 h 317"/>
                  <a:gd name="T4" fmla="*/ 75 w 485"/>
                  <a:gd name="T5" fmla="*/ 56 h 317"/>
                  <a:gd name="T6" fmla="*/ 86 w 485"/>
                  <a:gd name="T7" fmla="*/ 75 h 317"/>
                  <a:gd name="T8" fmla="*/ 106 w 485"/>
                  <a:gd name="T9" fmla="*/ 93 h 317"/>
                  <a:gd name="T10" fmla="*/ 120 w 485"/>
                  <a:gd name="T11" fmla="*/ 111 h 317"/>
                  <a:gd name="T12" fmla="*/ 125 w 485"/>
                  <a:gd name="T13" fmla="*/ 120 h 317"/>
                  <a:gd name="T14" fmla="*/ 133 w 485"/>
                  <a:gd name="T15" fmla="*/ 133 h 317"/>
                  <a:gd name="T16" fmla="*/ 149 w 485"/>
                  <a:gd name="T17" fmla="*/ 149 h 317"/>
                  <a:gd name="T18" fmla="*/ 184 w 485"/>
                  <a:gd name="T19" fmla="*/ 183 h 317"/>
                  <a:gd name="T20" fmla="*/ 192 w 485"/>
                  <a:gd name="T21" fmla="*/ 201 h 317"/>
                  <a:gd name="T22" fmla="*/ 192 w 485"/>
                  <a:gd name="T23" fmla="*/ 217 h 317"/>
                  <a:gd name="T24" fmla="*/ 204 w 485"/>
                  <a:gd name="T25" fmla="*/ 242 h 317"/>
                  <a:gd name="T26" fmla="*/ 218 w 485"/>
                  <a:gd name="T27" fmla="*/ 251 h 317"/>
                  <a:gd name="T28" fmla="*/ 229 w 485"/>
                  <a:gd name="T29" fmla="*/ 258 h 317"/>
                  <a:gd name="T30" fmla="*/ 260 w 485"/>
                  <a:gd name="T31" fmla="*/ 270 h 317"/>
                  <a:gd name="T32" fmla="*/ 308 w 485"/>
                  <a:gd name="T33" fmla="*/ 292 h 317"/>
                  <a:gd name="T34" fmla="*/ 340 w 485"/>
                  <a:gd name="T35" fmla="*/ 297 h 317"/>
                  <a:gd name="T36" fmla="*/ 399 w 485"/>
                  <a:gd name="T37" fmla="*/ 317 h 317"/>
                  <a:gd name="T38" fmla="*/ 403 w 485"/>
                  <a:gd name="T39" fmla="*/ 303 h 317"/>
                  <a:gd name="T40" fmla="*/ 423 w 485"/>
                  <a:gd name="T41" fmla="*/ 283 h 317"/>
                  <a:gd name="T42" fmla="*/ 457 w 485"/>
                  <a:gd name="T43" fmla="*/ 253 h 317"/>
                  <a:gd name="T44" fmla="*/ 467 w 485"/>
                  <a:gd name="T45" fmla="*/ 251 h 317"/>
                  <a:gd name="T46" fmla="*/ 471 w 485"/>
                  <a:gd name="T47" fmla="*/ 236 h 317"/>
                  <a:gd name="T48" fmla="*/ 483 w 485"/>
                  <a:gd name="T49" fmla="*/ 211 h 317"/>
                  <a:gd name="T50" fmla="*/ 465 w 485"/>
                  <a:gd name="T51" fmla="*/ 197 h 317"/>
                  <a:gd name="T52" fmla="*/ 421 w 485"/>
                  <a:gd name="T53" fmla="*/ 238 h 317"/>
                  <a:gd name="T54" fmla="*/ 403 w 485"/>
                  <a:gd name="T55" fmla="*/ 249 h 317"/>
                  <a:gd name="T56" fmla="*/ 367 w 485"/>
                  <a:gd name="T57" fmla="*/ 256 h 317"/>
                  <a:gd name="T58" fmla="*/ 342 w 485"/>
                  <a:gd name="T59" fmla="*/ 245 h 317"/>
                  <a:gd name="T60" fmla="*/ 319 w 485"/>
                  <a:gd name="T61" fmla="*/ 206 h 317"/>
                  <a:gd name="T62" fmla="*/ 312 w 485"/>
                  <a:gd name="T63" fmla="*/ 161 h 317"/>
                  <a:gd name="T64" fmla="*/ 313 w 485"/>
                  <a:gd name="T65" fmla="*/ 134 h 317"/>
                  <a:gd name="T66" fmla="*/ 320 w 485"/>
                  <a:gd name="T67" fmla="*/ 129 h 317"/>
                  <a:gd name="T68" fmla="*/ 310 w 485"/>
                  <a:gd name="T69" fmla="*/ 122 h 317"/>
                  <a:gd name="T70" fmla="*/ 276 w 485"/>
                  <a:gd name="T71" fmla="*/ 90 h 317"/>
                  <a:gd name="T72" fmla="*/ 231 w 485"/>
                  <a:gd name="T73" fmla="*/ 54 h 317"/>
                  <a:gd name="T74" fmla="*/ 174 w 485"/>
                  <a:gd name="T75" fmla="*/ 22 h 317"/>
                  <a:gd name="T76" fmla="*/ 36 w 485"/>
                  <a:gd name="T77" fmla="*/ 0 h 317"/>
                  <a:gd name="T78" fmla="*/ 7 w 485"/>
                  <a:gd name="T79" fmla="*/ 15 h 317"/>
                  <a:gd name="T80" fmla="*/ 16 w 485"/>
                  <a:gd name="T81" fmla="*/ 34 h 317"/>
                  <a:gd name="T82" fmla="*/ 25 w 485"/>
                  <a:gd name="T83" fmla="*/ 54 h 317"/>
                  <a:gd name="T84" fmla="*/ 39 w 485"/>
                  <a:gd name="T85" fmla="*/ 66 h 317"/>
                  <a:gd name="T86" fmla="*/ 52 w 485"/>
                  <a:gd name="T87" fmla="*/ 84 h 317"/>
                  <a:gd name="T88" fmla="*/ 48 w 485"/>
                  <a:gd name="T89" fmla="*/ 92 h 317"/>
                  <a:gd name="T90" fmla="*/ 41 w 485"/>
                  <a:gd name="T91" fmla="*/ 95 h 317"/>
                  <a:gd name="T92" fmla="*/ 52 w 485"/>
                  <a:gd name="T93" fmla="*/ 104 h 317"/>
                  <a:gd name="T94" fmla="*/ 66 w 485"/>
                  <a:gd name="T95" fmla="*/ 109 h 317"/>
                  <a:gd name="T96" fmla="*/ 81 w 485"/>
                  <a:gd name="T97" fmla="*/ 145 h 317"/>
                  <a:gd name="T98" fmla="*/ 86 w 485"/>
                  <a:gd name="T99" fmla="*/ 149 h 317"/>
                  <a:gd name="T100" fmla="*/ 116 w 485"/>
                  <a:gd name="T101" fmla="*/ 177 h 317"/>
                  <a:gd name="T102" fmla="*/ 118 w 485"/>
                  <a:gd name="T103" fmla="*/ 160 h 317"/>
                  <a:gd name="T104" fmla="*/ 104 w 485"/>
                  <a:gd name="T105" fmla="*/ 143 h 317"/>
                  <a:gd name="T106" fmla="*/ 93 w 485"/>
                  <a:gd name="T107" fmla="*/ 118 h 317"/>
                  <a:gd name="T108" fmla="*/ 88 w 485"/>
                  <a:gd name="T109" fmla="*/ 113 h 317"/>
                  <a:gd name="T110" fmla="*/ 81 w 485"/>
                  <a:gd name="T111" fmla="*/ 99 h 317"/>
                  <a:gd name="T112" fmla="*/ 68 w 485"/>
                  <a:gd name="T113" fmla="*/ 79 h 317"/>
                  <a:gd name="T114" fmla="*/ 57 w 485"/>
                  <a:gd name="T115" fmla="*/ 63 h 317"/>
                  <a:gd name="T116" fmla="*/ 39 w 485"/>
                  <a:gd name="T117" fmla="*/ 31 h 3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85"/>
                  <a:gd name="T178" fmla="*/ 0 h 317"/>
                  <a:gd name="T179" fmla="*/ 485 w 485"/>
                  <a:gd name="T180" fmla="*/ 317 h 3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85" h="317">
                    <a:moveTo>
                      <a:pt x="38" y="16"/>
                    </a:moveTo>
                    <a:lnTo>
                      <a:pt x="41" y="18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50" y="24"/>
                    </a:lnTo>
                    <a:lnTo>
                      <a:pt x="54" y="22"/>
                    </a:lnTo>
                    <a:lnTo>
                      <a:pt x="56" y="24"/>
                    </a:lnTo>
                    <a:lnTo>
                      <a:pt x="56" y="25"/>
                    </a:lnTo>
                    <a:lnTo>
                      <a:pt x="63" y="27"/>
                    </a:lnTo>
                    <a:lnTo>
                      <a:pt x="65" y="29"/>
                    </a:lnTo>
                    <a:lnTo>
                      <a:pt x="66" y="31"/>
                    </a:lnTo>
                    <a:lnTo>
                      <a:pt x="66" y="38"/>
                    </a:lnTo>
                    <a:lnTo>
                      <a:pt x="68" y="41"/>
                    </a:lnTo>
                    <a:lnTo>
                      <a:pt x="70" y="45"/>
                    </a:lnTo>
                    <a:lnTo>
                      <a:pt x="72" y="47"/>
                    </a:lnTo>
                    <a:lnTo>
                      <a:pt x="72" y="52"/>
                    </a:lnTo>
                    <a:lnTo>
                      <a:pt x="73" y="54"/>
                    </a:lnTo>
                    <a:lnTo>
                      <a:pt x="75" y="56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2" y="70"/>
                    </a:lnTo>
                    <a:lnTo>
                      <a:pt x="84" y="72"/>
                    </a:lnTo>
                    <a:lnTo>
                      <a:pt x="86" y="75"/>
                    </a:lnTo>
                    <a:lnTo>
                      <a:pt x="88" y="79"/>
                    </a:lnTo>
                    <a:lnTo>
                      <a:pt x="91" y="79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6" y="90"/>
                    </a:lnTo>
                    <a:lnTo>
                      <a:pt x="106" y="93"/>
                    </a:lnTo>
                    <a:lnTo>
                      <a:pt x="106" y="95"/>
                    </a:lnTo>
                    <a:lnTo>
                      <a:pt x="106" y="99"/>
                    </a:lnTo>
                    <a:lnTo>
                      <a:pt x="109" y="102"/>
                    </a:lnTo>
                    <a:lnTo>
                      <a:pt x="115" y="104"/>
                    </a:lnTo>
                    <a:lnTo>
                      <a:pt x="118" y="109"/>
                    </a:lnTo>
                    <a:lnTo>
                      <a:pt x="120" y="109"/>
                    </a:lnTo>
                    <a:lnTo>
                      <a:pt x="120" y="111"/>
                    </a:lnTo>
                    <a:lnTo>
                      <a:pt x="124" y="111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27" y="120"/>
                    </a:lnTo>
                    <a:lnTo>
                      <a:pt x="125" y="120"/>
                    </a:lnTo>
                    <a:lnTo>
                      <a:pt x="125" y="127"/>
                    </a:lnTo>
                    <a:lnTo>
                      <a:pt x="127" y="131"/>
                    </a:lnTo>
                    <a:lnTo>
                      <a:pt x="131" y="131"/>
                    </a:lnTo>
                    <a:lnTo>
                      <a:pt x="133" y="129"/>
                    </a:lnTo>
                    <a:lnTo>
                      <a:pt x="133" y="133"/>
                    </a:lnTo>
                    <a:lnTo>
                      <a:pt x="140" y="136"/>
                    </a:lnTo>
                    <a:lnTo>
                      <a:pt x="142" y="138"/>
                    </a:lnTo>
                    <a:lnTo>
                      <a:pt x="143" y="136"/>
                    </a:lnTo>
                    <a:lnTo>
                      <a:pt x="149" y="142"/>
                    </a:lnTo>
                    <a:lnTo>
                      <a:pt x="149" y="147"/>
                    </a:lnTo>
                    <a:lnTo>
                      <a:pt x="149" y="149"/>
                    </a:lnTo>
                    <a:lnTo>
                      <a:pt x="167" y="161"/>
                    </a:lnTo>
                    <a:lnTo>
                      <a:pt x="167" y="163"/>
                    </a:lnTo>
                    <a:lnTo>
                      <a:pt x="167" y="165"/>
                    </a:lnTo>
                    <a:lnTo>
                      <a:pt x="167" y="167"/>
                    </a:lnTo>
                    <a:lnTo>
                      <a:pt x="168" y="167"/>
                    </a:lnTo>
                    <a:lnTo>
                      <a:pt x="172" y="172"/>
                    </a:lnTo>
                    <a:lnTo>
                      <a:pt x="184" y="183"/>
                    </a:lnTo>
                    <a:lnTo>
                      <a:pt x="184" y="185"/>
                    </a:lnTo>
                    <a:lnTo>
                      <a:pt x="184" y="186"/>
                    </a:lnTo>
                    <a:lnTo>
                      <a:pt x="184" y="188"/>
                    </a:lnTo>
                    <a:lnTo>
                      <a:pt x="188" y="194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2" y="201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2" y="210"/>
                    </a:lnTo>
                    <a:lnTo>
                      <a:pt x="190" y="213"/>
                    </a:lnTo>
                    <a:lnTo>
                      <a:pt x="192" y="217"/>
                    </a:lnTo>
                    <a:lnTo>
                      <a:pt x="186" y="220"/>
                    </a:lnTo>
                    <a:lnTo>
                      <a:pt x="186" y="222"/>
                    </a:lnTo>
                    <a:lnTo>
                      <a:pt x="190" y="231"/>
                    </a:lnTo>
                    <a:lnTo>
                      <a:pt x="202" y="240"/>
                    </a:lnTo>
                    <a:lnTo>
                      <a:pt x="204" y="242"/>
                    </a:lnTo>
                    <a:lnTo>
                      <a:pt x="208" y="242"/>
                    </a:lnTo>
                    <a:lnTo>
                      <a:pt x="211" y="245"/>
                    </a:lnTo>
                    <a:lnTo>
                      <a:pt x="215" y="247"/>
                    </a:lnTo>
                    <a:lnTo>
                      <a:pt x="217" y="249"/>
                    </a:lnTo>
                    <a:lnTo>
                      <a:pt x="217" y="251"/>
                    </a:lnTo>
                    <a:lnTo>
                      <a:pt x="218" y="251"/>
                    </a:lnTo>
                    <a:lnTo>
                      <a:pt x="218" y="253"/>
                    </a:lnTo>
                    <a:lnTo>
                      <a:pt x="220" y="254"/>
                    </a:lnTo>
                    <a:lnTo>
                      <a:pt x="222" y="256"/>
                    </a:lnTo>
                    <a:lnTo>
                      <a:pt x="226" y="256"/>
                    </a:lnTo>
                    <a:lnTo>
                      <a:pt x="227" y="256"/>
                    </a:lnTo>
                    <a:lnTo>
                      <a:pt x="229" y="258"/>
                    </a:lnTo>
                    <a:lnTo>
                      <a:pt x="244" y="262"/>
                    </a:lnTo>
                    <a:lnTo>
                      <a:pt x="249" y="263"/>
                    </a:lnTo>
                    <a:lnTo>
                      <a:pt x="251" y="265"/>
                    </a:lnTo>
                    <a:lnTo>
                      <a:pt x="251" y="267"/>
                    </a:lnTo>
                    <a:lnTo>
                      <a:pt x="260" y="270"/>
                    </a:lnTo>
                    <a:lnTo>
                      <a:pt x="260" y="272"/>
                    </a:lnTo>
                    <a:lnTo>
                      <a:pt x="261" y="274"/>
                    </a:lnTo>
                    <a:lnTo>
                      <a:pt x="294" y="285"/>
                    </a:lnTo>
                    <a:lnTo>
                      <a:pt x="295" y="285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10" y="294"/>
                    </a:lnTo>
                    <a:lnTo>
                      <a:pt x="328" y="297"/>
                    </a:lnTo>
                    <a:lnTo>
                      <a:pt x="329" y="297"/>
                    </a:lnTo>
                    <a:lnTo>
                      <a:pt x="331" y="299"/>
                    </a:lnTo>
                    <a:lnTo>
                      <a:pt x="337" y="299"/>
                    </a:lnTo>
                    <a:lnTo>
                      <a:pt x="338" y="299"/>
                    </a:lnTo>
                    <a:lnTo>
                      <a:pt x="340" y="297"/>
                    </a:lnTo>
                    <a:lnTo>
                      <a:pt x="346" y="296"/>
                    </a:lnTo>
                    <a:lnTo>
                      <a:pt x="353" y="292"/>
                    </a:lnTo>
                    <a:lnTo>
                      <a:pt x="356" y="290"/>
                    </a:lnTo>
                    <a:lnTo>
                      <a:pt x="362" y="290"/>
                    </a:lnTo>
                    <a:lnTo>
                      <a:pt x="378" y="297"/>
                    </a:lnTo>
                    <a:lnTo>
                      <a:pt x="399" y="317"/>
                    </a:lnTo>
                    <a:lnTo>
                      <a:pt x="399" y="312"/>
                    </a:lnTo>
                    <a:lnTo>
                      <a:pt x="401" y="312"/>
                    </a:lnTo>
                    <a:lnTo>
                      <a:pt x="401" y="310"/>
                    </a:lnTo>
                    <a:lnTo>
                      <a:pt x="401" y="308"/>
                    </a:lnTo>
                    <a:lnTo>
                      <a:pt x="403" y="303"/>
                    </a:lnTo>
                    <a:lnTo>
                      <a:pt x="410" y="292"/>
                    </a:lnTo>
                    <a:lnTo>
                      <a:pt x="426" y="290"/>
                    </a:lnTo>
                    <a:lnTo>
                      <a:pt x="426" y="287"/>
                    </a:lnTo>
                    <a:lnTo>
                      <a:pt x="426" y="285"/>
                    </a:lnTo>
                    <a:lnTo>
                      <a:pt x="423" y="283"/>
                    </a:lnTo>
                    <a:lnTo>
                      <a:pt x="423" y="279"/>
                    </a:lnTo>
                    <a:lnTo>
                      <a:pt x="410" y="269"/>
                    </a:lnTo>
                    <a:lnTo>
                      <a:pt x="410" y="270"/>
                    </a:lnTo>
                    <a:lnTo>
                      <a:pt x="419" y="270"/>
                    </a:lnTo>
                    <a:lnTo>
                      <a:pt x="419" y="262"/>
                    </a:lnTo>
                    <a:lnTo>
                      <a:pt x="453" y="262"/>
                    </a:lnTo>
                    <a:lnTo>
                      <a:pt x="457" y="253"/>
                    </a:lnTo>
                    <a:lnTo>
                      <a:pt x="458" y="253"/>
                    </a:lnTo>
                    <a:lnTo>
                      <a:pt x="460" y="253"/>
                    </a:lnTo>
                    <a:lnTo>
                      <a:pt x="460" y="251"/>
                    </a:lnTo>
                    <a:lnTo>
                      <a:pt x="464" y="245"/>
                    </a:lnTo>
                    <a:lnTo>
                      <a:pt x="465" y="245"/>
                    </a:lnTo>
                    <a:lnTo>
                      <a:pt x="465" y="251"/>
                    </a:lnTo>
                    <a:lnTo>
                      <a:pt x="467" y="251"/>
                    </a:lnTo>
                    <a:lnTo>
                      <a:pt x="467" y="253"/>
                    </a:lnTo>
                    <a:lnTo>
                      <a:pt x="467" y="256"/>
                    </a:lnTo>
                    <a:lnTo>
                      <a:pt x="467" y="260"/>
                    </a:lnTo>
                    <a:lnTo>
                      <a:pt x="469" y="258"/>
                    </a:lnTo>
                    <a:lnTo>
                      <a:pt x="474" y="238"/>
                    </a:lnTo>
                    <a:lnTo>
                      <a:pt x="473" y="236"/>
                    </a:lnTo>
                    <a:lnTo>
                      <a:pt x="471" y="236"/>
                    </a:lnTo>
                    <a:lnTo>
                      <a:pt x="474" y="235"/>
                    </a:lnTo>
                    <a:lnTo>
                      <a:pt x="474" y="233"/>
                    </a:lnTo>
                    <a:lnTo>
                      <a:pt x="471" y="231"/>
                    </a:lnTo>
                    <a:lnTo>
                      <a:pt x="474" y="226"/>
                    </a:lnTo>
                    <a:lnTo>
                      <a:pt x="474" y="224"/>
                    </a:lnTo>
                    <a:lnTo>
                      <a:pt x="478" y="217"/>
                    </a:lnTo>
                    <a:lnTo>
                      <a:pt x="483" y="211"/>
                    </a:lnTo>
                    <a:lnTo>
                      <a:pt x="485" y="206"/>
                    </a:lnTo>
                    <a:lnTo>
                      <a:pt x="485" y="202"/>
                    </a:lnTo>
                    <a:lnTo>
                      <a:pt x="482" y="201"/>
                    </a:lnTo>
                    <a:lnTo>
                      <a:pt x="474" y="199"/>
                    </a:lnTo>
                    <a:lnTo>
                      <a:pt x="469" y="202"/>
                    </a:lnTo>
                    <a:lnTo>
                      <a:pt x="469" y="199"/>
                    </a:lnTo>
                    <a:lnTo>
                      <a:pt x="465" y="197"/>
                    </a:lnTo>
                    <a:lnTo>
                      <a:pt x="455" y="199"/>
                    </a:lnTo>
                    <a:lnTo>
                      <a:pt x="451" y="201"/>
                    </a:lnTo>
                    <a:lnTo>
                      <a:pt x="431" y="204"/>
                    </a:lnTo>
                    <a:lnTo>
                      <a:pt x="428" y="206"/>
                    </a:lnTo>
                    <a:lnTo>
                      <a:pt x="424" y="228"/>
                    </a:lnTo>
                    <a:lnTo>
                      <a:pt x="423" y="231"/>
                    </a:lnTo>
                    <a:lnTo>
                      <a:pt x="421" y="238"/>
                    </a:lnTo>
                    <a:lnTo>
                      <a:pt x="417" y="240"/>
                    </a:lnTo>
                    <a:lnTo>
                      <a:pt x="414" y="242"/>
                    </a:lnTo>
                    <a:lnTo>
                      <a:pt x="414" y="249"/>
                    </a:lnTo>
                    <a:lnTo>
                      <a:pt x="408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3" y="249"/>
                    </a:lnTo>
                    <a:lnTo>
                      <a:pt x="403" y="247"/>
                    </a:lnTo>
                    <a:lnTo>
                      <a:pt x="401" y="247"/>
                    </a:lnTo>
                    <a:lnTo>
                      <a:pt x="396" y="247"/>
                    </a:lnTo>
                    <a:lnTo>
                      <a:pt x="383" y="251"/>
                    </a:lnTo>
                    <a:lnTo>
                      <a:pt x="381" y="251"/>
                    </a:lnTo>
                    <a:lnTo>
                      <a:pt x="372" y="253"/>
                    </a:lnTo>
                    <a:lnTo>
                      <a:pt x="367" y="256"/>
                    </a:lnTo>
                    <a:lnTo>
                      <a:pt x="363" y="256"/>
                    </a:lnTo>
                    <a:lnTo>
                      <a:pt x="358" y="254"/>
                    </a:lnTo>
                    <a:lnTo>
                      <a:pt x="356" y="249"/>
                    </a:lnTo>
                    <a:lnTo>
                      <a:pt x="354" y="249"/>
                    </a:lnTo>
                    <a:lnTo>
                      <a:pt x="349" y="249"/>
                    </a:lnTo>
                    <a:lnTo>
                      <a:pt x="342" y="245"/>
                    </a:lnTo>
                    <a:lnTo>
                      <a:pt x="337" y="240"/>
                    </a:lnTo>
                    <a:lnTo>
                      <a:pt x="329" y="224"/>
                    </a:lnTo>
                    <a:lnTo>
                      <a:pt x="324" y="219"/>
                    </a:lnTo>
                    <a:lnTo>
                      <a:pt x="317" y="206"/>
                    </a:lnTo>
                    <a:lnTo>
                      <a:pt x="319" y="206"/>
                    </a:lnTo>
                    <a:lnTo>
                      <a:pt x="319" y="202"/>
                    </a:lnTo>
                    <a:lnTo>
                      <a:pt x="319" y="201"/>
                    </a:lnTo>
                    <a:lnTo>
                      <a:pt x="313" y="194"/>
                    </a:lnTo>
                    <a:lnTo>
                      <a:pt x="312" y="188"/>
                    </a:lnTo>
                    <a:lnTo>
                      <a:pt x="313" y="165"/>
                    </a:lnTo>
                    <a:lnTo>
                      <a:pt x="312" y="161"/>
                    </a:lnTo>
                    <a:lnTo>
                      <a:pt x="312" y="160"/>
                    </a:lnTo>
                    <a:lnTo>
                      <a:pt x="310" y="147"/>
                    </a:lnTo>
                    <a:lnTo>
                      <a:pt x="310" y="145"/>
                    </a:lnTo>
                    <a:lnTo>
                      <a:pt x="312" y="142"/>
                    </a:lnTo>
                    <a:lnTo>
                      <a:pt x="313" y="140"/>
                    </a:lnTo>
                    <a:lnTo>
                      <a:pt x="313" y="134"/>
                    </a:lnTo>
                    <a:lnTo>
                      <a:pt x="315" y="133"/>
                    </a:lnTo>
                    <a:lnTo>
                      <a:pt x="319" y="134"/>
                    </a:lnTo>
                    <a:lnTo>
                      <a:pt x="322" y="129"/>
                    </a:lnTo>
                    <a:lnTo>
                      <a:pt x="322" y="127"/>
                    </a:lnTo>
                    <a:lnTo>
                      <a:pt x="320" y="129"/>
                    </a:lnTo>
                    <a:lnTo>
                      <a:pt x="319" y="129"/>
                    </a:lnTo>
                    <a:lnTo>
                      <a:pt x="319" y="127"/>
                    </a:lnTo>
                    <a:lnTo>
                      <a:pt x="320" y="124"/>
                    </a:lnTo>
                    <a:lnTo>
                      <a:pt x="315" y="124"/>
                    </a:lnTo>
                    <a:lnTo>
                      <a:pt x="310" y="122"/>
                    </a:lnTo>
                    <a:lnTo>
                      <a:pt x="303" y="120"/>
                    </a:lnTo>
                    <a:lnTo>
                      <a:pt x="299" y="118"/>
                    </a:lnTo>
                    <a:lnTo>
                      <a:pt x="294" y="118"/>
                    </a:lnTo>
                    <a:lnTo>
                      <a:pt x="290" y="115"/>
                    </a:lnTo>
                    <a:lnTo>
                      <a:pt x="285" y="108"/>
                    </a:lnTo>
                    <a:lnTo>
                      <a:pt x="279" y="93"/>
                    </a:lnTo>
                    <a:lnTo>
                      <a:pt x="276" y="90"/>
                    </a:lnTo>
                    <a:lnTo>
                      <a:pt x="272" y="84"/>
                    </a:lnTo>
                    <a:lnTo>
                      <a:pt x="267" y="79"/>
                    </a:lnTo>
                    <a:lnTo>
                      <a:pt x="261" y="66"/>
                    </a:lnTo>
                    <a:lnTo>
                      <a:pt x="249" y="52"/>
                    </a:lnTo>
                    <a:lnTo>
                      <a:pt x="236" y="54"/>
                    </a:lnTo>
                    <a:lnTo>
                      <a:pt x="233" y="52"/>
                    </a:lnTo>
                    <a:lnTo>
                      <a:pt x="231" y="54"/>
                    </a:lnTo>
                    <a:lnTo>
                      <a:pt x="222" y="68"/>
                    </a:lnTo>
                    <a:lnTo>
                      <a:pt x="215" y="66"/>
                    </a:lnTo>
                    <a:lnTo>
                      <a:pt x="199" y="52"/>
                    </a:lnTo>
                    <a:lnTo>
                      <a:pt x="195" y="38"/>
                    </a:lnTo>
                    <a:lnTo>
                      <a:pt x="181" y="27"/>
                    </a:lnTo>
                    <a:lnTo>
                      <a:pt x="177" y="24"/>
                    </a:lnTo>
                    <a:lnTo>
                      <a:pt x="174" y="22"/>
                    </a:lnTo>
                    <a:lnTo>
                      <a:pt x="172" y="18"/>
                    </a:lnTo>
                    <a:lnTo>
                      <a:pt x="168" y="16"/>
                    </a:lnTo>
                    <a:lnTo>
                      <a:pt x="142" y="16"/>
                    </a:lnTo>
                    <a:lnTo>
                      <a:pt x="142" y="25"/>
                    </a:lnTo>
                    <a:lnTo>
                      <a:pt x="99" y="25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9" y="66"/>
                    </a:lnTo>
                    <a:lnTo>
                      <a:pt x="43" y="70"/>
                    </a:lnTo>
                    <a:lnTo>
                      <a:pt x="45" y="72"/>
                    </a:lnTo>
                    <a:lnTo>
                      <a:pt x="50" y="79"/>
                    </a:lnTo>
                    <a:lnTo>
                      <a:pt x="50" y="81"/>
                    </a:lnTo>
                    <a:lnTo>
                      <a:pt x="50" y="83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7" y="90"/>
                    </a:lnTo>
                    <a:lnTo>
                      <a:pt x="41" y="92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38" y="92"/>
                    </a:lnTo>
                    <a:lnTo>
                      <a:pt x="41" y="95"/>
                    </a:lnTo>
                    <a:lnTo>
                      <a:pt x="43" y="97"/>
                    </a:lnTo>
                    <a:lnTo>
                      <a:pt x="45" y="97"/>
                    </a:lnTo>
                    <a:lnTo>
                      <a:pt x="45" y="100"/>
                    </a:lnTo>
                    <a:lnTo>
                      <a:pt x="47" y="102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2" y="104"/>
                    </a:lnTo>
                    <a:lnTo>
                      <a:pt x="56" y="106"/>
                    </a:lnTo>
                    <a:lnTo>
                      <a:pt x="57" y="108"/>
                    </a:lnTo>
                    <a:lnTo>
                      <a:pt x="59" y="109"/>
                    </a:lnTo>
                    <a:lnTo>
                      <a:pt x="63" y="109"/>
                    </a:lnTo>
                    <a:lnTo>
                      <a:pt x="66" y="106"/>
                    </a:lnTo>
                    <a:lnTo>
                      <a:pt x="66" y="108"/>
                    </a:lnTo>
                    <a:lnTo>
                      <a:pt x="66" y="109"/>
                    </a:lnTo>
                    <a:lnTo>
                      <a:pt x="70" y="117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81" y="127"/>
                    </a:lnTo>
                    <a:lnTo>
                      <a:pt x="82" y="136"/>
                    </a:lnTo>
                    <a:lnTo>
                      <a:pt x="81" y="143"/>
                    </a:lnTo>
                    <a:lnTo>
                      <a:pt x="81" y="145"/>
                    </a:lnTo>
                    <a:lnTo>
                      <a:pt x="81" y="143"/>
                    </a:lnTo>
                    <a:lnTo>
                      <a:pt x="82" y="145"/>
                    </a:lnTo>
                    <a:lnTo>
                      <a:pt x="84" y="145"/>
                    </a:lnTo>
                    <a:lnTo>
                      <a:pt x="86" y="145"/>
                    </a:lnTo>
                    <a:lnTo>
                      <a:pt x="86" y="147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0" y="151"/>
                    </a:lnTo>
                    <a:lnTo>
                      <a:pt x="106" y="163"/>
                    </a:lnTo>
                    <a:lnTo>
                      <a:pt x="108" y="165"/>
                    </a:lnTo>
                    <a:lnTo>
                      <a:pt x="111" y="168"/>
                    </a:lnTo>
                    <a:lnTo>
                      <a:pt x="115" y="176"/>
                    </a:lnTo>
                    <a:lnTo>
                      <a:pt x="116" y="177"/>
                    </a:lnTo>
                    <a:lnTo>
                      <a:pt x="118" y="176"/>
                    </a:lnTo>
                    <a:lnTo>
                      <a:pt x="122" y="174"/>
                    </a:lnTo>
                    <a:lnTo>
                      <a:pt x="124" y="170"/>
                    </a:lnTo>
                    <a:lnTo>
                      <a:pt x="125" y="168"/>
                    </a:lnTo>
                    <a:lnTo>
                      <a:pt x="124" y="167"/>
                    </a:lnTo>
                    <a:lnTo>
                      <a:pt x="118" y="160"/>
                    </a:lnTo>
                    <a:lnTo>
                      <a:pt x="118" y="158"/>
                    </a:lnTo>
                    <a:lnTo>
                      <a:pt x="113" y="152"/>
                    </a:lnTo>
                    <a:lnTo>
                      <a:pt x="109" y="156"/>
                    </a:lnTo>
                    <a:lnTo>
                      <a:pt x="108" y="154"/>
                    </a:lnTo>
                    <a:lnTo>
                      <a:pt x="106" y="152"/>
                    </a:lnTo>
                    <a:lnTo>
                      <a:pt x="104" y="149"/>
                    </a:lnTo>
                    <a:lnTo>
                      <a:pt x="104" y="143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00" y="133"/>
                    </a:lnTo>
                    <a:lnTo>
                      <a:pt x="99" y="131"/>
                    </a:lnTo>
                    <a:lnTo>
                      <a:pt x="95" y="127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3" y="115"/>
                    </a:lnTo>
                    <a:lnTo>
                      <a:pt x="91" y="111"/>
                    </a:lnTo>
                    <a:lnTo>
                      <a:pt x="88" y="108"/>
                    </a:lnTo>
                    <a:lnTo>
                      <a:pt x="86" y="108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1"/>
                    </a:lnTo>
                    <a:lnTo>
                      <a:pt x="86" y="109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2" y="104"/>
                    </a:lnTo>
                    <a:lnTo>
                      <a:pt x="81" y="102"/>
                    </a:lnTo>
                    <a:lnTo>
                      <a:pt x="81" y="99"/>
                    </a:lnTo>
                    <a:lnTo>
                      <a:pt x="79" y="97"/>
                    </a:lnTo>
                    <a:lnTo>
                      <a:pt x="73" y="90"/>
                    </a:lnTo>
                    <a:lnTo>
                      <a:pt x="70" y="81"/>
                    </a:lnTo>
                    <a:lnTo>
                      <a:pt x="70" y="79"/>
                    </a:lnTo>
                    <a:lnTo>
                      <a:pt x="68" y="79"/>
                    </a:lnTo>
                    <a:lnTo>
                      <a:pt x="65" y="72"/>
                    </a:lnTo>
                    <a:lnTo>
                      <a:pt x="63" y="72"/>
                    </a:lnTo>
                    <a:lnTo>
                      <a:pt x="61" y="70"/>
                    </a:lnTo>
                    <a:lnTo>
                      <a:pt x="57" y="66"/>
                    </a:lnTo>
                    <a:lnTo>
                      <a:pt x="57" y="63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3" y="49"/>
                    </a:lnTo>
                    <a:lnTo>
                      <a:pt x="41" y="34"/>
                    </a:lnTo>
                    <a:lnTo>
                      <a:pt x="39" y="31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" name="Freeform 5957"/>
              <p:cNvSpPr>
                <a:spLocks/>
              </p:cNvSpPr>
              <p:nvPr/>
            </p:nvSpPr>
            <p:spPr bwMode="auto">
              <a:xfrm>
                <a:off x="825" y="2151"/>
                <a:ext cx="485" cy="317"/>
              </a:xfrm>
              <a:custGeom>
                <a:avLst/>
                <a:gdLst>
                  <a:gd name="T0" fmla="*/ 54 w 485"/>
                  <a:gd name="T1" fmla="*/ 22 h 317"/>
                  <a:gd name="T2" fmla="*/ 68 w 485"/>
                  <a:gd name="T3" fmla="*/ 41 h 317"/>
                  <a:gd name="T4" fmla="*/ 75 w 485"/>
                  <a:gd name="T5" fmla="*/ 56 h 317"/>
                  <a:gd name="T6" fmla="*/ 86 w 485"/>
                  <a:gd name="T7" fmla="*/ 75 h 317"/>
                  <a:gd name="T8" fmla="*/ 106 w 485"/>
                  <a:gd name="T9" fmla="*/ 93 h 317"/>
                  <a:gd name="T10" fmla="*/ 120 w 485"/>
                  <a:gd name="T11" fmla="*/ 111 h 317"/>
                  <a:gd name="T12" fmla="*/ 125 w 485"/>
                  <a:gd name="T13" fmla="*/ 120 h 317"/>
                  <a:gd name="T14" fmla="*/ 133 w 485"/>
                  <a:gd name="T15" fmla="*/ 133 h 317"/>
                  <a:gd name="T16" fmla="*/ 149 w 485"/>
                  <a:gd name="T17" fmla="*/ 149 h 317"/>
                  <a:gd name="T18" fmla="*/ 184 w 485"/>
                  <a:gd name="T19" fmla="*/ 183 h 317"/>
                  <a:gd name="T20" fmla="*/ 192 w 485"/>
                  <a:gd name="T21" fmla="*/ 201 h 317"/>
                  <a:gd name="T22" fmla="*/ 192 w 485"/>
                  <a:gd name="T23" fmla="*/ 217 h 317"/>
                  <a:gd name="T24" fmla="*/ 204 w 485"/>
                  <a:gd name="T25" fmla="*/ 242 h 317"/>
                  <a:gd name="T26" fmla="*/ 218 w 485"/>
                  <a:gd name="T27" fmla="*/ 251 h 317"/>
                  <a:gd name="T28" fmla="*/ 229 w 485"/>
                  <a:gd name="T29" fmla="*/ 258 h 317"/>
                  <a:gd name="T30" fmla="*/ 260 w 485"/>
                  <a:gd name="T31" fmla="*/ 270 h 317"/>
                  <a:gd name="T32" fmla="*/ 308 w 485"/>
                  <a:gd name="T33" fmla="*/ 292 h 317"/>
                  <a:gd name="T34" fmla="*/ 340 w 485"/>
                  <a:gd name="T35" fmla="*/ 297 h 317"/>
                  <a:gd name="T36" fmla="*/ 399 w 485"/>
                  <a:gd name="T37" fmla="*/ 317 h 317"/>
                  <a:gd name="T38" fmla="*/ 403 w 485"/>
                  <a:gd name="T39" fmla="*/ 303 h 317"/>
                  <a:gd name="T40" fmla="*/ 423 w 485"/>
                  <a:gd name="T41" fmla="*/ 283 h 317"/>
                  <a:gd name="T42" fmla="*/ 457 w 485"/>
                  <a:gd name="T43" fmla="*/ 253 h 317"/>
                  <a:gd name="T44" fmla="*/ 467 w 485"/>
                  <a:gd name="T45" fmla="*/ 251 h 317"/>
                  <a:gd name="T46" fmla="*/ 471 w 485"/>
                  <a:gd name="T47" fmla="*/ 236 h 317"/>
                  <a:gd name="T48" fmla="*/ 483 w 485"/>
                  <a:gd name="T49" fmla="*/ 211 h 317"/>
                  <a:gd name="T50" fmla="*/ 465 w 485"/>
                  <a:gd name="T51" fmla="*/ 197 h 317"/>
                  <a:gd name="T52" fmla="*/ 421 w 485"/>
                  <a:gd name="T53" fmla="*/ 238 h 317"/>
                  <a:gd name="T54" fmla="*/ 403 w 485"/>
                  <a:gd name="T55" fmla="*/ 249 h 317"/>
                  <a:gd name="T56" fmla="*/ 367 w 485"/>
                  <a:gd name="T57" fmla="*/ 256 h 317"/>
                  <a:gd name="T58" fmla="*/ 342 w 485"/>
                  <a:gd name="T59" fmla="*/ 245 h 317"/>
                  <a:gd name="T60" fmla="*/ 319 w 485"/>
                  <a:gd name="T61" fmla="*/ 206 h 317"/>
                  <a:gd name="T62" fmla="*/ 312 w 485"/>
                  <a:gd name="T63" fmla="*/ 161 h 317"/>
                  <a:gd name="T64" fmla="*/ 313 w 485"/>
                  <a:gd name="T65" fmla="*/ 134 h 317"/>
                  <a:gd name="T66" fmla="*/ 320 w 485"/>
                  <a:gd name="T67" fmla="*/ 129 h 317"/>
                  <a:gd name="T68" fmla="*/ 310 w 485"/>
                  <a:gd name="T69" fmla="*/ 122 h 317"/>
                  <a:gd name="T70" fmla="*/ 276 w 485"/>
                  <a:gd name="T71" fmla="*/ 90 h 317"/>
                  <a:gd name="T72" fmla="*/ 231 w 485"/>
                  <a:gd name="T73" fmla="*/ 54 h 317"/>
                  <a:gd name="T74" fmla="*/ 174 w 485"/>
                  <a:gd name="T75" fmla="*/ 22 h 317"/>
                  <a:gd name="T76" fmla="*/ 36 w 485"/>
                  <a:gd name="T77" fmla="*/ 0 h 317"/>
                  <a:gd name="T78" fmla="*/ 7 w 485"/>
                  <a:gd name="T79" fmla="*/ 15 h 317"/>
                  <a:gd name="T80" fmla="*/ 16 w 485"/>
                  <a:gd name="T81" fmla="*/ 34 h 317"/>
                  <a:gd name="T82" fmla="*/ 25 w 485"/>
                  <a:gd name="T83" fmla="*/ 54 h 317"/>
                  <a:gd name="T84" fmla="*/ 39 w 485"/>
                  <a:gd name="T85" fmla="*/ 66 h 317"/>
                  <a:gd name="T86" fmla="*/ 52 w 485"/>
                  <a:gd name="T87" fmla="*/ 84 h 317"/>
                  <a:gd name="T88" fmla="*/ 48 w 485"/>
                  <a:gd name="T89" fmla="*/ 92 h 317"/>
                  <a:gd name="T90" fmla="*/ 41 w 485"/>
                  <a:gd name="T91" fmla="*/ 95 h 317"/>
                  <a:gd name="T92" fmla="*/ 52 w 485"/>
                  <a:gd name="T93" fmla="*/ 104 h 317"/>
                  <a:gd name="T94" fmla="*/ 66 w 485"/>
                  <a:gd name="T95" fmla="*/ 109 h 317"/>
                  <a:gd name="T96" fmla="*/ 81 w 485"/>
                  <a:gd name="T97" fmla="*/ 145 h 317"/>
                  <a:gd name="T98" fmla="*/ 86 w 485"/>
                  <a:gd name="T99" fmla="*/ 149 h 317"/>
                  <a:gd name="T100" fmla="*/ 116 w 485"/>
                  <a:gd name="T101" fmla="*/ 177 h 317"/>
                  <a:gd name="T102" fmla="*/ 118 w 485"/>
                  <a:gd name="T103" fmla="*/ 160 h 317"/>
                  <a:gd name="T104" fmla="*/ 104 w 485"/>
                  <a:gd name="T105" fmla="*/ 143 h 317"/>
                  <a:gd name="T106" fmla="*/ 93 w 485"/>
                  <a:gd name="T107" fmla="*/ 118 h 317"/>
                  <a:gd name="T108" fmla="*/ 88 w 485"/>
                  <a:gd name="T109" fmla="*/ 113 h 317"/>
                  <a:gd name="T110" fmla="*/ 81 w 485"/>
                  <a:gd name="T111" fmla="*/ 99 h 317"/>
                  <a:gd name="T112" fmla="*/ 68 w 485"/>
                  <a:gd name="T113" fmla="*/ 79 h 317"/>
                  <a:gd name="T114" fmla="*/ 57 w 485"/>
                  <a:gd name="T115" fmla="*/ 63 h 317"/>
                  <a:gd name="T116" fmla="*/ 39 w 485"/>
                  <a:gd name="T117" fmla="*/ 31 h 3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85"/>
                  <a:gd name="T178" fmla="*/ 0 h 317"/>
                  <a:gd name="T179" fmla="*/ 485 w 485"/>
                  <a:gd name="T180" fmla="*/ 317 h 3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85" h="317">
                    <a:moveTo>
                      <a:pt x="38" y="16"/>
                    </a:moveTo>
                    <a:lnTo>
                      <a:pt x="41" y="18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50" y="24"/>
                    </a:lnTo>
                    <a:lnTo>
                      <a:pt x="54" y="22"/>
                    </a:lnTo>
                    <a:lnTo>
                      <a:pt x="56" y="24"/>
                    </a:lnTo>
                    <a:lnTo>
                      <a:pt x="56" y="25"/>
                    </a:lnTo>
                    <a:lnTo>
                      <a:pt x="63" y="27"/>
                    </a:lnTo>
                    <a:lnTo>
                      <a:pt x="65" y="29"/>
                    </a:lnTo>
                    <a:lnTo>
                      <a:pt x="66" y="31"/>
                    </a:lnTo>
                    <a:lnTo>
                      <a:pt x="66" y="38"/>
                    </a:lnTo>
                    <a:lnTo>
                      <a:pt x="68" y="41"/>
                    </a:lnTo>
                    <a:lnTo>
                      <a:pt x="70" y="45"/>
                    </a:lnTo>
                    <a:lnTo>
                      <a:pt x="72" y="47"/>
                    </a:lnTo>
                    <a:lnTo>
                      <a:pt x="72" y="52"/>
                    </a:lnTo>
                    <a:lnTo>
                      <a:pt x="73" y="54"/>
                    </a:lnTo>
                    <a:lnTo>
                      <a:pt x="75" y="56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2" y="70"/>
                    </a:lnTo>
                    <a:lnTo>
                      <a:pt x="84" y="72"/>
                    </a:lnTo>
                    <a:lnTo>
                      <a:pt x="86" y="75"/>
                    </a:lnTo>
                    <a:lnTo>
                      <a:pt x="88" y="79"/>
                    </a:lnTo>
                    <a:lnTo>
                      <a:pt x="91" y="79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6" y="90"/>
                    </a:lnTo>
                    <a:lnTo>
                      <a:pt x="106" y="93"/>
                    </a:lnTo>
                    <a:lnTo>
                      <a:pt x="106" y="95"/>
                    </a:lnTo>
                    <a:lnTo>
                      <a:pt x="106" y="99"/>
                    </a:lnTo>
                    <a:lnTo>
                      <a:pt x="109" y="102"/>
                    </a:lnTo>
                    <a:lnTo>
                      <a:pt x="115" y="104"/>
                    </a:lnTo>
                    <a:lnTo>
                      <a:pt x="118" y="109"/>
                    </a:lnTo>
                    <a:lnTo>
                      <a:pt x="120" y="109"/>
                    </a:lnTo>
                    <a:lnTo>
                      <a:pt x="120" y="111"/>
                    </a:lnTo>
                    <a:lnTo>
                      <a:pt x="124" y="111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27" y="120"/>
                    </a:lnTo>
                    <a:lnTo>
                      <a:pt x="125" y="120"/>
                    </a:lnTo>
                    <a:lnTo>
                      <a:pt x="125" y="127"/>
                    </a:lnTo>
                    <a:lnTo>
                      <a:pt x="127" y="131"/>
                    </a:lnTo>
                    <a:lnTo>
                      <a:pt x="131" y="131"/>
                    </a:lnTo>
                    <a:lnTo>
                      <a:pt x="133" y="129"/>
                    </a:lnTo>
                    <a:lnTo>
                      <a:pt x="133" y="133"/>
                    </a:lnTo>
                    <a:lnTo>
                      <a:pt x="140" y="136"/>
                    </a:lnTo>
                    <a:lnTo>
                      <a:pt x="142" y="138"/>
                    </a:lnTo>
                    <a:lnTo>
                      <a:pt x="143" y="136"/>
                    </a:lnTo>
                    <a:lnTo>
                      <a:pt x="149" y="142"/>
                    </a:lnTo>
                    <a:lnTo>
                      <a:pt x="149" y="147"/>
                    </a:lnTo>
                    <a:lnTo>
                      <a:pt x="149" y="149"/>
                    </a:lnTo>
                    <a:lnTo>
                      <a:pt x="167" y="161"/>
                    </a:lnTo>
                    <a:lnTo>
                      <a:pt x="167" y="163"/>
                    </a:lnTo>
                    <a:lnTo>
                      <a:pt x="167" y="165"/>
                    </a:lnTo>
                    <a:lnTo>
                      <a:pt x="167" y="167"/>
                    </a:lnTo>
                    <a:lnTo>
                      <a:pt x="168" y="167"/>
                    </a:lnTo>
                    <a:lnTo>
                      <a:pt x="172" y="172"/>
                    </a:lnTo>
                    <a:lnTo>
                      <a:pt x="184" y="183"/>
                    </a:lnTo>
                    <a:lnTo>
                      <a:pt x="184" y="185"/>
                    </a:lnTo>
                    <a:lnTo>
                      <a:pt x="184" y="186"/>
                    </a:lnTo>
                    <a:lnTo>
                      <a:pt x="184" y="188"/>
                    </a:lnTo>
                    <a:lnTo>
                      <a:pt x="188" y="194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2" y="201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2" y="210"/>
                    </a:lnTo>
                    <a:lnTo>
                      <a:pt x="190" y="213"/>
                    </a:lnTo>
                    <a:lnTo>
                      <a:pt x="192" y="217"/>
                    </a:lnTo>
                    <a:lnTo>
                      <a:pt x="186" y="220"/>
                    </a:lnTo>
                    <a:lnTo>
                      <a:pt x="186" y="222"/>
                    </a:lnTo>
                    <a:lnTo>
                      <a:pt x="190" y="231"/>
                    </a:lnTo>
                    <a:lnTo>
                      <a:pt x="202" y="240"/>
                    </a:lnTo>
                    <a:lnTo>
                      <a:pt x="204" y="242"/>
                    </a:lnTo>
                    <a:lnTo>
                      <a:pt x="208" y="242"/>
                    </a:lnTo>
                    <a:lnTo>
                      <a:pt x="211" y="245"/>
                    </a:lnTo>
                    <a:lnTo>
                      <a:pt x="215" y="247"/>
                    </a:lnTo>
                    <a:lnTo>
                      <a:pt x="217" y="249"/>
                    </a:lnTo>
                    <a:lnTo>
                      <a:pt x="217" y="251"/>
                    </a:lnTo>
                    <a:lnTo>
                      <a:pt x="218" y="251"/>
                    </a:lnTo>
                    <a:lnTo>
                      <a:pt x="218" y="253"/>
                    </a:lnTo>
                    <a:lnTo>
                      <a:pt x="220" y="254"/>
                    </a:lnTo>
                    <a:lnTo>
                      <a:pt x="222" y="256"/>
                    </a:lnTo>
                    <a:lnTo>
                      <a:pt x="226" y="256"/>
                    </a:lnTo>
                    <a:lnTo>
                      <a:pt x="227" y="256"/>
                    </a:lnTo>
                    <a:lnTo>
                      <a:pt x="229" y="258"/>
                    </a:lnTo>
                    <a:lnTo>
                      <a:pt x="244" y="262"/>
                    </a:lnTo>
                    <a:lnTo>
                      <a:pt x="249" y="263"/>
                    </a:lnTo>
                    <a:lnTo>
                      <a:pt x="251" y="265"/>
                    </a:lnTo>
                    <a:lnTo>
                      <a:pt x="251" y="267"/>
                    </a:lnTo>
                    <a:lnTo>
                      <a:pt x="260" y="270"/>
                    </a:lnTo>
                    <a:lnTo>
                      <a:pt x="260" y="272"/>
                    </a:lnTo>
                    <a:lnTo>
                      <a:pt x="261" y="274"/>
                    </a:lnTo>
                    <a:lnTo>
                      <a:pt x="294" y="285"/>
                    </a:lnTo>
                    <a:lnTo>
                      <a:pt x="295" y="285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10" y="294"/>
                    </a:lnTo>
                    <a:lnTo>
                      <a:pt x="328" y="297"/>
                    </a:lnTo>
                    <a:lnTo>
                      <a:pt x="329" y="297"/>
                    </a:lnTo>
                    <a:lnTo>
                      <a:pt x="331" y="299"/>
                    </a:lnTo>
                    <a:lnTo>
                      <a:pt x="337" y="299"/>
                    </a:lnTo>
                    <a:lnTo>
                      <a:pt x="338" y="299"/>
                    </a:lnTo>
                    <a:lnTo>
                      <a:pt x="340" y="297"/>
                    </a:lnTo>
                    <a:lnTo>
                      <a:pt x="346" y="296"/>
                    </a:lnTo>
                    <a:lnTo>
                      <a:pt x="353" y="292"/>
                    </a:lnTo>
                    <a:lnTo>
                      <a:pt x="356" y="290"/>
                    </a:lnTo>
                    <a:lnTo>
                      <a:pt x="362" y="290"/>
                    </a:lnTo>
                    <a:lnTo>
                      <a:pt x="378" y="297"/>
                    </a:lnTo>
                    <a:lnTo>
                      <a:pt x="399" y="317"/>
                    </a:lnTo>
                    <a:lnTo>
                      <a:pt x="399" y="312"/>
                    </a:lnTo>
                    <a:lnTo>
                      <a:pt x="401" y="312"/>
                    </a:lnTo>
                    <a:lnTo>
                      <a:pt x="401" y="310"/>
                    </a:lnTo>
                    <a:lnTo>
                      <a:pt x="401" y="308"/>
                    </a:lnTo>
                    <a:lnTo>
                      <a:pt x="403" y="303"/>
                    </a:lnTo>
                    <a:lnTo>
                      <a:pt x="410" y="292"/>
                    </a:lnTo>
                    <a:lnTo>
                      <a:pt x="426" y="290"/>
                    </a:lnTo>
                    <a:lnTo>
                      <a:pt x="426" y="287"/>
                    </a:lnTo>
                    <a:lnTo>
                      <a:pt x="426" y="285"/>
                    </a:lnTo>
                    <a:lnTo>
                      <a:pt x="423" y="283"/>
                    </a:lnTo>
                    <a:lnTo>
                      <a:pt x="423" y="279"/>
                    </a:lnTo>
                    <a:lnTo>
                      <a:pt x="410" y="269"/>
                    </a:lnTo>
                    <a:lnTo>
                      <a:pt x="410" y="270"/>
                    </a:lnTo>
                    <a:lnTo>
                      <a:pt x="419" y="270"/>
                    </a:lnTo>
                    <a:lnTo>
                      <a:pt x="419" y="262"/>
                    </a:lnTo>
                    <a:lnTo>
                      <a:pt x="453" y="262"/>
                    </a:lnTo>
                    <a:lnTo>
                      <a:pt x="457" y="253"/>
                    </a:lnTo>
                    <a:lnTo>
                      <a:pt x="458" y="253"/>
                    </a:lnTo>
                    <a:lnTo>
                      <a:pt x="460" y="253"/>
                    </a:lnTo>
                    <a:lnTo>
                      <a:pt x="460" y="251"/>
                    </a:lnTo>
                    <a:lnTo>
                      <a:pt x="464" y="245"/>
                    </a:lnTo>
                    <a:lnTo>
                      <a:pt x="465" y="245"/>
                    </a:lnTo>
                    <a:lnTo>
                      <a:pt x="465" y="251"/>
                    </a:lnTo>
                    <a:lnTo>
                      <a:pt x="467" y="251"/>
                    </a:lnTo>
                    <a:lnTo>
                      <a:pt x="467" y="253"/>
                    </a:lnTo>
                    <a:lnTo>
                      <a:pt x="467" y="256"/>
                    </a:lnTo>
                    <a:lnTo>
                      <a:pt x="467" y="260"/>
                    </a:lnTo>
                    <a:lnTo>
                      <a:pt x="469" y="258"/>
                    </a:lnTo>
                    <a:lnTo>
                      <a:pt x="474" y="238"/>
                    </a:lnTo>
                    <a:lnTo>
                      <a:pt x="473" y="236"/>
                    </a:lnTo>
                    <a:lnTo>
                      <a:pt x="471" y="236"/>
                    </a:lnTo>
                    <a:lnTo>
                      <a:pt x="474" y="235"/>
                    </a:lnTo>
                    <a:lnTo>
                      <a:pt x="474" y="233"/>
                    </a:lnTo>
                    <a:lnTo>
                      <a:pt x="471" y="231"/>
                    </a:lnTo>
                    <a:lnTo>
                      <a:pt x="474" y="226"/>
                    </a:lnTo>
                    <a:lnTo>
                      <a:pt x="474" y="224"/>
                    </a:lnTo>
                    <a:lnTo>
                      <a:pt x="478" y="217"/>
                    </a:lnTo>
                    <a:lnTo>
                      <a:pt x="483" y="211"/>
                    </a:lnTo>
                    <a:lnTo>
                      <a:pt x="485" y="206"/>
                    </a:lnTo>
                    <a:lnTo>
                      <a:pt x="485" y="202"/>
                    </a:lnTo>
                    <a:lnTo>
                      <a:pt x="482" y="201"/>
                    </a:lnTo>
                    <a:lnTo>
                      <a:pt x="474" y="199"/>
                    </a:lnTo>
                    <a:lnTo>
                      <a:pt x="469" y="202"/>
                    </a:lnTo>
                    <a:lnTo>
                      <a:pt x="469" y="199"/>
                    </a:lnTo>
                    <a:lnTo>
                      <a:pt x="465" y="197"/>
                    </a:lnTo>
                    <a:lnTo>
                      <a:pt x="455" y="199"/>
                    </a:lnTo>
                    <a:lnTo>
                      <a:pt x="451" y="201"/>
                    </a:lnTo>
                    <a:lnTo>
                      <a:pt x="431" y="204"/>
                    </a:lnTo>
                    <a:lnTo>
                      <a:pt x="428" y="206"/>
                    </a:lnTo>
                    <a:lnTo>
                      <a:pt x="424" y="228"/>
                    </a:lnTo>
                    <a:lnTo>
                      <a:pt x="423" y="231"/>
                    </a:lnTo>
                    <a:lnTo>
                      <a:pt x="421" y="238"/>
                    </a:lnTo>
                    <a:lnTo>
                      <a:pt x="417" y="240"/>
                    </a:lnTo>
                    <a:lnTo>
                      <a:pt x="414" y="242"/>
                    </a:lnTo>
                    <a:lnTo>
                      <a:pt x="414" y="249"/>
                    </a:lnTo>
                    <a:lnTo>
                      <a:pt x="408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3" y="249"/>
                    </a:lnTo>
                    <a:lnTo>
                      <a:pt x="403" y="247"/>
                    </a:lnTo>
                    <a:lnTo>
                      <a:pt x="401" y="247"/>
                    </a:lnTo>
                    <a:lnTo>
                      <a:pt x="396" y="247"/>
                    </a:lnTo>
                    <a:lnTo>
                      <a:pt x="383" y="251"/>
                    </a:lnTo>
                    <a:lnTo>
                      <a:pt x="381" y="251"/>
                    </a:lnTo>
                    <a:lnTo>
                      <a:pt x="372" y="253"/>
                    </a:lnTo>
                    <a:lnTo>
                      <a:pt x="367" y="256"/>
                    </a:lnTo>
                    <a:lnTo>
                      <a:pt x="363" y="256"/>
                    </a:lnTo>
                    <a:lnTo>
                      <a:pt x="358" y="254"/>
                    </a:lnTo>
                    <a:lnTo>
                      <a:pt x="356" y="249"/>
                    </a:lnTo>
                    <a:lnTo>
                      <a:pt x="354" y="249"/>
                    </a:lnTo>
                    <a:lnTo>
                      <a:pt x="349" y="249"/>
                    </a:lnTo>
                    <a:lnTo>
                      <a:pt x="342" y="245"/>
                    </a:lnTo>
                    <a:lnTo>
                      <a:pt x="337" y="240"/>
                    </a:lnTo>
                    <a:lnTo>
                      <a:pt x="329" y="224"/>
                    </a:lnTo>
                    <a:lnTo>
                      <a:pt x="324" y="219"/>
                    </a:lnTo>
                    <a:lnTo>
                      <a:pt x="317" y="206"/>
                    </a:lnTo>
                    <a:lnTo>
                      <a:pt x="319" y="206"/>
                    </a:lnTo>
                    <a:lnTo>
                      <a:pt x="319" y="202"/>
                    </a:lnTo>
                    <a:lnTo>
                      <a:pt x="319" y="201"/>
                    </a:lnTo>
                    <a:lnTo>
                      <a:pt x="313" y="194"/>
                    </a:lnTo>
                    <a:lnTo>
                      <a:pt x="312" y="188"/>
                    </a:lnTo>
                    <a:lnTo>
                      <a:pt x="313" y="165"/>
                    </a:lnTo>
                    <a:lnTo>
                      <a:pt x="312" y="161"/>
                    </a:lnTo>
                    <a:lnTo>
                      <a:pt x="312" y="160"/>
                    </a:lnTo>
                    <a:lnTo>
                      <a:pt x="310" y="147"/>
                    </a:lnTo>
                    <a:lnTo>
                      <a:pt x="310" y="145"/>
                    </a:lnTo>
                    <a:lnTo>
                      <a:pt x="312" y="142"/>
                    </a:lnTo>
                    <a:lnTo>
                      <a:pt x="313" y="140"/>
                    </a:lnTo>
                    <a:lnTo>
                      <a:pt x="313" y="134"/>
                    </a:lnTo>
                    <a:lnTo>
                      <a:pt x="315" y="133"/>
                    </a:lnTo>
                    <a:lnTo>
                      <a:pt x="319" y="134"/>
                    </a:lnTo>
                    <a:lnTo>
                      <a:pt x="322" y="129"/>
                    </a:lnTo>
                    <a:lnTo>
                      <a:pt x="322" y="127"/>
                    </a:lnTo>
                    <a:lnTo>
                      <a:pt x="320" y="129"/>
                    </a:lnTo>
                    <a:lnTo>
                      <a:pt x="319" y="129"/>
                    </a:lnTo>
                    <a:lnTo>
                      <a:pt x="319" y="127"/>
                    </a:lnTo>
                    <a:lnTo>
                      <a:pt x="320" y="124"/>
                    </a:lnTo>
                    <a:lnTo>
                      <a:pt x="315" y="124"/>
                    </a:lnTo>
                    <a:lnTo>
                      <a:pt x="310" y="122"/>
                    </a:lnTo>
                    <a:lnTo>
                      <a:pt x="303" y="120"/>
                    </a:lnTo>
                    <a:lnTo>
                      <a:pt x="299" y="118"/>
                    </a:lnTo>
                    <a:lnTo>
                      <a:pt x="294" y="118"/>
                    </a:lnTo>
                    <a:lnTo>
                      <a:pt x="290" y="115"/>
                    </a:lnTo>
                    <a:lnTo>
                      <a:pt x="285" y="108"/>
                    </a:lnTo>
                    <a:lnTo>
                      <a:pt x="279" y="93"/>
                    </a:lnTo>
                    <a:lnTo>
                      <a:pt x="276" y="90"/>
                    </a:lnTo>
                    <a:lnTo>
                      <a:pt x="272" y="84"/>
                    </a:lnTo>
                    <a:lnTo>
                      <a:pt x="267" y="79"/>
                    </a:lnTo>
                    <a:lnTo>
                      <a:pt x="261" y="66"/>
                    </a:lnTo>
                    <a:lnTo>
                      <a:pt x="249" y="52"/>
                    </a:lnTo>
                    <a:lnTo>
                      <a:pt x="236" y="54"/>
                    </a:lnTo>
                    <a:lnTo>
                      <a:pt x="233" y="52"/>
                    </a:lnTo>
                    <a:lnTo>
                      <a:pt x="231" y="54"/>
                    </a:lnTo>
                    <a:lnTo>
                      <a:pt x="222" y="68"/>
                    </a:lnTo>
                    <a:lnTo>
                      <a:pt x="215" y="66"/>
                    </a:lnTo>
                    <a:lnTo>
                      <a:pt x="199" y="52"/>
                    </a:lnTo>
                    <a:lnTo>
                      <a:pt x="195" y="38"/>
                    </a:lnTo>
                    <a:lnTo>
                      <a:pt x="181" y="27"/>
                    </a:lnTo>
                    <a:lnTo>
                      <a:pt x="177" y="24"/>
                    </a:lnTo>
                    <a:lnTo>
                      <a:pt x="174" y="22"/>
                    </a:lnTo>
                    <a:lnTo>
                      <a:pt x="172" y="18"/>
                    </a:lnTo>
                    <a:lnTo>
                      <a:pt x="168" y="16"/>
                    </a:lnTo>
                    <a:lnTo>
                      <a:pt x="142" y="16"/>
                    </a:lnTo>
                    <a:lnTo>
                      <a:pt x="142" y="25"/>
                    </a:lnTo>
                    <a:lnTo>
                      <a:pt x="99" y="25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9" y="66"/>
                    </a:lnTo>
                    <a:lnTo>
                      <a:pt x="43" y="70"/>
                    </a:lnTo>
                    <a:lnTo>
                      <a:pt x="45" y="72"/>
                    </a:lnTo>
                    <a:lnTo>
                      <a:pt x="50" y="79"/>
                    </a:lnTo>
                    <a:lnTo>
                      <a:pt x="50" y="81"/>
                    </a:lnTo>
                    <a:lnTo>
                      <a:pt x="50" y="83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7" y="90"/>
                    </a:lnTo>
                    <a:lnTo>
                      <a:pt x="41" y="92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38" y="92"/>
                    </a:lnTo>
                    <a:lnTo>
                      <a:pt x="41" y="95"/>
                    </a:lnTo>
                    <a:lnTo>
                      <a:pt x="43" y="97"/>
                    </a:lnTo>
                    <a:lnTo>
                      <a:pt x="45" y="97"/>
                    </a:lnTo>
                    <a:lnTo>
                      <a:pt x="45" y="100"/>
                    </a:lnTo>
                    <a:lnTo>
                      <a:pt x="47" y="102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2" y="104"/>
                    </a:lnTo>
                    <a:lnTo>
                      <a:pt x="56" y="106"/>
                    </a:lnTo>
                    <a:lnTo>
                      <a:pt x="57" y="108"/>
                    </a:lnTo>
                    <a:lnTo>
                      <a:pt x="59" y="109"/>
                    </a:lnTo>
                    <a:lnTo>
                      <a:pt x="63" y="109"/>
                    </a:lnTo>
                    <a:lnTo>
                      <a:pt x="66" y="106"/>
                    </a:lnTo>
                    <a:lnTo>
                      <a:pt x="66" y="108"/>
                    </a:lnTo>
                    <a:lnTo>
                      <a:pt x="66" y="109"/>
                    </a:lnTo>
                    <a:lnTo>
                      <a:pt x="70" y="117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81" y="127"/>
                    </a:lnTo>
                    <a:lnTo>
                      <a:pt x="82" y="136"/>
                    </a:lnTo>
                    <a:lnTo>
                      <a:pt x="81" y="143"/>
                    </a:lnTo>
                    <a:lnTo>
                      <a:pt x="81" y="145"/>
                    </a:lnTo>
                    <a:lnTo>
                      <a:pt x="81" y="143"/>
                    </a:lnTo>
                    <a:lnTo>
                      <a:pt x="82" y="145"/>
                    </a:lnTo>
                    <a:lnTo>
                      <a:pt x="84" y="145"/>
                    </a:lnTo>
                    <a:lnTo>
                      <a:pt x="86" y="145"/>
                    </a:lnTo>
                    <a:lnTo>
                      <a:pt x="86" y="147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0" y="151"/>
                    </a:lnTo>
                    <a:lnTo>
                      <a:pt x="106" y="163"/>
                    </a:lnTo>
                    <a:lnTo>
                      <a:pt x="108" y="165"/>
                    </a:lnTo>
                    <a:lnTo>
                      <a:pt x="111" y="168"/>
                    </a:lnTo>
                    <a:lnTo>
                      <a:pt x="115" y="176"/>
                    </a:lnTo>
                    <a:lnTo>
                      <a:pt x="116" y="177"/>
                    </a:lnTo>
                    <a:lnTo>
                      <a:pt x="118" y="176"/>
                    </a:lnTo>
                    <a:lnTo>
                      <a:pt x="122" y="174"/>
                    </a:lnTo>
                    <a:lnTo>
                      <a:pt x="124" y="170"/>
                    </a:lnTo>
                    <a:lnTo>
                      <a:pt x="125" y="168"/>
                    </a:lnTo>
                    <a:lnTo>
                      <a:pt x="124" y="167"/>
                    </a:lnTo>
                    <a:lnTo>
                      <a:pt x="118" y="160"/>
                    </a:lnTo>
                    <a:lnTo>
                      <a:pt x="118" y="158"/>
                    </a:lnTo>
                    <a:lnTo>
                      <a:pt x="113" y="152"/>
                    </a:lnTo>
                    <a:lnTo>
                      <a:pt x="109" y="156"/>
                    </a:lnTo>
                    <a:lnTo>
                      <a:pt x="108" y="154"/>
                    </a:lnTo>
                    <a:lnTo>
                      <a:pt x="106" y="152"/>
                    </a:lnTo>
                    <a:lnTo>
                      <a:pt x="104" y="149"/>
                    </a:lnTo>
                    <a:lnTo>
                      <a:pt x="104" y="143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00" y="133"/>
                    </a:lnTo>
                    <a:lnTo>
                      <a:pt x="99" y="131"/>
                    </a:lnTo>
                    <a:lnTo>
                      <a:pt x="95" y="127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3" y="115"/>
                    </a:lnTo>
                    <a:lnTo>
                      <a:pt x="91" y="111"/>
                    </a:lnTo>
                    <a:lnTo>
                      <a:pt x="88" y="108"/>
                    </a:lnTo>
                    <a:lnTo>
                      <a:pt x="86" y="108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1"/>
                    </a:lnTo>
                    <a:lnTo>
                      <a:pt x="86" y="109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2" y="104"/>
                    </a:lnTo>
                    <a:lnTo>
                      <a:pt x="81" y="102"/>
                    </a:lnTo>
                    <a:lnTo>
                      <a:pt x="81" y="99"/>
                    </a:lnTo>
                    <a:lnTo>
                      <a:pt x="79" y="97"/>
                    </a:lnTo>
                    <a:lnTo>
                      <a:pt x="73" y="90"/>
                    </a:lnTo>
                    <a:lnTo>
                      <a:pt x="70" y="81"/>
                    </a:lnTo>
                    <a:lnTo>
                      <a:pt x="70" y="79"/>
                    </a:lnTo>
                    <a:lnTo>
                      <a:pt x="68" y="79"/>
                    </a:lnTo>
                    <a:lnTo>
                      <a:pt x="65" y="72"/>
                    </a:lnTo>
                    <a:lnTo>
                      <a:pt x="63" y="72"/>
                    </a:lnTo>
                    <a:lnTo>
                      <a:pt x="61" y="70"/>
                    </a:lnTo>
                    <a:lnTo>
                      <a:pt x="57" y="66"/>
                    </a:lnTo>
                    <a:lnTo>
                      <a:pt x="57" y="63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3" y="49"/>
                    </a:lnTo>
                    <a:lnTo>
                      <a:pt x="41" y="34"/>
                    </a:lnTo>
                    <a:lnTo>
                      <a:pt x="39" y="31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" name="Freeform 5958"/>
              <p:cNvSpPr>
                <a:spLocks/>
              </p:cNvSpPr>
              <p:nvPr/>
            </p:nvSpPr>
            <p:spPr bwMode="auto">
              <a:xfrm>
                <a:off x="1435" y="2504"/>
                <a:ext cx="196" cy="265"/>
              </a:xfrm>
              <a:custGeom>
                <a:avLst/>
                <a:gdLst>
                  <a:gd name="T0" fmla="*/ 126 w 196"/>
                  <a:gd name="T1" fmla="*/ 3 h 265"/>
                  <a:gd name="T2" fmla="*/ 117 w 196"/>
                  <a:gd name="T3" fmla="*/ 0 h 265"/>
                  <a:gd name="T4" fmla="*/ 113 w 196"/>
                  <a:gd name="T5" fmla="*/ 3 h 265"/>
                  <a:gd name="T6" fmla="*/ 86 w 196"/>
                  <a:gd name="T7" fmla="*/ 18 h 265"/>
                  <a:gd name="T8" fmla="*/ 74 w 196"/>
                  <a:gd name="T9" fmla="*/ 27 h 265"/>
                  <a:gd name="T10" fmla="*/ 65 w 196"/>
                  <a:gd name="T11" fmla="*/ 23 h 265"/>
                  <a:gd name="T12" fmla="*/ 54 w 196"/>
                  <a:gd name="T13" fmla="*/ 46 h 265"/>
                  <a:gd name="T14" fmla="*/ 36 w 196"/>
                  <a:gd name="T15" fmla="*/ 61 h 265"/>
                  <a:gd name="T16" fmla="*/ 36 w 196"/>
                  <a:gd name="T17" fmla="*/ 70 h 265"/>
                  <a:gd name="T18" fmla="*/ 26 w 196"/>
                  <a:gd name="T19" fmla="*/ 61 h 265"/>
                  <a:gd name="T20" fmla="*/ 27 w 196"/>
                  <a:gd name="T21" fmla="*/ 64 h 265"/>
                  <a:gd name="T22" fmla="*/ 29 w 196"/>
                  <a:gd name="T23" fmla="*/ 70 h 265"/>
                  <a:gd name="T24" fmla="*/ 22 w 196"/>
                  <a:gd name="T25" fmla="*/ 77 h 265"/>
                  <a:gd name="T26" fmla="*/ 18 w 196"/>
                  <a:gd name="T27" fmla="*/ 82 h 265"/>
                  <a:gd name="T28" fmla="*/ 27 w 196"/>
                  <a:gd name="T29" fmla="*/ 107 h 265"/>
                  <a:gd name="T30" fmla="*/ 26 w 196"/>
                  <a:gd name="T31" fmla="*/ 134 h 265"/>
                  <a:gd name="T32" fmla="*/ 34 w 196"/>
                  <a:gd name="T33" fmla="*/ 136 h 265"/>
                  <a:gd name="T34" fmla="*/ 22 w 196"/>
                  <a:gd name="T35" fmla="*/ 154 h 265"/>
                  <a:gd name="T36" fmla="*/ 9 w 196"/>
                  <a:gd name="T37" fmla="*/ 159 h 265"/>
                  <a:gd name="T38" fmla="*/ 4 w 196"/>
                  <a:gd name="T39" fmla="*/ 170 h 265"/>
                  <a:gd name="T40" fmla="*/ 2 w 196"/>
                  <a:gd name="T41" fmla="*/ 177 h 265"/>
                  <a:gd name="T42" fmla="*/ 29 w 196"/>
                  <a:gd name="T43" fmla="*/ 195 h 265"/>
                  <a:gd name="T44" fmla="*/ 49 w 196"/>
                  <a:gd name="T45" fmla="*/ 193 h 265"/>
                  <a:gd name="T46" fmla="*/ 70 w 196"/>
                  <a:gd name="T47" fmla="*/ 206 h 265"/>
                  <a:gd name="T48" fmla="*/ 79 w 196"/>
                  <a:gd name="T49" fmla="*/ 215 h 265"/>
                  <a:gd name="T50" fmla="*/ 85 w 196"/>
                  <a:gd name="T51" fmla="*/ 216 h 265"/>
                  <a:gd name="T52" fmla="*/ 88 w 196"/>
                  <a:gd name="T53" fmla="*/ 227 h 265"/>
                  <a:gd name="T54" fmla="*/ 94 w 196"/>
                  <a:gd name="T55" fmla="*/ 234 h 265"/>
                  <a:gd name="T56" fmla="*/ 104 w 196"/>
                  <a:gd name="T57" fmla="*/ 238 h 265"/>
                  <a:gd name="T58" fmla="*/ 111 w 196"/>
                  <a:gd name="T59" fmla="*/ 238 h 265"/>
                  <a:gd name="T60" fmla="*/ 120 w 196"/>
                  <a:gd name="T61" fmla="*/ 236 h 265"/>
                  <a:gd name="T62" fmla="*/ 128 w 196"/>
                  <a:gd name="T63" fmla="*/ 234 h 265"/>
                  <a:gd name="T64" fmla="*/ 144 w 196"/>
                  <a:gd name="T65" fmla="*/ 245 h 265"/>
                  <a:gd name="T66" fmla="*/ 136 w 196"/>
                  <a:gd name="T67" fmla="*/ 261 h 265"/>
                  <a:gd name="T68" fmla="*/ 145 w 196"/>
                  <a:gd name="T69" fmla="*/ 265 h 265"/>
                  <a:gd name="T70" fmla="*/ 147 w 196"/>
                  <a:gd name="T71" fmla="*/ 254 h 265"/>
                  <a:gd name="T72" fmla="*/ 153 w 196"/>
                  <a:gd name="T73" fmla="*/ 211 h 265"/>
                  <a:gd name="T74" fmla="*/ 156 w 196"/>
                  <a:gd name="T75" fmla="*/ 189 h 265"/>
                  <a:gd name="T76" fmla="*/ 158 w 196"/>
                  <a:gd name="T77" fmla="*/ 189 h 265"/>
                  <a:gd name="T78" fmla="*/ 153 w 196"/>
                  <a:gd name="T79" fmla="*/ 182 h 265"/>
                  <a:gd name="T80" fmla="*/ 147 w 196"/>
                  <a:gd name="T81" fmla="*/ 181 h 265"/>
                  <a:gd name="T82" fmla="*/ 172 w 196"/>
                  <a:gd name="T83" fmla="*/ 172 h 265"/>
                  <a:gd name="T84" fmla="*/ 174 w 196"/>
                  <a:gd name="T85" fmla="*/ 168 h 265"/>
                  <a:gd name="T86" fmla="*/ 183 w 196"/>
                  <a:gd name="T87" fmla="*/ 166 h 265"/>
                  <a:gd name="T88" fmla="*/ 192 w 196"/>
                  <a:gd name="T89" fmla="*/ 181 h 265"/>
                  <a:gd name="T90" fmla="*/ 181 w 196"/>
                  <a:gd name="T91" fmla="*/ 154 h 265"/>
                  <a:gd name="T92" fmla="*/ 188 w 196"/>
                  <a:gd name="T93" fmla="*/ 147 h 265"/>
                  <a:gd name="T94" fmla="*/ 188 w 196"/>
                  <a:gd name="T95" fmla="*/ 141 h 265"/>
                  <a:gd name="T96" fmla="*/ 181 w 196"/>
                  <a:gd name="T97" fmla="*/ 134 h 265"/>
                  <a:gd name="T98" fmla="*/ 179 w 196"/>
                  <a:gd name="T99" fmla="*/ 120 h 265"/>
                  <a:gd name="T100" fmla="*/ 183 w 196"/>
                  <a:gd name="T101" fmla="*/ 107 h 265"/>
                  <a:gd name="T102" fmla="*/ 185 w 196"/>
                  <a:gd name="T103" fmla="*/ 100 h 265"/>
                  <a:gd name="T104" fmla="*/ 167 w 196"/>
                  <a:gd name="T105" fmla="*/ 102 h 265"/>
                  <a:gd name="T106" fmla="*/ 154 w 196"/>
                  <a:gd name="T107" fmla="*/ 102 h 265"/>
                  <a:gd name="T108" fmla="*/ 145 w 196"/>
                  <a:gd name="T109" fmla="*/ 87 h 265"/>
                  <a:gd name="T110" fmla="*/ 111 w 196"/>
                  <a:gd name="T111" fmla="*/ 82 h 265"/>
                  <a:gd name="T112" fmla="*/ 106 w 196"/>
                  <a:gd name="T113" fmla="*/ 68 h 265"/>
                  <a:gd name="T114" fmla="*/ 102 w 196"/>
                  <a:gd name="T115" fmla="*/ 61 h 265"/>
                  <a:gd name="T116" fmla="*/ 99 w 196"/>
                  <a:gd name="T117" fmla="*/ 30 h 2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6"/>
                  <a:gd name="T178" fmla="*/ 0 h 265"/>
                  <a:gd name="T179" fmla="*/ 196 w 196"/>
                  <a:gd name="T180" fmla="*/ 265 h 2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6" h="265">
                    <a:moveTo>
                      <a:pt x="124" y="9"/>
                    </a:moveTo>
                    <a:lnTo>
                      <a:pt x="126" y="7"/>
                    </a:lnTo>
                    <a:lnTo>
                      <a:pt x="126" y="5"/>
                    </a:lnTo>
                    <a:lnTo>
                      <a:pt x="126" y="3"/>
                    </a:lnTo>
                    <a:lnTo>
                      <a:pt x="124" y="2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3"/>
                    </a:lnTo>
                    <a:lnTo>
                      <a:pt x="113" y="3"/>
                    </a:lnTo>
                    <a:lnTo>
                      <a:pt x="111" y="3"/>
                    </a:lnTo>
                    <a:lnTo>
                      <a:pt x="111" y="5"/>
                    </a:lnTo>
                    <a:lnTo>
                      <a:pt x="110" y="9"/>
                    </a:lnTo>
                    <a:lnTo>
                      <a:pt x="86" y="18"/>
                    </a:lnTo>
                    <a:lnTo>
                      <a:pt x="77" y="18"/>
                    </a:lnTo>
                    <a:lnTo>
                      <a:pt x="74" y="25"/>
                    </a:lnTo>
                    <a:lnTo>
                      <a:pt x="74" y="27"/>
                    </a:lnTo>
                    <a:lnTo>
                      <a:pt x="72" y="27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4" y="46"/>
                    </a:lnTo>
                    <a:lnTo>
                      <a:pt x="52" y="48"/>
                    </a:lnTo>
                    <a:lnTo>
                      <a:pt x="47" y="48"/>
                    </a:lnTo>
                    <a:lnTo>
                      <a:pt x="40" y="57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36" y="70"/>
                    </a:lnTo>
                    <a:lnTo>
                      <a:pt x="36" y="71"/>
                    </a:lnTo>
                    <a:lnTo>
                      <a:pt x="34" y="70"/>
                    </a:lnTo>
                    <a:lnTo>
                      <a:pt x="26" y="61"/>
                    </a:lnTo>
                    <a:lnTo>
                      <a:pt x="26" y="64"/>
                    </a:lnTo>
                    <a:lnTo>
                      <a:pt x="27" y="64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22" y="89"/>
                    </a:lnTo>
                    <a:lnTo>
                      <a:pt x="26" y="93"/>
                    </a:lnTo>
                    <a:lnTo>
                      <a:pt x="26" y="95"/>
                    </a:lnTo>
                    <a:lnTo>
                      <a:pt x="27" y="107"/>
                    </a:lnTo>
                    <a:lnTo>
                      <a:pt x="26" y="111"/>
                    </a:lnTo>
                    <a:lnTo>
                      <a:pt x="26" y="113"/>
                    </a:lnTo>
                    <a:lnTo>
                      <a:pt x="27" y="127"/>
                    </a:lnTo>
                    <a:lnTo>
                      <a:pt x="26" y="134"/>
                    </a:lnTo>
                    <a:lnTo>
                      <a:pt x="26" y="136"/>
                    </a:lnTo>
                    <a:lnTo>
                      <a:pt x="27" y="138"/>
                    </a:lnTo>
                    <a:lnTo>
                      <a:pt x="31" y="138"/>
                    </a:lnTo>
                    <a:lnTo>
                      <a:pt x="34" y="136"/>
                    </a:lnTo>
                    <a:lnTo>
                      <a:pt x="34" y="138"/>
                    </a:lnTo>
                    <a:lnTo>
                      <a:pt x="33" y="139"/>
                    </a:lnTo>
                    <a:lnTo>
                      <a:pt x="26" y="147"/>
                    </a:lnTo>
                    <a:lnTo>
                      <a:pt x="22" y="154"/>
                    </a:lnTo>
                    <a:lnTo>
                      <a:pt x="22" y="155"/>
                    </a:lnTo>
                    <a:lnTo>
                      <a:pt x="17" y="157"/>
                    </a:lnTo>
                    <a:lnTo>
                      <a:pt x="13" y="157"/>
                    </a:lnTo>
                    <a:lnTo>
                      <a:pt x="9" y="159"/>
                    </a:lnTo>
                    <a:lnTo>
                      <a:pt x="6" y="166"/>
                    </a:lnTo>
                    <a:lnTo>
                      <a:pt x="8" y="168"/>
                    </a:lnTo>
                    <a:lnTo>
                      <a:pt x="8" y="170"/>
                    </a:lnTo>
                    <a:lnTo>
                      <a:pt x="4" y="170"/>
                    </a:lnTo>
                    <a:lnTo>
                      <a:pt x="2" y="172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4" y="179"/>
                    </a:lnTo>
                    <a:lnTo>
                      <a:pt x="26" y="189"/>
                    </a:lnTo>
                    <a:lnTo>
                      <a:pt x="29" y="195"/>
                    </a:lnTo>
                    <a:lnTo>
                      <a:pt x="45" y="197"/>
                    </a:lnTo>
                    <a:lnTo>
                      <a:pt x="45" y="195"/>
                    </a:lnTo>
                    <a:lnTo>
                      <a:pt x="47" y="193"/>
                    </a:lnTo>
                    <a:lnTo>
                      <a:pt x="49" y="193"/>
                    </a:lnTo>
                    <a:lnTo>
                      <a:pt x="58" y="200"/>
                    </a:lnTo>
                    <a:lnTo>
                      <a:pt x="67" y="202"/>
                    </a:lnTo>
                    <a:lnTo>
                      <a:pt x="68" y="202"/>
                    </a:lnTo>
                    <a:lnTo>
                      <a:pt x="70" y="206"/>
                    </a:lnTo>
                    <a:lnTo>
                      <a:pt x="74" y="207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6"/>
                    </a:lnTo>
                    <a:lnTo>
                      <a:pt x="81" y="216"/>
                    </a:lnTo>
                    <a:lnTo>
                      <a:pt x="83" y="216"/>
                    </a:lnTo>
                    <a:lnTo>
                      <a:pt x="85" y="216"/>
                    </a:lnTo>
                    <a:lnTo>
                      <a:pt x="86" y="218"/>
                    </a:lnTo>
                    <a:lnTo>
                      <a:pt x="86" y="220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9"/>
                    </a:lnTo>
                    <a:lnTo>
                      <a:pt x="94" y="234"/>
                    </a:lnTo>
                    <a:lnTo>
                      <a:pt x="95" y="238"/>
                    </a:lnTo>
                    <a:lnTo>
                      <a:pt x="99" y="238"/>
                    </a:lnTo>
                    <a:lnTo>
                      <a:pt x="101" y="238"/>
                    </a:lnTo>
                    <a:lnTo>
                      <a:pt x="104" y="238"/>
                    </a:lnTo>
                    <a:lnTo>
                      <a:pt x="106" y="240"/>
                    </a:lnTo>
                    <a:lnTo>
                      <a:pt x="110" y="240"/>
                    </a:lnTo>
                    <a:lnTo>
                      <a:pt x="111" y="238"/>
                    </a:lnTo>
                    <a:lnTo>
                      <a:pt x="113" y="236"/>
                    </a:lnTo>
                    <a:lnTo>
                      <a:pt x="115" y="234"/>
                    </a:lnTo>
                    <a:lnTo>
                      <a:pt x="120" y="236"/>
                    </a:lnTo>
                    <a:lnTo>
                      <a:pt x="122" y="236"/>
                    </a:lnTo>
                    <a:lnTo>
                      <a:pt x="124" y="238"/>
                    </a:lnTo>
                    <a:lnTo>
                      <a:pt x="126" y="236"/>
                    </a:lnTo>
                    <a:lnTo>
                      <a:pt x="128" y="234"/>
                    </a:lnTo>
                    <a:lnTo>
                      <a:pt x="131" y="236"/>
                    </a:lnTo>
                    <a:lnTo>
                      <a:pt x="140" y="240"/>
                    </a:lnTo>
                    <a:lnTo>
                      <a:pt x="144" y="243"/>
                    </a:lnTo>
                    <a:lnTo>
                      <a:pt x="144" y="245"/>
                    </a:lnTo>
                    <a:lnTo>
                      <a:pt x="135" y="256"/>
                    </a:lnTo>
                    <a:lnTo>
                      <a:pt x="135" y="259"/>
                    </a:lnTo>
                    <a:lnTo>
                      <a:pt x="136" y="261"/>
                    </a:lnTo>
                    <a:lnTo>
                      <a:pt x="138" y="259"/>
                    </a:lnTo>
                    <a:lnTo>
                      <a:pt x="140" y="261"/>
                    </a:lnTo>
                    <a:lnTo>
                      <a:pt x="144" y="265"/>
                    </a:lnTo>
                    <a:lnTo>
                      <a:pt x="145" y="265"/>
                    </a:lnTo>
                    <a:lnTo>
                      <a:pt x="145" y="263"/>
                    </a:lnTo>
                    <a:lnTo>
                      <a:pt x="147" y="261"/>
                    </a:lnTo>
                    <a:lnTo>
                      <a:pt x="147" y="254"/>
                    </a:lnTo>
                    <a:lnTo>
                      <a:pt x="151" y="243"/>
                    </a:lnTo>
                    <a:lnTo>
                      <a:pt x="151" y="241"/>
                    </a:lnTo>
                    <a:lnTo>
                      <a:pt x="154" y="220"/>
                    </a:lnTo>
                    <a:lnTo>
                      <a:pt x="153" y="211"/>
                    </a:lnTo>
                    <a:lnTo>
                      <a:pt x="144" y="202"/>
                    </a:lnTo>
                    <a:lnTo>
                      <a:pt x="144" y="191"/>
                    </a:lnTo>
                    <a:lnTo>
                      <a:pt x="153" y="188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8" y="184"/>
                    </a:lnTo>
                    <a:lnTo>
                      <a:pt x="156" y="182"/>
                    </a:lnTo>
                    <a:lnTo>
                      <a:pt x="153" y="182"/>
                    </a:lnTo>
                    <a:lnTo>
                      <a:pt x="149" y="182"/>
                    </a:lnTo>
                    <a:lnTo>
                      <a:pt x="147" y="181"/>
                    </a:lnTo>
                    <a:lnTo>
                      <a:pt x="147" y="172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2" y="168"/>
                    </a:lnTo>
                    <a:lnTo>
                      <a:pt x="174" y="168"/>
                    </a:lnTo>
                    <a:lnTo>
                      <a:pt x="176" y="168"/>
                    </a:lnTo>
                    <a:lnTo>
                      <a:pt x="178" y="170"/>
                    </a:lnTo>
                    <a:lnTo>
                      <a:pt x="183" y="166"/>
                    </a:lnTo>
                    <a:lnTo>
                      <a:pt x="187" y="166"/>
                    </a:lnTo>
                    <a:lnTo>
                      <a:pt x="188" y="168"/>
                    </a:lnTo>
                    <a:lnTo>
                      <a:pt x="190" y="172"/>
                    </a:lnTo>
                    <a:lnTo>
                      <a:pt x="192" y="181"/>
                    </a:lnTo>
                    <a:lnTo>
                      <a:pt x="196" y="179"/>
                    </a:lnTo>
                    <a:lnTo>
                      <a:pt x="187" y="159"/>
                    </a:lnTo>
                    <a:lnTo>
                      <a:pt x="181" y="154"/>
                    </a:lnTo>
                    <a:lnTo>
                      <a:pt x="187" y="148"/>
                    </a:lnTo>
                    <a:lnTo>
                      <a:pt x="188" y="147"/>
                    </a:lnTo>
                    <a:lnTo>
                      <a:pt x="188" y="145"/>
                    </a:lnTo>
                    <a:lnTo>
                      <a:pt x="188" y="143"/>
                    </a:lnTo>
                    <a:lnTo>
                      <a:pt x="188" y="141"/>
                    </a:lnTo>
                    <a:lnTo>
                      <a:pt x="187" y="139"/>
                    </a:lnTo>
                    <a:lnTo>
                      <a:pt x="185" y="138"/>
                    </a:lnTo>
                    <a:lnTo>
                      <a:pt x="181" y="136"/>
                    </a:lnTo>
                    <a:lnTo>
                      <a:pt x="181" y="134"/>
                    </a:lnTo>
                    <a:lnTo>
                      <a:pt x="181" y="127"/>
                    </a:lnTo>
                    <a:lnTo>
                      <a:pt x="179" y="125"/>
                    </a:lnTo>
                    <a:lnTo>
                      <a:pt x="179" y="121"/>
                    </a:lnTo>
                    <a:lnTo>
                      <a:pt x="179" y="120"/>
                    </a:lnTo>
                    <a:lnTo>
                      <a:pt x="181" y="116"/>
                    </a:lnTo>
                    <a:lnTo>
                      <a:pt x="181" y="114"/>
                    </a:lnTo>
                    <a:lnTo>
                      <a:pt x="183" y="111"/>
                    </a:lnTo>
                    <a:lnTo>
                      <a:pt x="183" y="107"/>
                    </a:lnTo>
                    <a:lnTo>
                      <a:pt x="185" y="105"/>
                    </a:lnTo>
                    <a:lnTo>
                      <a:pt x="187" y="104"/>
                    </a:lnTo>
                    <a:lnTo>
                      <a:pt x="187" y="102"/>
                    </a:lnTo>
                    <a:lnTo>
                      <a:pt x="185" y="100"/>
                    </a:lnTo>
                    <a:lnTo>
                      <a:pt x="185" y="98"/>
                    </a:lnTo>
                    <a:lnTo>
                      <a:pt x="183" y="98"/>
                    </a:lnTo>
                    <a:lnTo>
                      <a:pt x="172" y="102"/>
                    </a:lnTo>
                    <a:lnTo>
                      <a:pt x="167" y="102"/>
                    </a:lnTo>
                    <a:lnTo>
                      <a:pt x="163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45" y="89"/>
                    </a:lnTo>
                    <a:lnTo>
                      <a:pt x="145" y="87"/>
                    </a:lnTo>
                    <a:lnTo>
                      <a:pt x="136" y="84"/>
                    </a:lnTo>
                    <a:lnTo>
                      <a:pt x="122" y="87"/>
                    </a:lnTo>
                    <a:lnTo>
                      <a:pt x="113" y="84"/>
                    </a:lnTo>
                    <a:lnTo>
                      <a:pt x="111" y="82"/>
                    </a:lnTo>
                    <a:lnTo>
                      <a:pt x="108" y="80"/>
                    </a:lnTo>
                    <a:lnTo>
                      <a:pt x="108" y="79"/>
                    </a:lnTo>
                    <a:lnTo>
                      <a:pt x="106" y="68"/>
                    </a:lnTo>
                    <a:lnTo>
                      <a:pt x="106" y="66"/>
                    </a:lnTo>
                    <a:lnTo>
                      <a:pt x="104" y="64"/>
                    </a:lnTo>
                    <a:lnTo>
                      <a:pt x="102" y="61"/>
                    </a:lnTo>
                    <a:lnTo>
                      <a:pt x="99" y="52"/>
                    </a:lnTo>
                    <a:lnTo>
                      <a:pt x="92" y="52"/>
                    </a:lnTo>
                    <a:lnTo>
                      <a:pt x="99" y="30"/>
                    </a:lnTo>
                    <a:lnTo>
                      <a:pt x="115" y="11"/>
                    </a:lnTo>
                    <a:lnTo>
                      <a:pt x="119" y="9"/>
                    </a:lnTo>
                    <a:lnTo>
                      <a:pt x="12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" name="Freeform 5959"/>
              <p:cNvSpPr>
                <a:spLocks/>
              </p:cNvSpPr>
              <p:nvPr/>
            </p:nvSpPr>
            <p:spPr bwMode="auto">
              <a:xfrm>
                <a:off x="1435" y="2504"/>
                <a:ext cx="196" cy="265"/>
              </a:xfrm>
              <a:custGeom>
                <a:avLst/>
                <a:gdLst>
                  <a:gd name="T0" fmla="*/ 126 w 196"/>
                  <a:gd name="T1" fmla="*/ 3 h 265"/>
                  <a:gd name="T2" fmla="*/ 117 w 196"/>
                  <a:gd name="T3" fmla="*/ 0 h 265"/>
                  <a:gd name="T4" fmla="*/ 113 w 196"/>
                  <a:gd name="T5" fmla="*/ 3 h 265"/>
                  <a:gd name="T6" fmla="*/ 86 w 196"/>
                  <a:gd name="T7" fmla="*/ 18 h 265"/>
                  <a:gd name="T8" fmla="*/ 74 w 196"/>
                  <a:gd name="T9" fmla="*/ 27 h 265"/>
                  <a:gd name="T10" fmla="*/ 65 w 196"/>
                  <a:gd name="T11" fmla="*/ 23 h 265"/>
                  <a:gd name="T12" fmla="*/ 54 w 196"/>
                  <a:gd name="T13" fmla="*/ 46 h 265"/>
                  <a:gd name="T14" fmla="*/ 36 w 196"/>
                  <a:gd name="T15" fmla="*/ 61 h 265"/>
                  <a:gd name="T16" fmla="*/ 36 w 196"/>
                  <a:gd name="T17" fmla="*/ 70 h 265"/>
                  <a:gd name="T18" fmla="*/ 26 w 196"/>
                  <a:gd name="T19" fmla="*/ 61 h 265"/>
                  <a:gd name="T20" fmla="*/ 27 w 196"/>
                  <a:gd name="T21" fmla="*/ 64 h 265"/>
                  <a:gd name="T22" fmla="*/ 29 w 196"/>
                  <a:gd name="T23" fmla="*/ 70 h 265"/>
                  <a:gd name="T24" fmla="*/ 22 w 196"/>
                  <a:gd name="T25" fmla="*/ 77 h 265"/>
                  <a:gd name="T26" fmla="*/ 18 w 196"/>
                  <a:gd name="T27" fmla="*/ 82 h 265"/>
                  <a:gd name="T28" fmla="*/ 27 w 196"/>
                  <a:gd name="T29" fmla="*/ 107 h 265"/>
                  <a:gd name="T30" fmla="*/ 26 w 196"/>
                  <a:gd name="T31" fmla="*/ 134 h 265"/>
                  <a:gd name="T32" fmla="*/ 34 w 196"/>
                  <a:gd name="T33" fmla="*/ 136 h 265"/>
                  <a:gd name="T34" fmla="*/ 22 w 196"/>
                  <a:gd name="T35" fmla="*/ 154 h 265"/>
                  <a:gd name="T36" fmla="*/ 9 w 196"/>
                  <a:gd name="T37" fmla="*/ 159 h 265"/>
                  <a:gd name="T38" fmla="*/ 4 w 196"/>
                  <a:gd name="T39" fmla="*/ 170 h 265"/>
                  <a:gd name="T40" fmla="*/ 2 w 196"/>
                  <a:gd name="T41" fmla="*/ 177 h 265"/>
                  <a:gd name="T42" fmla="*/ 29 w 196"/>
                  <a:gd name="T43" fmla="*/ 195 h 265"/>
                  <a:gd name="T44" fmla="*/ 49 w 196"/>
                  <a:gd name="T45" fmla="*/ 193 h 265"/>
                  <a:gd name="T46" fmla="*/ 70 w 196"/>
                  <a:gd name="T47" fmla="*/ 206 h 265"/>
                  <a:gd name="T48" fmla="*/ 79 w 196"/>
                  <a:gd name="T49" fmla="*/ 215 h 265"/>
                  <a:gd name="T50" fmla="*/ 85 w 196"/>
                  <a:gd name="T51" fmla="*/ 216 h 265"/>
                  <a:gd name="T52" fmla="*/ 88 w 196"/>
                  <a:gd name="T53" fmla="*/ 227 h 265"/>
                  <a:gd name="T54" fmla="*/ 94 w 196"/>
                  <a:gd name="T55" fmla="*/ 234 h 265"/>
                  <a:gd name="T56" fmla="*/ 104 w 196"/>
                  <a:gd name="T57" fmla="*/ 238 h 265"/>
                  <a:gd name="T58" fmla="*/ 111 w 196"/>
                  <a:gd name="T59" fmla="*/ 238 h 265"/>
                  <a:gd name="T60" fmla="*/ 120 w 196"/>
                  <a:gd name="T61" fmla="*/ 236 h 265"/>
                  <a:gd name="T62" fmla="*/ 128 w 196"/>
                  <a:gd name="T63" fmla="*/ 234 h 265"/>
                  <a:gd name="T64" fmla="*/ 144 w 196"/>
                  <a:gd name="T65" fmla="*/ 245 h 265"/>
                  <a:gd name="T66" fmla="*/ 136 w 196"/>
                  <a:gd name="T67" fmla="*/ 261 h 265"/>
                  <a:gd name="T68" fmla="*/ 145 w 196"/>
                  <a:gd name="T69" fmla="*/ 265 h 265"/>
                  <a:gd name="T70" fmla="*/ 147 w 196"/>
                  <a:gd name="T71" fmla="*/ 254 h 265"/>
                  <a:gd name="T72" fmla="*/ 153 w 196"/>
                  <a:gd name="T73" fmla="*/ 211 h 265"/>
                  <a:gd name="T74" fmla="*/ 156 w 196"/>
                  <a:gd name="T75" fmla="*/ 189 h 265"/>
                  <a:gd name="T76" fmla="*/ 158 w 196"/>
                  <a:gd name="T77" fmla="*/ 189 h 265"/>
                  <a:gd name="T78" fmla="*/ 153 w 196"/>
                  <a:gd name="T79" fmla="*/ 182 h 265"/>
                  <a:gd name="T80" fmla="*/ 147 w 196"/>
                  <a:gd name="T81" fmla="*/ 181 h 265"/>
                  <a:gd name="T82" fmla="*/ 172 w 196"/>
                  <a:gd name="T83" fmla="*/ 172 h 265"/>
                  <a:gd name="T84" fmla="*/ 174 w 196"/>
                  <a:gd name="T85" fmla="*/ 168 h 265"/>
                  <a:gd name="T86" fmla="*/ 183 w 196"/>
                  <a:gd name="T87" fmla="*/ 166 h 265"/>
                  <a:gd name="T88" fmla="*/ 192 w 196"/>
                  <a:gd name="T89" fmla="*/ 181 h 265"/>
                  <a:gd name="T90" fmla="*/ 181 w 196"/>
                  <a:gd name="T91" fmla="*/ 154 h 265"/>
                  <a:gd name="T92" fmla="*/ 188 w 196"/>
                  <a:gd name="T93" fmla="*/ 147 h 265"/>
                  <a:gd name="T94" fmla="*/ 188 w 196"/>
                  <a:gd name="T95" fmla="*/ 141 h 265"/>
                  <a:gd name="T96" fmla="*/ 181 w 196"/>
                  <a:gd name="T97" fmla="*/ 134 h 265"/>
                  <a:gd name="T98" fmla="*/ 179 w 196"/>
                  <a:gd name="T99" fmla="*/ 120 h 265"/>
                  <a:gd name="T100" fmla="*/ 183 w 196"/>
                  <a:gd name="T101" fmla="*/ 107 h 265"/>
                  <a:gd name="T102" fmla="*/ 185 w 196"/>
                  <a:gd name="T103" fmla="*/ 100 h 265"/>
                  <a:gd name="T104" fmla="*/ 167 w 196"/>
                  <a:gd name="T105" fmla="*/ 102 h 265"/>
                  <a:gd name="T106" fmla="*/ 154 w 196"/>
                  <a:gd name="T107" fmla="*/ 102 h 265"/>
                  <a:gd name="T108" fmla="*/ 145 w 196"/>
                  <a:gd name="T109" fmla="*/ 87 h 265"/>
                  <a:gd name="T110" fmla="*/ 111 w 196"/>
                  <a:gd name="T111" fmla="*/ 82 h 265"/>
                  <a:gd name="T112" fmla="*/ 106 w 196"/>
                  <a:gd name="T113" fmla="*/ 68 h 265"/>
                  <a:gd name="T114" fmla="*/ 102 w 196"/>
                  <a:gd name="T115" fmla="*/ 61 h 265"/>
                  <a:gd name="T116" fmla="*/ 99 w 196"/>
                  <a:gd name="T117" fmla="*/ 30 h 2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6"/>
                  <a:gd name="T178" fmla="*/ 0 h 265"/>
                  <a:gd name="T179" fmla="*/ 196 w 196"/>
                  <a:gd name="T180" fmla="*/ 265 h 2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6" h="265">
                    <a:moveTo>
                      <a:pt x="124" y="9"/>
                    </a:moveTo>
                    <a:lnTo>
                      <a:pt x="126" y="7"/>
                    </a:lnTo>
                    <a:lnTo>
                      <a:pt x="126" y="5"/>
                    </a:lnTo>
                    <a:lnTo>
                      <a:pt x="126" y="3"/>
                    </a:lnTo>
                    <a:lnTo>
                      <a:pt x="124" y="2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3"/>
                    </a:lnTo>
                    <a:lnTo>
                      <a:pt x="113" y="3"/>
                    </a:lnTo>
                    <a:lnTo>
                      <a:pt x="111" y="3"/>
                    </a:lnTo>
                    <a:lnTo>
                      <a:pt x="111" y="5"/>
                    </a:lnTo>
                    <a:lnTo>
                      <a:pt x="110" y="9"/>
                    </a:lnTo>
                    <a:lnTo>
                      <a:pt x="86" y="18"/>
                    </a:lnTo>
                    <a:lnTo>
                      <a:pt x="77" y="18"/>
                    </a:lnTo>
                    <a:lnTo>
                      <a:pt x="74" y="25"/>
                    </a:lnTo>
                    <a:lnTo>
                      <a:pt x="74" y="27"/>
                    </a:lnTo>
                    <a:lnTo>
                      <a:pt x="72" y="27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4" y="46"/>
                    </a:lnTo>
                    <a:lnTo>
                      <a:pt x="52" y="48"/>
                    </a:lnTo>
                    <a:lnTo>
                      <a:pt x="47" y="48"/>
                    </a:lnTo>
                    <a:lnTo>
                      <a:pt x="40" y="57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36" y="70"/>
                    </a:lnTo>
                    <a:lnTo>
                      <a:pt x="36" y="71"/>
                    </a:lnTo>
                    <a:lnTo>
                      <a:pt x="34" y="70"/>
                    </a:lnTo>
                    <a:lnTo>
                      <a:pt x="26" y="61"/>
                    </a:lnTo>
                    <a:lnTo>
                      <a:pt x="26" y="64"/>
                    </a:lnTo>
                    <a:lnTo>
                      <a:pt x="27" y="64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22" y="89"/>
                    </a:lnTo>
                    <a:lnTo>
                      <a:pt x="26" y="93"/>
                    </a:lnTo>
                    <a:lnTo>
                      <a:pt x="26" y="95"/>
                    </a:lnTo>
                    <a:lnTo>
                      <a:pt x="27" y="107"/>
                    </a:lnTo>
                    <a:lnTo>
                      <a:pt x="26" y="111"/>
                    </a:lnTo>
                    <a:lnTo>
                      <a:pt x="26" y="113"/>
                    </a:lnTo>
                    <a:lnTo>
                      <a:pt x="27" y="127"/>
                    </a:lnTo>
                    <a:lnTo>
                      <a:pt x="26" y="134"/>
                    </a:lnTo>
                    <a:lnTo>
                      <a:pt x="26" y="136"/>
                    </a:lnTo>
                    <a:lnTo>
                      <a:pt x="27" y="138"/>
                    </a:lnTo>
                    <a:lnTo>
                      <a:pt x="31" y="138"/>
                    </a:lnTo>
                    <a:lnTo>
                      <a:pt x="34" y="136"/>
                    </a:lnTo>
                    <a:lnTo>
                      <a:pt x="34" y="138"/>
                    </a:lnTo>
                    <a:lnTo>
                      <a:pt x="33" y="139"/>
                    </a:lnTo>
                    <a:lnTo>
                      <a:pt x="26" y="147"/>
                    </a:lnTo>
                    <a:lnTo>
                      <a:pt x="22" y="154"/>
                    </a:lnTo>
                    <a:lnTo>
                      <a:pt x="22" y="155"/>
                    </a:lnTo>
                    <a:lnTo>
                      <a:pt x="17" y="157"/>
                    </a:lnTo>
                    <a:lnTo>
                      <a:pt x="13" y="157"/>
                    </a:lnTo>
                    <a:lnTo>
                      <a:pt x="9" y="159"/>
                    </a:lnTo>
                    <a:lnTo>
                      <a:pt x="6" y="166"/>
                    </a:lnTo>
                    <a:lnTo>
                      <a:pt x="8" y="168"/>
                    </a:lnTo>
                    <a:lnTo>
                      <a:pt x="8" y="170"/>
                    </a:lnTo>
                    <a:lnTo>
                      <a:pt x="4" y="170"/>
                    </a:lnTo>
                    <a:lnTo>
                      <a:pt x="2" y="172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4" y="179"/>
                    </a:lnTo>
                    <a:lnTo>
                      <a:pt x="26" y="189"/>
                    </a:lnTo>
                    <a:lnTo>
                      <a:pt x="29" y="195"/>
                    </a:lnTo>
                    <a:lnTo>
                      <a:pt x="45" y="197"/>
                    </a:lnTo>
                    <a:lnTo>
                      <a:pt x="45" y="195"/>
                    </a:lnTo>
                    <a:lnTo>
                      <a:pt x="47" y="193"/>
                    </a:lnTo>
                    <a:lnTo>
                      <a:pt x="49" y="193"/>
                    </a:lnTo>
                    <a:lnTo>
                      <a:pt x="58" y="200"/>
                    </a:lnTo>
                    <a:lnTo>
                      <a:pt x="67" y="202"/>
                    </a:lnTo>
                    <a:lnTo>
                      <a:pt x="68" y="202"/>
                    </a:lnTo>
                    <a:lnTo>
                      <a:pt x="70" y="206"/>
                    </a:lnTo>
                    <a:lnTo>
                      <a:pt x="74" y="207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6"/>
                    </a:lnTo>
                    <a:lnTo>
                      <a:pt x="81" y="216"/>
                    </a:lnTo>
                    <a:lnTo>
                      <a:pt x="83" y="216"/>
                    </a:lnTo>
                    <a:lnTo>
                      <a:pt x="85" y="216"/>
                    </a:lnTo>
                    <a:lnTo>
                      <a:pt x="86" y="218"/>
                    </a:lnTo>
                    <a:lnTo>
                      <a:pt x="86" y="220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9"/>
                    </a:lnTo>
                    <a:lnTo>
                      <a:pt x="94" y="234"/>
                    </a:lnTo>
                    <a:lnTo>
                      <a:pt x="95" y="238"/>
                    </a:lnTo>
                    <a:lnTo>
                      <a:pt x="99" y="238"/>
                    </a:lnTo>
                    <a:lnTo>
                      <a:pt x="101" y="238"/>
                    </a:lnTo>
                    <a:lnTo>
                      <a:pt x="104" y="238"/>
                    </a:lnTo>
                    <a:lnTo>
                      <a:pt x="106" y="240"/>
                    </a:lnTo>
                    <a:lnTo>
                      <a:pt x="110" y="240"/>
                    </a:lnTo>
                    <a:lnTo>
                      <a:pt x="111" y="238"/>
                    </a:lnTo>
                    <a:lnTo>
                      <a:pt x="113" y="236"/>
                    </a:lnTo>
                    <a:lnTo>
                      <a:pt x="115" y="234"/>
                    </a:lnTo>
                    <a:lnTo>
                      <a:pt x="120" y="236"/>
                    </a:lnTo>
                    <a:lnTo>
                      <a:pt x="122" y="236"/>
                    </a:lnTo>
                    <a:lnTo>
                      <a:pt x="124" y="238"/>
                    </a:lnTo>
                    <a:lnTo>
                      <a:pt x="126" y="236"/>
                    </a:lnTo>
                    <a:lnTo>
                      <a:pt x="128" y="234"/>
                    </a:lnTo>
                    <a:lnTo>
                      <a:pt x="131" y="236"/>
                    </a:lnTo>
                    <a:lnTo>
                      <a:pt x="140" y="240"/>
                    </a:lnTo>
                    <a:lnTo>
                      <a:pt x="144" y="243"/>
                    </a:lnTo>
                    <a:lnTo>
                      <a:pt x="144" y="245"/>
                    </a:lnTo>
                    <a:lnTo>
                      <a:pt x="135" y="256"/>
                    </a:lnTo>
                    <a:lnTo>
                      <a:pt x="135" y="259"/>
                    </a:lnTo>
                    <a:lnTo>
                      <a:pt x="136" y="261"/>
                    </a:lnTo>
                    <a:lnTo>
                      <a:pt x="138" y="259"/>
                    </a:lnTo>
                    <a:lnTo>
                      <a:pt x="140" y="261"/>
                    </a:lnTo>
                    <a:lnTo>
                      <a:pt x="144" y="265"/>
                    </a:lnTo>
                    <a:lnTo>
                      <a:pt x="145" y="265"/>
                    </a:lnTo>
                    <a:lnTo>
                      <a:pt x="145" y="263"/>
                    </a:lnTo>
                    <a:lnTo>
                      <a:pt x="147" y="261"/>
                    </a:lnTo>
                    <a:lnTo>
                      <a:pt x="147" y="254"/>
                    </a:lnTo>
                    <a:lnTo>
                      <a:pt x="151" y="243"/>
                    </a:lnTo>
                    <a:lnTo>
                      <a:pt x="151" y="241"/>
                    </a:lnTo>
                    <a:lnTo>
                      <a:pt x="154" y="220"/>
                    </a:lnTo>
                    <a:lnTo>
                      <a:pt x="153" y="211"/>
                    </a:lnTo>
                    <a:lnTo>
                      <a:pt x="144" y="202"/>
                    </a:lnTo>
                    <a:lnTo>
                      <a:pt x="144" y="191"/>
                    </a:lnTo>
                    <a:lnTo>
                      <a:pt x="153" y="188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8" y="184"/>
                    </a:lnTo>
                    <a:lnTo>
                      <a:pt x="156" y="182"/>
                    </a:lnTo>
                    <a:lnTo>
                      <a:pt x="153" y="182"/>
                    </a:lnTo>
                    <a:lnTo>
                      <a:pt x="149" y="182"/>
                    </a:lnTo>
                    <a:lnTo>
                      <a:pt x="147" y="181"/>
                    </a:lnTo>
                    <a:lnTo>
                      <a:pt x="147" y="172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2" y="168"/>
                    </a:lnTo>
                    <a:lnTo>
                      <a:pt x="174" y="168"/>
                    </a:lnTo>
                    <a:lnTo>
                      <a:pt x="176" y="168"/>
                    </a:lnTo>
                    <a:lnTo>
                      <a:pt x="178" y="170"/>
                    </a:lnTo>
                    <a:lnTo>
                      <a:pt x="183" y="166"/>
                    </a:lnTo>
                    <a:lnTo>
                      <a:pt x="187" y="166"/>
                    </a:lnTo>
                    <a:lnTo>
                      <a:pt x="188" y="168"/>
                    </a:lnTo>
                    <a:lnTo>
                      <a:pt x="190" y="172"/>
                    </a:lnTo>
                    <a:lnTo>
                      <a:pt x="192" y="181"/>
                    </a:lnTo>
                    <a:lnTo>
                      <a:pt x="196" y="179"/>
                    </a:lnTo>
                    <a:lnTo>
                      <a:pt x="187" y="159"/>
                    </a:lnTo>
                    <a:lnTo>
                      <a:pt x="181" y="154"/>
                    </a:lnTo>
                    <a:lnTo>
                      <a:pt x="187" y="148"/>
                    </a:lnTo>
                    <a:lnTo>
                      <a:pt x="188" y="147"/>
                    </a:lnTo>
                    <a:lnTo>
                      <a:pt x="188" y="145"/>
                    </a:lnTo>
                    <a:lnTo>
                      <a:pt x="188" y="143"/>
                    </a:lnTo>
                    <a:lnTo>
                      <a:pt x="188" y="141"/>
                    </a:lnTo>
                    <a:lnTo>
                      <a:pt x="187" y="139"/>
                    </a:lnTo>
                    <a:lnTo>
                      <a:pt x="185" y="138"/>
                    </a:lnTo>
                    <a:lnTo>
                      <a:pt x="181" y="136"/>
                    </a:lnTo>
                    <a:lnTo>
                      <a:pt x="181" y="134"/>
                    </a:lnTo>
                    <a:lnTo>
                      <a:pt x="181" y="127"/>
                    </a:lnTo>
                    <a:lnTo>
                      <a:pt x="179" y="125"/>
                    </a:lnTo>
                    <a:lnTo>
                      <a:pt x="179" y="121"/>
                    </a:lnTo>
                    <a:lnTo>
                      <a:pt x="179" y="120"/>
                    </a:lnTo>
                    <a:lnTo>
                      <a:pt x="181" y="116"/>
                    </a:lnTo>
                    <a:lnTo>
                      <a:pt x="181" y="114"/>
                    </a:lnTo>
                    <a:lnTo>
                      <a:pt x="183" y="111"/>
                    </a:lnTo>
                    <a:lnTo>
                      <a:pt x="183" y="107"/>
                    </a:lnTo>
                    <a:lnTo>
                      <a:pt x="185" y="105"/>
                    </a:lnTo>
                    <a:lnTo>
                      <a:pt x="187" y="104"/>
                    </a:lnTo>
                    <a:lnTo>
                      <a:pt x="187" y="102"/>
                    </a:lnTo>
                    <a:lnTo>
                      <a:pt x="185" y="100"/>
                    </a:lnTo>
                    <a:lnTo>
                      <a:pt x="185" y="98"/>
                    </a:lnTo>
                    <a:lnTo>
                      <a:pt x="183" y="98"/>
                    </a:lnTo>
                    <a:lnTo>
                      <a:pt x="172" y="102"/>
                    </a:lnTo>
                    <a:lnTo>
                      <a:pt x="167" y="102"/>
                    </a:lnTo>
                    <a:lnTo>
                      <a:pt x="163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45" y="89"/>
                    </a:lnTo>
                    <a:lnTo>
                      <a:pt x="145" y="87"/>
                    </a:lnTo>
                    <a:lnTo>
                      <a:pt x="136" y="84"/>
                    </a:lnTo>
                    <a:lnTo>
                      <a:pt x="122" y="87"/>
                    </a:lnTo>
                    <a:lnTo>
                      <a:pt x="113" y="84"/>
                    </a:lnTo>
                    <a:lnTo>
                      <a:pt x="111" y="82"/>
                    </a:lnTo>
                    <a:lnTo>
                      <a:pt x="108" y="80"/>
                    </a:lnTo>
                    <a:lnTo>
                      <a:pt x="108" y="79"/>
                    </a:lnTo>
                    <a:lnTo>
                      <a:pt x="106" y="68"/>
                    </a:lnTo>
                    <a:lnTo>
                      <a:pt x="106" y="66"/>
                    </a:lnTo>
                    <a:lnTo>
                      <a:pt x="104" y="64"/>
                    </a:lnTo>
                    <a:lnTo>
                      <a:pt x="102" y="61"/>
                    </a:lnTo>
                    <a:lnTo>
                      <a:pt x="99" y="52"/>
                    </a:lnTo>
                    <a:lnTo>
                      <a:pt x="92" y="52"/>
                    </a:lnTo>
                    <a:lnTo>
                      <a:pt x="99" y="30"/>
                    </a:lnTo>
                    <a:lnTo>
                      <a:pt x="115" y="11"/>
                    </a:lnTo>
                    <a:lnTo>
                      <a:pt x="119" y="9"/>
                    </a:lnTo>
                    <a:lnTo>
                      <a:pt x="12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" name="Freeform 5960"/>
              <p:cNvSpPr>
                <a:spLocks/>
              </p:cNvSpPr>
              <p:nvPr/>
            </p:nvSpPr>
            <p:spPr bwMode="auto">
              <a:xfrm>
                <a:off x="1586" y="2856"/>
                <a:ext cx="191" cy="222"/>
              </a:xfrm>
              <a:custGeom>
                <a:avLst/>
                <a:gdLst>
                  <a:gd name="T0" fmla="*/ 0 w 191"/>
                  <a:gd name="T1" fmla="*/ 20 h 222"/>
                  <a:gd name="T2" fmla="*/ 7 w 191"/>
                  <a:gd name="T3" fmla="*/ 22 h 222"/>
                  <a:gd name="T4" fmla="*/ 34 w 191"/>
                  <a:gd name="T5" fmla="*/ 16 h 222"/>
                  <a:gd name="T6" fmla="*/ 66 w 191"/>
                  <a:gd name="T7" fmla="*/ 0 h 222"/>
                  <a:gd name="T8" fmla="*/ 70 w 191"/>
                  <a:gd name="T9" fmla="*/ 4 h 222"/>
                  <a:gd name="T10" fmla="*/ 68 w 191"/>
                  <a:gd name="T11" fmla="*/ 25 h 222"/>
                  <a:gd name="T12" fmla="*/ 70 w 191"/>
                  <a:gd name="T13" fmla="*/ 34 h 222"/>
                  <a:gd name="T14" fmla="*/ 82 w 191"/>
                  <a:gd name="T15" fmla="*/ 45 h 222"/>
                  <a:gd name="T16" fmla="*/ 102 w 191"/>
                  <a:gd name="T17" fmla="*/ 50 h 222"/>
                  <a:gd name="T18" fmla="*/ 105 w 191"/>
                  <a:gd name="T19" fmla="*/ 54 h 222"/>
                  <a:gd name="T20" fmla="*/ 125 w 191"/>
                  <a:gd name="T21" fmla="*/ 63 h 222"/>
                  <a:gd name="T22" fmla="*/ 143 w 191"/>
                  <a:gd name="T23" fmla="*/ 68 h 222"/>
                  <a:gd name="T24" fmla="*/ 147 w 191"/>
                  <a:gd name="T25" fmla="*/ 79 h 222"/>
                  <a:gd name="T26" fmla="*/ 148 w 191"/>
                  <a:gd name="T27" fmla="*/ 90 h 222"/>
                  <a:gd name="T28" fmla="*/ 147 w 191"/>
                  <a:gd name="T29" fmla="*/ 93 h 222"/>
                  <a:gd name="T30" fmla="*/ 179 w 191"/>
                  <a:gd name="T31" fmla="*/ 110 h 222"/>
                  <a:gd name="T32" fmla="*/ 181 w 191"/>
                  <a:gd name="T33" fmla="*/ 111 h 222"/>
                  <a:gd name="T34" fmla="*/ 179 w 191"/>
                  <a:gd name="T35" fmla="*/ 118 h 222"/>
                  <a:gd name="T36" fmla="*/ 186 w 191"/>
                  <a:gd name="T37" fmla="*/ 127 h 222"/>
                  <a:gd name="T38" fmla="*/ 191 w 191"/>
                  <a:gd name="T39" fmla="*/ 138 h 222"/>
                  <a:gd name="T40" fmla="*/ 188 w 191"/>
                  <a:gd name="T41" fmla="*/ 163 h 222"/>
                  <a:gd name="T42" fmla="*/ 188 w 191"/>
                  <a:gd name="T43" fmla="*/ 169 h 222"/>
                  <a:gd name="T44" fmla="*/ 188 w 191"/>
                  <a:gd name="T45" fmla="*/ 172 h 222"/>
                  <a:gd name="T46" fmla="*/ 186 w 191"/>
                  <a:gd name="T47" fmla="*/ 174 h 222"/>
                  <a:gd name="T48" fmla="*/ 157 w 191"/>
                  <a:gd name="T49" fmla="*/ 160 h 222"/>
                  <a:gd name="T50" fmla="*/ 123 w 191"/>
                  <a:gd name="T51" fmla="*/ 174 h 222"/>
                  <a:gd name="T52" fmla="*/ 116 w 191"/>
                  <a:gd name="T53" fmla="*/ 195 h 222"/>
                  <a:gd name="T54" fmla="*/ 109 w 191"/>
                  <a:gd name="T55" fmla="*/ 210 h 222"/>
                  <a:gd name="T56" fmla="*/ 89 w 191"/>
                  <a:gd name="T57" fmla="*/ 206 h 222"/>
                  <a:gd name="T58" fmla="*/ 84 w 191"/>
                  <a:gd name="T59" fmla="*/ 217 h 222"/>
                  <a:gd name="T60" fmla="*/ 82 w 191"/>
                  <a:gd name="T61" fmla="*/ 213 h 222"/>
                  <a:gd name="T62" fmla="*/ 79 w 191"/>
                  <a:gd name="T63" fmla="*/ 212 h 222"/>
                  <a:gd name="T64" fmla="*/ 61 w 191"/>
                  <a:gd name="T65" fmla="*/ 208 h 222"/>
                  <a:gd name="T66" fmla="*/ 55 w 191"/>
                  <a:gd name="T67" fmla="*/ 203 h 222"/>
                  <a:gd name="T68" fmla="*/ 43 w 191"/>
                  <a:gd name="T69" fmla="*/ 217 h 222"/>
                  <a:gd name="T70" fmla="*/ 39 w 191"/>
                  <a:gd name="T71" fmla="*/ 220 h 222"/>
                  <a:gd name="T72" fmla="*/ 36 w 191"/>
                  <a:gd name="T73" fmla="*/ 220 h 222"/>
                  <a:gd name="T74" fmla="*/ 28 w 191"/>
                  <a:gd name="T75" fmla="*/ 222 h 222"/>
                  <a:gd name="T76" fmla="*/ 23 w 191"/>
                  <a:gd name="T77" fmla="*/ 197 h 222"/>
                  <a:gd name="T78" fmla="*/ 21 w 191"/>
                  <a:gd name="T79" fmla="*/ 186 h 222"/>
                  <a:gd name="T80" fmla="*/ 16 w 191"/>
                  <a:gd name="T81" fmla="*/ 183 h 222"/>
                  <a:gd name="T82" fmla="*/ 14 w 191"/>
                  <a:gd name="T83" fmla="*/ 178 h 222"/>
                  <a:gd name="T84" fmla="*/ 14 w 191"/>
                  <a:gd name="T85" fmla="*/ 170 h 222"/>
                  <a:gd name="T86" fmla="*/ 16 w 191"/>
                  <a:gd name="T87" fmla="*/ 169 h 222"/>
                  <a:gd name="T88" fmla="*/ 16 w 191"/>
                  <a:gd name="T89" fmla="*/ 167 h 222"/>
                  <a:gd name="T90" fmla="*/ 16 w 191"/>
                  <a:gd name="T91" fmla="*/ 163 h 222"/>
                  <a:gd name="T92" fmla="*/ 18 w 191"/>
                  <a:gd name="T93" fmla="*/ 160 h 222"/>
                  <a:gd name="T94" fmla="*/ 7 w 191"/>
                  <a:gd name="T95" fmla="*/ 138 h 222"/>
                  <a:gd name="T96" fmla="*/ 3 w 191"/>
                  <a:gd name="T97" fmla="*/ 135 h 222"/>
                  <a:gd name="T98" fmla="*/ 0 w 191"/>
                  <a:gd name="T99" fmla="*/ 131 h 222"/>
                  <a:gd name="T100" fmla="*/ 0 w 191"/>
                  <a:gd name="T101" fmla="*/ 129 h 222"/>
                  <a:gd name="T102" fmla="*/ 9 w 191"/>
                  <a:gd name="T103" fmla="*/ 113 h 222"/>
                  <a:gd name="T104" fmla="*/ 9 w 191"/>
                  <a:gd name="T105" fmla="*/ 110 h 222"/>
                  <a:gd name="T106" fmla="*/ 7 w 191"/>
                  <a:gd name="T107" fmla="*/ 108 h 222"/>
                  <a:gd name="T108" fmla="*/ 5 w 191"/>
                  <a:gd name="T109" fmla="*/ 106 h 222"/>
                  <a:gd name="T110" fmla="*/ 5 w 191"/>
                  <a:gd name="T111" fmla="*/ 93 h 222"/>
                  <a:gd name="T112" fmla="*/ 7 w 191"/>
                  <a:gd name="T113" fmla="*/ 92 h 222"/>
                  <a:gd name="T114" fmla="*/ 7 w 191"/>
                  <a:gd name="T115" fmla="*/ 88 h 222"/>
                  <a:gd name="T116" fmla="*/ 3 w 191"/>
                  <a:gd name="T117" fmla="*/ 83 h 222"/>
                  <a:gd name="T118" fmla="*/ 9 w 191"/>
                  <a:gd name="T119" fmla="*/ 79 h 222"/>
                  <a:gd name="T120" fmla="*/ 9 w 191"/>
                  <a:gd name="T121" fmla="*/ 52 h 222"/>
                  <a:gd name="T122" fmla="*/ 14 w 191"/>
                  <a:gd name="T123" fmla="*/ 47 h 222"/>
                  <a:gd name="T124" fmla="*/ 0 w 191"/>
                  <a:gd name="T125" fmla="*/ 22 h 2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1"/>
                  <a:gd name="T190" fmla="*/ 0 h 222"/>
                  <a:gd name="T191" fmla="*/ 191 w 191"/>
                  <a:gd name="T192" fmla="*/ 222 h 2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1" h="222">
                    <a:moveTo>
                      <a:pt x="0" y="22"/>
                    </a:moveTo>
                    <a:lnTo>
                      <a:pt x="0" y="20"/>
                    </a:lnTo>
                    <a:lnTo>
                      <a:pt x="2" y="20"/>
                    </a:lnTo>
                    <a:lnTo>
                      <a:pt x="7" y="22"/>
                    </a:lnTo>
                    <a:lnTo>
                      <a:pt x="19" y="24"/>
                    </a:lnTo>
                    <a:lnTo>
                      <a:pt x="34" y="16"/>
                    </a:lnTo>
                    <a:lnTo>
                      <a:pt x="46" y="4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70" y="4"/>
                    </a:lnTo>
                    <a:lnTo>
                      <a:pt x="70" y="22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70" y="34"/>
                    </a:lnTo>
                    <a:lnTo>
                      <a:pt x="73" y="40"/>
                    </a:lnTo>
                    <a:lnTo>
                      <a:pt x="82" y="45"/>
                    </a:lnTo>
                    <a:lnTo>
                      <a:pt x="102" y="49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5" y="54"/>
                    </a:lnTo>
                    <a:lnTo>
                      <a:pt x="120" y="58"/>
                    </a:lnTo>
                    <a:lnTo>
                      <a:pt x="125" y="63"/>
                    </a:lnTo>
                    <a:lnTo>
                      <a:pt x="136" y="63"/>
                    </a:lnTo>
                    <a:lnTo>
                      <a:pt x="143" y="68"/>
                    </a:lnTo>
                    <a:lnTo>
                      <a:pt x="147" y="76"/>
                    </a:lnTo>
                    <a:lnTo>
                      <a:pt x="147" y="79"/>
                    </a:lnTo>
                    <a:lnTo>
                      <a:pt x="150" y="83"/>
                    </a:lnTo>
                    <a:lnTo>
                      <a:pt x="148" y="90"/>
                    </a:lnTo>
                    <a:lnTo>
                      <a:pt x="147" y="92"/>
                    </a:lnTo>
                    <a:lnTo>
                      <a:pt x="147" y="93"/>
                    </a:lnTo>
                    <a:lnTo>
                      <a:pt x="152" y="108"/>
                    </a:lnTo>
                    <a:lnTo>
                      <a:pt x="179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79" y="118"/>
                    </a:lnTo>
                    <a:lnTo>
                      <a:pt x="181" y="126"/>
                    </a:lnTo>
                    <a:lnTo>
                      <a:pt x="186" y="127"/>
                    </a:lnTo>
                    <a:lnTo>
                      <a:pt x="191" y="138"/>
                    </a:lnTo>
                    <a:lnTo>
                      <a:pt x="191" y="158"/>
                    </a:lnTo>
                    <a:lnTo>
                      <a:pt x="188" y="163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2"/>
                    </a:lnTo>
                    <a:lnTo>
                      <a:pt x="186" y="174"/>
                    </a:lnTo>
                    <a:lnTo>
                      <a:pt x="173" y="160"/>
                    </a:lnTo>
                    <a:lnTo>
                      <a:pt x="157" y="160"/>
                    </a:lnTo>
                    <a:lnTo>
                      <a:pt x="125" y="169"/>
                    </a:lnTo>
                    <a:lnTo>
                      <a:pt x="123" y="174"/>
                    </a:lnTo>
                    <a:lnTo>
                      <a:pt x="116" y="185"/>
                    </a:lnTo>
                    <a:lnTo>
                      <a:pt x="116" y="195"/>
                    </a:lnTo>
                    <a:lnTo>
                      <a:pt x="111" y="212"/>
                    </a:lnTo>
                    <a:lnTo>
                      <a:pt x="109" y="210"/>
                    </a:lnTo>
                    <a:lnTo>
                      <a:pt x="105" y="208"/>
                    </a:lnTo>
                    <a:lnTo>
                      <a:pt x="89" y="206"/>
                    </a:lnTo>
                    <a:lnTo>
                      <a:pt x="86" y="217"/>
                    </a:lnTo>
                    <a:lnTo>
                      <a:pt x="84" y="217"/>
                    </a:lnTo>
                    <a:lnTo>
                      <a:pt x="82" y="215"/>
                    </a:lnTo>
                    <a:lnTo>
                      <a:pt x="82" y="213"/>
                    </a:lnTo>
                    <a:lnTo>
                      <a:pt x="80" y="213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61" y="208"/>
                    </a:lnTo>
                    <a:lnTo>
                      <a:pt x="57" y="203"/>
                    </a:lnTo>
                    <a:lnTo>
                      <a:pt x="55" y="203"/>
                    </a:lnTo>
                    <a:lnTo>
                      <a:pt x="43" y="215"/>
                    </a:lnTo>
                    <a:lnTo>
                      <a:pt x="43" y="217"/>
                    </a:lnTo>
                    <a:lnTo>
                      <a:pt x="41" y="219"/>
                    </a:lnTo>
                    <a:lnTo>
                      <a:pt x="39" y="220"/>
                    </a:lnTo>
                    <a:lnTo>
                      <a:pt x="36" y="220"/>
                    </a:lnTo>
                    <a:lnTo>
                      <a:pt x="34" y="222"/>
                    </a:lnTo>
                    <a:lnTo>
                      <a:pt x="28" y="222"/>
                    </a:lnTo>
                    <a:lnTo>
                      <a:pt x="27" y="220"/>
                    </a:lnTo>
                    <a:lnTo>
                      <a:pt x="23" y="197"/>
                    </a:lnTo>
                    <a:lnTo>
                      <a:pt x="21" y="194"/>
                    </a:lnTo>
                    <a:lnTo>
                      <a:pt x="21" y="186"/>
                    </a:lnTo>
                    <a:lnTo>
                      <a:pt x="18" y="185"/>
                    </a:lnTo>
                    <a:lnTo>
                      <a:pt x="16" y="183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2" y="176"/>
                    </a:lnTo>
                    <a:lnTo>
                      <a:pt x="14" y="170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6" y="163"/>
                    </a:lnTo>
                    <a:lnTo>
                      <a:pt x="18" y="163"/>
                    </a:lnTo>
                    <a:lnTo>
                      <a:pt x="18" y="160"/>
                    </a:lnTo>
                    <a:lnTo>
                      <a:pt x="9" y="152"/>
                    </a:lnTo>
                    <a:lnTo>
                      <a:pt x="7" y="138"/>
                    </a:lnTo>
                    <a:lnTo>
                      <a:pt x="5" y="136"/>
                    </a:lnTo>
                    <a:lnTo>
                      <a:pt x="3" y="135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7" y="108"/>
                    </a:lnTo>
                    <a:lnTo>
                      <a:pt x="5" y="106"/>
                    </a:lnTo>
                    <a:lnTo>
                      <a:pt x="3" y="97"/>
                    </a:lnTo>
                    <a:lnTo>
                      <a:pt x="5" y="93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5" y="81"/>
                    </a:lnTo>
                    <a:lnTo>
                      <a:pt x="9" y="79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GB" sz="2200" b="1" dirty="0" smtClean="0">
                    <a:solidFill>
                      <a:srgbClr val="999999"/>
                    </a:solidFill>
                  </a:rPr>
                  <a:t> </a:t>
                </a:r>
                <a:endParaRPr lang="en-GB" sz="2200" b="1" dirty="0">
                  <a:solidFill>
                    <a:srgbClr val="999999"/>
                  </a:solidFill>
                </a:endParaRPr>
              </a:p>
            </p:txBody>
          </p:sp>
          <p:sp>
            <p:nvSpPr>
              <p:cNvPr id="211" name="Freeform 5961"/>
              <p:cNvSpPr>
                <a:spLocks/>
              </p:cNvSpPr>
              <p:nvPr/>
            </p:nvSpPr>
            <p:spPr bwMode="auto">
              <a:xfrm>
                <a:off x="1586" y="2856"/>
                <a:ext cx="191" cy="222"/>
              </a:xfrm>
              <a:custGeom>
                <a:avLst/>
                <a:gdLst>
                  <a:gd name="T0" fmla="*/ 0 w 191"/>
                  <a:gd name="T1" fmla="*/ 20 h 222"/>
                  <a:gd name="T2" fmla="*/ 7 w 191"/>
                  <a:gd name="T3" fmla="*/ 22 h 222"/>
                  <a:gd name="T4" fmla="*/ 34 w 191"/>
                  <a:gd name="T5" fmla="*/ 16 h 222"/>
                  <a:gd name="T6" fmla="*/ 66 w 191"/>
                  <a:gd name="T7" fmla="*/ 0 h 222"/>
                  <a:gd name="T8" fmla="*/ 70 w 191"/>
                  <a:gd name="T9" fmla="*/ 4 h 222"/>
                  <a:gd name="T10" fmla="*/ 68 w 191"/>
                  <a:gd name="T11" fmla="*/ 25 h 222"/>
                  <a:gd name="T12" fmla="*/ 70 w 191"/>
                  <a:gd name="T13" fmla="*/ 34 h 222"/>
                  <a:gd name="T14" fmla="*/ 82 w 191"/>
                  <a:gd name="T15" fmla="*/ 45 h 222"/>
                  <a:gd name="T16" fmla="*/ 102 w 191"/>
                  <a:gd name="T17" fmla="*/ 50 h 222"/>
                  <a:gd name="T18" fmla="*/ 105 w 191"/>
                  <a:gd name="T19" fmla="*/ 54 h 222"/>
                  <a:gd name="T20" fmla="*/ 125 w 191"/>
                  <a:gd name="T21" fmla="*/ 63 h 222"/>
                  <a:gd name="T22" fmla="*/ 143 w 191"/>
                  <a:gd name="T23" fmla="*/ 68 h 222"/>
                  <a:gd name="T24" fmla="*/ 147 w 191"/>
                  <a:gd name="T25" fmla="*/ 79 h 222"/>
                  <a:gd name="T26" fmla="*/ 148 w 191"/>
                  <a:gd name="T27" fmla="*/ 90 h 222"/>
                  <a:gd name="T28" fmla="*/ 147 w 191"/>
                  <a:gd name="T29" fmla="*/ 93 h 222"/>
                  <a:gd name="T30" fmla="*/ 179 w 191"/>
                  <a:gd name="T31" fmla="*/ 110 h 222"/>
                  <a:gd name="T32" fmla="*/ 181 w 191"/>
                  <a:gd name="T33" fmla="*/ 111 h 222"/>
                  <a:gd name="T34" fmla="*/ 179 w 191"/>
                  <a:gd name="T35" fmla="*/ 118 h 222"/>
                  <a:gd name="T36" fmla="*/ 186 w 191"/>
                  <a:gd name="T37" fmla="*/ 127 h 222"/>
                  <a:gd name="T38" fmla="*/ 191 w 191"/>
                  <a:gd name="T39" fmla="*/ 138 h 222"/>
                  <a:gd name="T40" fmla="*/ 188 w 191"/>
                  <a:gd name="T41" fmla="*/ 163 h 222"/>
                  <a:gd name="T42" fmla="*/ 188 w 191"/>
                  <a:gd name="T43" fmla="*/ 169 h 222"/>
                  <a:gd name="T44" fmla="*/ 188 w 191"/>
                  <a:gd name="T45" fmla="*/ 172 h 222"/>
                  <a:gd name="T46" fmla="*/ 186 w 191"/>
                  <a:gd name="T47" fmla="*/ 174 h 222"/>
                  <a:gd name="T48" fmla="*/ 157 w 191"/>
                  <a:gd name="T49" fmla="*/ 160 h 222"/>
                  <a:gd name="T50" fmla="*/ 123 w 191"/>
                  <a:gd name="T51" fmla="*/ 174 h 222"/>
                  <a:gd name="T52" fmla="*/ 116 w 191"/>
                  <a:gd name="T53" fmla="*/ 195 h 222"/>
                  <a:gd name="T54" fmla="*/ 109 w 191"/>
                  <a:gd name="T55" fmla="*/ 210 h 222"/>
                  <a:gd name="T56" fmla="*/ 89 w 191"/>
                  <a:gd name="T57" fmla="*/ 206 h 222"/>
                  <a:gd name="T58" fmla="*/ 84 w 191"/>
                  <a:gd name="T59" fmla="*/ 217 h 222"/>
                  <a:gd name="T60" fmla="*/ 82 w 191"/>
                  <a:gd name="T61" fmla="*/ 213 h 222"/>
                  <a:gd name="T62" fmla="*/ 79 w 191"/>
                  <a:gd name="T63" fmla="*/ 212 h 222"/>
                  <a:gd name="T64" fmla="*/ 61 w 191"/>
                  <a:gd name="T65" fmla="*/ 208 h 222"/>
                  <a:gd name="T66" fmla="*/ 55 w 191"/>
                  <a:gd name="T67" fmla="*/ 203 h 222"/>
                  <a:gd name="T68" fmla="*/ 43 w 191"/>
                  <a:gd name="T69" fmla="*/ 217 h 222"/>
                  <a:gd name="T70" fmla="*/ 39 w 191"/>
                  <a:gd name="T71" fmla="*/ 220 h 222"/>
                  <a:gd name="T72" fmla="*/ 36 w 191"/>
                  <a:gd name="T73" fmla="*/ 220 h 222"/>
                  <a:gd name="T74" fmla="*/ 28 w 191"/>
                  <a:gd name="T75" fmla="*/ 222 h 222"/>
                  <a:gd name="T76" fmla="*/ 23 w 191"/>
                  <a:gd name="T77" fmla="*/ 197 h 222"/>
                  <a:gd name="T78" fmla="*/ 21 w 191"/>
                  <a:gd name="T79" fmla="*/ 186 h 222"/>
                  <a:gd name="T80" fmla="*/ 16 w 191"/>
                  <a:gd name="T81" fmla="*/ 183 h 222"/>
                  <a:gd name="T82" fmla="*/ 14 w 191"/>
                  <a:gd name="T83" fmla="*/ 178 h 222"/>
                  <a:gd name="T84" fmla="*/ 14 w 191"/>
                  <a:gd name="T85" fmla="*/ 170 h 222"/>
                  <a:gd name="T86" fmla="*/ 16 w 191"/>
                  <a:gd name="T87" fmla="*/ 169 h 222"/>
                  <a:gd name="T88" fmla="*/ 16 w 191"/>
                  <a:gd name="T89" fmla="*/ 167 h 222"/>
                  <a:gd name="T90" fmla="*/ 16 w 191"/>
                  <a:gd name="T91" fmla="*/ 163 h 222"/>
                  <a:gd name="T92" fmla="*/ 18 w 191"/>
                  <a:gd name="T93" fmla="*/ 160 h 222"/>
                  <a:gd name="T94" fmla="*/ 7 w 191"/>
                  <a:gd name="T95" fmla="*/ 138 h 222"/>
                  <a:gd name="T96" fmla="*/ 3 w 191"/>
                  <a:gd name="T97" fmla="*/ 135 h 222"/>
                  <a:gd name="T98" fmla="*/ 0 w 191"/>
                  <a:gd name="T99" fmla="*/ 131 h 222"/>
                  <a:gd name="T100" fmla="*/ 0 w 191"/>
                  <a:gd name="T101" fmla="*/ 129 h 222"/>
                  <a:gd name="T102" fmla="*/ 9 w 191"/>
                  <a:gd name="T103" fmla="*/ 113 h 222"/>
                  <a:gd name="T104" fmla="*/ 9 w 191"/>
                  <a:gd name="T105" fmla="*/ 110 h 222"/>
                  <a:gd name="T106" fmla="*/ 7 w 191"/>
                  <a:gd name="T107" fmla="*/ 108 h 222"/>
                  <a:gd name="T108" fmla="*/ 5 w 191"/>
                  <a:gd name="T109" fmla="*/ 106 h 222"/>
                  <a:gd name="T110" fmla="*/ 5 w 191"/>
                  <a:gd name="T111" fmla="*/ 93 h 222"/>
                  <a:gd name="T112" fmla="*/ 7 w 191"/>
                  <a:gd name="T113" fmla="*/ 92 h 222"/>
                  <a:gd name="T114" fmla="*/ 7 w 191"/>
                  <a:gd name="T115" fmla="*/ 88 h 222"/>
                  <a:gd name="T116" fmla="*/ 3 w 191"/>
                  <a:gd name="T117" fmla="*/ 83 h 222"/>
                  <a:gd name="T118" fmla="*/ 9 w 191"/>
                  <a:gd name="T119" fmla="*/ 79 h 222"/>
                  <a:gd name="T120" fmla="*/ 9 w 191"/>
                  <a:gd name="T121" fmla="*/ 52 h 222"/>
                  <a:gd name="T122" fmla="*/ 14 w 191"/>
                  <a:gd name="T123" fmla="*/ 47 h 222"/>
                  <a:gd name="T124" fmla="*/ 0 w 191"/>
                  <a:gd name="T125" fmla="*/ 22 h 2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1"/>
                  <a:gd name="T190" fmla="*/ 0 h 222"/>
                  <a:gd name="T191" fmla="*/ 191 w 191"/>
                  <a:gd name="T192" fmla="*/ 222 h 2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1" h="222">
                    <a:moveTo>
                      <a:pt x="0" y="22"/>
                    </a:moveTo>
                    <a:lnTo>
                      <a:pt x="0" y="20"/>
                    </a:lnTo>
                    <a:lnTo>
                      <a:pt x="2" y="20"/>
                    </a:lnTo>
                    <a:lnTo>
                      <a:pt x="7" y="22"/>
                    </a:lnTo>
                    <a:lnTo>
                      <a:pt x="19" y="24"/>
                    </a:lnTo>
                    <a:lnTo>
                      <a:pt x="34" y="16"/>
                    </a:lnTo>
                    <a:lnTo>
                      <a:pt x="46" y="4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70" y="4"/>
                    </a:lnTo>
                    <a:lnTo>
                      <a:pt x="70" y="22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70" y="34"/>
                    </a:lnTo>
                    <a:lnTo>
                      <a:pt x="73" y="40"/>
                    </a:lnTo>
                    <a:lnTo>
                      <a:pt x="82" y="45"/>
                    </a:lnTo>
                    <a:lnTo>
                      <a:pt x="102" y="49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5" y="54"/>
                    </a:lnTo>
                    <a:lnTo>
                      <a:pt x="120" y="58"/>
                    </a:lnTo>
                    <a:lnTo>
                      <a:pt x="125" y="63"/>
                    </a:lnTo>
                    <a:lnTo>
                      <a:pt x="136" y="63"/>
                    </a:lnTo>
                    <a:lnTo>
                      <a:pt x="143" y="68"/>
                    </a:lnTo>
                    <a:lnTo>
                      <a:pt x="147" y="76"/>
                    </a:lnTo>
                    <a:lnTo>
                      <a:pt x="147" y="79"/>
                    </a:lnTo>
                    <a:lnTo>
                      <a:pt x="150" y="83"/>
                    </a:lnTo>
                    <a:lnTo>
                      <a:pt x="148" y="90"/>
                    </a:lnTo>
                    <a:lnTo>
                      <a:pt x="147" y="92"/>
                    </a:lnTo>
                    <a:lnTo>
                      <a:pt x="147" y="93"/>
                    </a:lnTo>
                    <a:lnTo>
                      <a:pt x="152" y="108"/>
                    </a:lnTo>
                    <a:lnTo>
                      <a:pt x="179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79" y="118"/>
                    </a:lnTo>
                    <a:lnTo>
                      <a:pt x="181" y="126"/>
                    </a:lnTo>
                    <a:lnTo>
                      <a:pt x="186" y="127"/>
                    </a:lnTo>
                    <a:lnTo>
                      <a:pt x="191" y="138"/>
                    </a:lnTo>
                    <a:lnTo>
                      <a:pt x="191" y="158"/>
                    </a:lnTo>
                    <a:lnTo>
                      <a:pt x="188" y="163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2"/>
                    </a:lnTo>
                    <a:lnTo>
                      <a:pt x="186" y="174"/>
                    </a:lnTo>
                    <a:lnTo>
                      <a:pt x="173" y="160"/>
                    </a:lnTo>
                    <a:lnTo>
                      <a:pt x="157" y="160"/>
                    </a:lnTo>
                    <a:lnTo>
                      <a:pt x="125" y="169"/>
                    </a:lnTo>
                    <a:lnTo>
                      <a:pt x="123" y="174"/>
                    </a:lnTo>
                    <a:lnTo>
                      <a:pt x="116" y="185"/>
                    </a:lnTo>
                    <a:lnTo>
                      <a:pt x="116" y="195"/>
                    </a:lnTo>
                    <a:lnTo>
                      <a:pt x="111" y="212"/>
                    </a:lnTo>
                    <a:lnTo>
                      <a:pt x="109" y="210"/>
                    </a:lnTo>
                    <a:lnTo>
                      <a:pt x="105" y="208"/>
                    </a:lnTo>
                    <a:lnTo>
                      <a:pt x="89" y="206"/>
                    </a:lnTo>
                    <a:lnTo>
                      <a:pt x="86" y="217"/>
                    </a:lnTo>
                    <a:lnTo>
                      <a:pt x="84" y="217"/>
                    </a:lnTo>
                    <a:lnTo>
                      <a:pt x="82" y="215"/>
                    </a:lnTo>
                    <a:lnTo>
                      <a:pt x="82" y="213"/>
                    </a:lnTo>
                    <a:lnTo>
                      <a:pt x="80" y="213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61" y="208"/>
                    </a:lnTo>
                    <a:lnTo>
                      <a:pt x="57" y="203"/>
                    </a:lnTo>
                    <a:lnTo>
                      <a:pt x="55" y="203"/>
                    </a:lnTo>
                    <a:lnTo>
                      <a:pt x="43" y="215"/>
                    </a:lnTo>
                    <a:lnTo>
                      <a:pt x="43" y="217"/>
                    </a:lnTo>
                    <a:lnTo>
                      <a:pt x="41" y="219"/>
                    </a:lnTo>
                    <a:lnTo>
                      <a:pt x="39" y="220"/>
                    </a:lnTo>
                    <a:lnTo>
                      <a:pt x="36" y="220"/>
                    </a:lnTo>
                    <a:lnTo>
                      <a:pt x="34" y="222"/>
                    </a:lnTo>
                    <a:lnTo>
                      <a:pt x="28" y="222"/>
                    </a:lnTo>
                    <a:lnTo>
                      <a:pt x="27" y="220"/>
                    </a:lnTo>
                    <a:lnTo>
                      <a:pt x="23" y="197"/>
                    </a:lnTo>
                    <a:lnTo>
                      <a:pt x="21" y="194"/>
                    </a:lnTo>
                    <a:lnTo>
                      <a:pt x="21" y="186"/>
                    </a:lnTo>
                    <a:lnTo>
                      <a:pt x="18" y="185"/>
                    </a:lnTo>
                    <a:lnTo>
                      <a:pt x="16" y="183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2" y="176"/>
                    </a:lnTo>
                    <a:lnTo>
                      <a:pt x="14" y="170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6" y="163"/>
                    </a:lnTo>
                    <a:lnTo>
                      <a:pt x="18" y="163"/>
                    </a:lnTo>
                    <a:lnTo>
                      <a:pt x="18" y="160"/>
                    </a:lnTo>
                    <a:lnTo>
                      <a:pt x="9" y="152"/>
                    </a:lnTo>
                    <a:lnTo>
                      <a:pt x="7" y="138"/>
                    </a:lnTo>
                    <a:lnTo>
                      <a:pt x="5" y="136"/>
                    </a:lnTo>
                    <a:lnTo>
                      <a:pt x="3" y="135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7" y="108"/>
                    </a:lnTo>
                    <a:lnTo>
                      <a:pt x="5" y="106"/>
                    </a:lnTo>
                    <a:lnTo>
                      <a:pt x="3" y="97"/>
                    </a:lnTo>
                    <a:lnTo>
                      <a:pt x="5" y="93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5" y="81"/>
                    </a:lnTo>
                    <a:lnTo>
                      <a:pt x="9" y="79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0" y="22"/>
                    </a:lnTo>
                  </a:path>
                </a:pathLst>
              </a:custGeom>
              <a:solidFill>
                <a:schemeClr val="accent2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" name="Freeform 5962"/>
              <p:cNvSpPr>
                <a:spLocks/>
              </p:cNvSpPr>
              <p:nvPr/>
            </p:nvSpPr>
            <p:spPr bwMode="auto">
              <a:xfrm>
                <a:off x="1765" y="3205"/>
                <a:ext cx="86" cy="93"/>
              </a:xfrm>
              <a:custGeom>
                <a:avLst/>
                <a:gdLst>
                  <a:gd name="T0" fmla="*/ 0 w 86"/>
                  <a:gd name="T1" fmla="*/ 74 h 93"/>
                  <a:gd name="T2" fmla="*/ 0 w 86"/>
                  <a:gd name="T3" fmla="*/ 74 h 93"/>
                  <a:gd name="T4" fmla="*/ 2 w 86"/>
                  <a:gd name="T5" fmla="*/ 75 h 93"/>
                  <a:gd name="T6" fmla="*/ 7 w 86"/>
                  <a:gd name="T7" fmla="*/ 81 h 93"/>
                  <a:gd name="T8" fmla="*/ 9 w 86"/>
                  <a:gd name="T9" fmla="*/ 83 h 93"/>
                  <a:gd name="T10" fmla="*/ 19 w 86"/>
                  <a:gd name="T11" fmla="*/ 84 h 93"/>
                  <a:gd name="T12" fmla="*/ 36 w 86"/>
                  <a:gd name="T13" fmla="*/ 92 h 93"/>
                  <a:gd name="T14" fmla="*/ 48 w 86"/>
                  <a:gd name="T15" fmla="*/ 90 h 93"/>
                  <a:gd name="T16" fmla="*/ 57 w 86"/>
                  <a:gd name="T17" fmla="*/ 93 h 93"/>
                  <a:gd name="T18" fmla="*/ 66 w 86"/>
                  <a:gd name="T19" fmla="*/ 90 h 93"/>
                  <a:gd name="T20" fmla="*/ 73 w 86"/>
                  <a:gd name="T21" fmla="*/ 83 h 93"/>
                  <a:gd name="T22" fmla="*/ 73 w 86"/>
                  <a:gd name="T23" fmla="*/ 81 h 93"/>
                  <a:gd name="T24" fmla="*/ 79 w 86"/>
                  <a:gd name="T25" fmla="*/ 75 h 93"/>
                  <a:gd name="T26" fmla="*/ 79 w 86"/>
                  <a:gd name="T27" fmla="*/ 72 h 93"/>
                  <a:gd name="T28" fmla="*/ 80 w 86"/>
                  <a:gd name="T29" fmla="*/ 70 h 93"/>
                  <a:gd name="T30" fmla="*/ 80 w 86"/>
                  <a:gd name="T31" fmla="*/ 68 h 93"/>
                  <a:gd name="T32" fmla="*/ 79 w 86"/>
                  <a:gd name="T33" fmla="*/ 68 h 93"/>
                  <a:gd name="T34" fmla="*/ 80 w 86"/>
                  <a:gd name="T35" fmla="*/ 59 h 93"/>
                  <a:gd name="T36" fmla="*/ 82 w 86"/>
                  <a:gd name="T37" fmla="*/ 54 h 93"/>
                  <a:gd name="T38" fmla="*/ 82 w 86"/>
                  <a:gd name="T39" fmla="*/ 54 h 93"/>
                  <a:gd name="T40" fmla="*/ 84 w 86"/>
                  <a:gd name="T41" fmla="*/ 52 h 93"/>
                  <a:gd name="T42" fmla="*/ 86 w 86"/>
                  <a:gd name="T43" fmla="*/ 52 h 93"/>
                  <a:gd name="T44" fmla="*/ 86 w 86"/>
                  <a:gd name="T45" fmla="*/ 50 h 93"/>
                  <a:gd name="T46" fmla="*/ 84 w 86"/>
                  <a:gd name="T47" fmla="*/ 49 h 93"/>
                  <a:gd name="T48" fmla="*/ 79 w 86"/>
                  <a:gd name="T49" fmla="*/ 45 h 93"/>
                  <a:gd name="T50" fmla="*/ 77 w 86"/>
                  <a:gd name="T51" fmla="*/ 38 h 93"/>
                  <a:gd name="T52" fmla="*/ 75 w 86"/>
                  <a:gd name="T53" fmla="*/ 36 h 93"/>
                  <a:gd name="T54" fmla="*/ 71 w 86"/>
                  <a:gd name="T55" fmla="*/ 34 h 93"/>
                  <a:gd name="T56" fmla="*/ 70 w 86"/>
                  <a:gd name="T57" fmla="*/ 34 h 93"/>
                  <a:gd name="T58" fmla="*/ 66 w 86"/>
                  <a:gd name="T59" fmla="*/ 33 h 93"/>
                  <a:gd name="T60" fmla="*/ 64 w 86"/>
                  <a:gd name="T61" fmla="*/ 31 h 93"/>
                  <a:gd name="T62" fmla="*/ 62 w 86"/>
                  <a:gd name="T63" fmla="*/ 27 h 93"/>
                  <a:gd name="T64" fmla="*/ 62 w 86"/>
                  <a:gd name="T65" fmla="*/ 27 h 93"/>
                  <a:gd name="T66" fmla="*/ 59 w 86"/>
                  <a:gd name="T67" fmla="*/ 25 h 93"/>
                  <a:gd name="T68" fmla="*/ 57 w 86"/>
                  <a:gd name="T69" fmla="*/ 24 h 93"/>
                  <a:gd name="T70" fmla="*/ 53 w 86"/>
                  <a:gd name="T71" fmla="*/ 24 h 93"/>
                  <a:gd name="T72" fmla="*/ 53 w 86"/>
                  <a:gd name="T73" fmla="*/ 24 h 93"/>
                  <a:gd name="T74" fmla="*/ 52 w 86"/>
                  <a:gd name="T75" fmla="*/ 22 h 93"/>
                  <a:gd name="T76" fmla="*/ 48 w 86"/>
                  <a:gd name="T77" fmla="*/ 16 h 93"/>
                  <a:gd name="T78" fmla="*/ 48 w 86"/>
                  <a:gd name="T79" fmla="*/ 16 h 93"/>
                  <a:gd name="T80" fmla="*/ 46 w 86"/>
                  <a:gd name="T81" fmla="*/ 15 h 93"/>
                  <a:gd name="T82" fmla="*/ 43 w 86"/>
                  <a:gd name="T83" fmla="*/ 18 h 93"/>
                  <a:gd name="T84" fmla="*/ 41 w 86"/>
                  <a:gd name="T85" fmla="*/ 18 h 93"/>
                  <a:gd name="T86" fmla="*/ 39 w 86"/>
                  <a:gd name="T87" fmla="*/ 18 h 93"/>
                  <a:gd name="T88" fmla="*/ 37 w 86"/>
                  <a:gd name="T89" fmla="*/ 11 h 93"/>
                  <a:gd name="T90" fmla="*/ 27 w 86"/>
                  <a:gd name="T91" fmla="*/ 2 h 93"/>
                  <a:gd name="T92" fmla="*/ 25 w 86"/>
                  <a:gd name="T93" fmla="*/ 0 h 93"/>
                  <a:gd name="T94" fmla="*/ 23 w 86"/>
                  <a:gd name="T95" fmla="*/ 0 h 93"/>
                  <a:gd name="T96" fmla="*/ 21 w 86"/>
                  <a:gd name="T97" fmla="*/ 2 h 93"/>
                  <a:gd name="T98" fmla="*/ 21 w 86"/>
                  <a:gd name="T99" fmla="*/ 4 h 93"/>
                  <a:gd name="T100" fmla="*/ 19 w 86"/>
                  <a:gd name="T101" fmla="*/ 4 h 93"/>
                  <a:gd name="T102" fmla="*/ 12 w 86"/>
                  <a:gd name="T103" fmla="*/ 4 h 93"/>
                  <a:gd name="T104" fmla="*/ 12 w 86"/>
                  <a:gd name="T105" fmla="*/ 6 h 93"/>
                  <a:gd name="T106" fmla="*/ 11 w 86"/>
                  <a:gd name="T107" fmla="*/ 7 h 93"/>
                  <a:gd name="T108" fmla="*/ 9 w 86"/>
                  <a:gd name="T109" fmla="*/ 29 h 93"/>
                  <a:gd name="T110" fmla="*/ 5 w 86"/>
                  <a:gd name="T111" fmla="*/ 36 h 93"/>
                  <a:gd name="T112" fmla="*/ 5 w 86"/>
                  <a:gd name="T113" fmla="*/ 54 h 93"/>
                  <a:gd name="T114" fmla="*/ 5 w 86"/>
                  <a:gd name="T115" fmla="*/ 56 h 93"/>
                  <a:gd name="T116" fmla="*/ 2 w 86"/>
                  <a:gd name="T117" fmla="*/ 59 h 93"/>
                  <a:gd name="T118" fmla="*/ 0 w 86"/>
                  <a:gd name="T119" fmla="*/ 74 h 9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6"/>
                  <a:gd name="T181" fmla="*/ 0 h 93"/>
                  <a:gd name="T182" fmla="*/ 86 w 86"/>
                  <a:gd name="T183" fmla="*/ 93 h 9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6" h="93">
                    <a:moveTo>
                      <a:pt x="0" y="74"/>
                    </a:moveTo>
                    <a:lnTo>
                      <a:pt x="0" y="74"/>
                    </a:lnTo>
                    <a:lnTo>
                      <a:pt x="2" y="75"/>
                    </a:lnTo>
                    <a:lnTo>
                      <a:pt x="7" y="81"/>
                    </a:lnTo>
                    <a:lnTo>
                      <a:pt x="9" y="83"/>
                    </a:lnTo>
                    <a:lnTo>
                      <a:pt x="19" y="84"/>
                    </a:lnTo>
                    <a:lnTo>
                      <a:pt x="36" y="92"/>
                    </a:lnTo>
                    <a:lnTo>
                      <a:pt x="48" y="90"/>
                    </a:lnTo>
                    <a:lnTo>
                      <a:pt x="57" y="93"/>
                    </a:lnTo>
                    <a:lnTo>
                      <a:pt x="66" y="90"/>
                    </a:lnTo>
                    <a:lnTo>
                      <a:pt x="73" y="83"/>
                    </a:lnTo>
                    <a:lnTo>
                      <a:pt x="73" y="81"/>
                    </a:lnTo>
                    <a:lnTo>
                      <a:pt x="79" y="75"/>
                    </a:lnTo>
                    <a:lnTo>
                      <a:pt x="79" y="72"/>
                    </a:lnTo>
                    <a:lnTo>
                      <a:pt x="80" y="70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80" y="59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4" y="49"/>
                    </a:lnTo>
                    <a:lnTo>
                      <a:pt x="79" y="45"/>
                    </a:lnTo>
                    <a:lnTo>
                      <a:pt x="77" y="38"/>
                    </a:lnTo>
                    <a:lnTo>
                      <a:pt x="75" y="36"/>
                    </a:lnTo>
                    <a:lnTo>
                      <a:pt x="71" y="34"/>
                    </a:lnTo>
                    <a:lnTo>
                      <a:pt x="70" y="34"/>
                    </a:lnTo>
                    <a:lnTo>
                      <a:pt x="66" y="33"/>
                    </a:lnTo>
                    <a:lnTo>
                      <a:pt x="64" y="31"/>
                    </a:lnTo>
                    <a:lnTo>
                      <a:pt x="62" y="27"/>
                    </a:lnTo>
                    <a:lnTo>
                      <a:pt x="59" y="25"/>
                    </a:lnTo>
                    <a:lnTo>
                      <a:pt x="57" y="24"/>
                    </a:lnTo>
                    <a:lnTo>
                      <a:pt x="53" y="24"/>
                    </a:lnTo>
                    <a:lnTo>
                      <a:pt x="52" y="22"/>
                    </a:lnTo>
                    <a:lnTo>
                      <a:pt x="48" y="16"/>
                    </a:lnTo>
                    <a:lnTo>
                      <a:pt x="46" y="15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9" y="18"/>
                    </a:lnTo>
                    <a:lnTo>
                      <a:pt x="37" y="11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2" y="59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" name="Freeform 5963"/>
              <p:cNvSpPr>
                <a:spLocks/>
              </p:cNvSpPr>
              <p:nvPr/>
            </p:nvSpPr>
            <p:spPr bwMode="auto">
              <a:xfrm>
                <a:off x="1765" y="3205"/>
                <a:ext cx="86" cy="93"/>
              </a:xfrm>
              <a:custGeom>
                <a:avLst/>
                <a:gdLst>
                  <a:gd name="T0" fmla="*/ 0 w 86"/>
                  <a:gd name="T1" fmla="*/ 74 h 93"/>
                  <a:gd name="T2" fmla="*/ 0 w 86"/>
                  <a:gd name="T3" fmla="*/ 74 h 93"/>
                  <a:gd name="T4" fmla="*/ 2 w 86"/>
                  <a:gd name="T5" fmla="*/ 75 h 93"/>
                  <a:gd name="T6" fmla="*/ 7 w 86"/>
                  <a:gd name="T7" fmla="*/ 81 h 93"/>
                  <a:gd name="T8" fmla="*/ 9 w 86"/>
                  <a:gd name="T9" fmla="*/ 83 h 93"/>
                  <a:gd name="T10" fmla="*/ 19 w 86"/>
                  <a:gd name="T11" fmla="*/ 84 h 93"/>
                  <a:gd name="T12" fmla="*/ 36 w 86"/>
                  <a:gd name="T13" fmla="*/ 92 h 93"/>
                  <a:gd name="T14" fmla="*/ 48 w 86"/>
                  <a:gd name="T15" fmla="*/ 90 h 93"/>
                  <a:gd name="T16" fmla="*/ 57 w 86"/>
                  <a:gd name="T17" fmla="*/ 93 h 93"/>
                  <a:gd name="T18" fmla="*/ 66 w 86"/>
                  <a:gd name="T19" fmla="*/ 90 h 93"/>
                  <a:gd name="T20" fmla="*/ 73 w 86"/>
                  <a:gd name="T21" fmla="*/ 83 h 93"/>
                  <a:gd name="T22" fmla="*/ 73 w 86"/>
                  <a:gd name="T23" fmla="*/ 81 h 93"/>
                  <a:gd name="T24" fmla="*/ 79 w 86"/>
                  <a:gd name="T25" fmla="*/ 75 h 93"/>
                  <a:gd name="T26" fmla="*/ 79 w 86"/>
                  <a:gd name="T27" fmla="*/ 72 h 93"/>
                  <a:gd name="T28" fmla="*/ 80 w 86"/>
                  <a:gd name="T29" fmla="*/ 70 h 93"/>
                  <a:gd name="T30" fmla="*/ 80 w 86"/>
                  <a:gd name="T31" fmla="*/ 68 h 93"/>
                  <a:gd name="T32" fmla="*/ 79 w 86"/>
                  <a:gd name="T33" fmla="*/ 68 h 93"/>
                  <a:gd name="T34" fmla="*/ 80 w 86"/>
                  <a:gd name="T35" fmla="*/ 59 h 93"/>
                  <a:gd name="T36" fmla="*/ 82 w 86"/>
                  <a:gd name="T37" fmla="*/ 54 h 93"/>
                  <a:gd name="T38" fmla="*/ 82 w 86"/>
                  <a:gd name="T39" fmla="*/ 54 h 93"/>
                  <a:gd name="T40" fmla="*/ 84 w 86"/>
                  <a:gd name="T41" fmla="*/ 52 h 93"/>
                  <a:gd name="T42" fmla="*/ 86 w 86"/>
                  <a:gd name="T43" fmla="*/ 52 h 93"/>
                  <a:gd name="T44" fmla="*/ 86 w 86"/>
                  <a:gd name="T45" fmla="*/ 50 h 93"/>
                  <a:gd name="T46" fmla="*/ 84 w 86"/>
                  <a:gd name="T47" fmla="*/ 49 h 93"/>
                  <a:gd name="T48" fmla="*/ 79 w 86"/>
                  <a:gd name="T49" fmla="*/ 45 h 93"/>
                  <a:gd name="T50" fmla="*/ 77 w 86"/>
                  <a:gd name="T51" fmla="*/ 38 h 93"/>
                  <a:gd name="T52" fmla="*/ 75 w 86"/>
                  <a:gd name="T53" fmla="*/ 36 h 93"/>
                  <a:gd name="T54" fmla="*/ 71 w 86"/>
                  <a:gd name="T55" fmla="*/ 34 h 93"/>
                  <a:gd name="T56" fmla="*/ 70 w 86"/>
                  <a:gd name="T57" fmla="*/ 34 h 93"/>
                  <a:gd name="T58" fmla="*/ 66 w 86"/>
                  <a:gd name="T59" fmla="*/ 33 h 93"/>
                  <a:gd name="T60" fmla="*/ 64 w 86"/>
                  <a:gd name="T61" fmla="*/ 31 h 93"/>
                  <a:gd name="T62" fmla="*/ 62 w 86"/>
                  <a:gd name="T63" fmla="*/ 27 h 93"/>
                  <a:gd name="T64" fmla="*/ 62 w 86"/>
                  <a:gd name="T65" fmla="*/ 27 h 93"/>
                  <a:gd name="T66" fmla="*/ 59 w 86"/>
                  <a:gd name="T67" fmla="*/ 25 h 93"/>
                  <a:gd name="T68" fmla="*/ 57 w 86"/>
                  <a:gd name="T69" fmla="*/ 24 h 93"/>
                  <a:gd name="T70" fmla="*/ 53 w 86"/>
                  <a:gd name="T71" fmla="*/ 24 h 93"/>
                  <a:gd name="T72" fmla="*/ 53 w 86"/>
                  <a:gd name="T73" fmla="*/ 24 h 93"/>
                  <a:gd name="T74" fmla="*/ 52 w 86"/>
                  <a:gd name="T75" fmla="*/ 22 h 93"/>
                  <a:gd name="T76" fmla="*/ 48 w 86"/>
                  <a:gd name="T77" fmla="*/ 16 h 93"/>
                  <a:gd name="T78" fmla="*/ 48 w 86"/>
                  <a:gd name="T79" fmla="*/ 16 h 93"/>
                  <a:gd name="T80" fmla="*/ 46 w 86"/>
                  <a:gd name="T81" fmla="*/ 15 h 93"/>
                  <a:gd name="T82" fmla="*/ 43 w 86"/>
                  <a:gd name="T83" fmla="*/ 18 h 93"/>
                  <a:gd name="T84" fmla="*/ 41 w 86"/>
                  <a:gd name="T85" fmla="*/ 18 h 93"/>
                  <a:gd name="T86" fmla="*/ 39 w 86"/>
                  <a:gd name="T87" fmla="*/ 18 h 93"/>
                  <a:gd name="T88" fmla="*/ 37 w 86"/>
                  <a:gd name="T89" fmla="*/ 11 h 93"/>
                  <a:gd name="T90" fmla="*/ 27 w 86"/>
                  <a:gd name="T91" fmla="*/ 2 h 93"/>
                  <a:gd name="T92" fmla="*/ 25 w 86"/>
                  <a:gd name="T93" fmla="*/ 0 h 93"/>
                  <a:gd name="T94" fmla="*/ 23 w 86"/>
                  <a:gd name="T95" fmla="*/ 0 h 93"/>
                  <a:gd name="T96" fmla="*/ 21 w 86"/>
                  <a:gd name="T97" fmla="*/ 2 h 93"/>
                  <a:gd name="T98" fmla="*/ 21 w 86"/>
                  <a:gd name="T99" fmla="*/ 4 h 93"/>
                  <a:gd name="T100" fmla="*/ 19 w 86"/>
                  <a:gd name="T101" fmla="*/ 4 h 93"/>
                  <a:gd name="T102" fmla="*/ 12 w 86"/>
                  <a:gd name="T103" fmla="*/ 4 h 93"/>
                  <a:gd name="T104" fmla="*/ 12 w 86"/>
                  <a:gd name="T105" fmla="*/ 6 h 93"/>
                  <a:gd name="T106" fmla="*/ 11 w 86"/>
                  <a:gd name="T107" fmla="*/ 7 h 93"/>
                  <a:gd name="T108" fmla="*/ 9 w 86"/>
                  <a:gd name="T109" fmla="*/ 29 h 93"/>
                  <a:gd name="T110" fmla="*/ 5 w 86"/>
                  <a:gd name="T111" fmla="*/ 36 h 93"/>
                  <a:gd name="T112" fmla="*/ 5 w 86"/>
                  <a:gd name="T113" fmla="*/ 54 h 93"/>
                  <a:gd name="T114" fmla="*/ 5 w 86"/>
                  <a:gd name="T115" fmla="*/ 56 h 93"/>
                  <a:gd name="T116" fmla="*/ 2 w 86"/>
                  <a:gd name="T117" fmla="*/ 59 h 93"/>
                  <a:gd name="T118" fmla="*/ 0 w 86"/>
                  <a:gd name="T119" fmla="*/ 74 h 9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6"/>
                  <a:gd name="T181" fmla="*/ 0 h 93"/>
                  <a:gd name="T182" fmla="*/ 86 w 86"/>
                  <a:gd name="T183" fmla="*/ 93 h 9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6" h="93">
                    <a:moveTo>
                      <a:pt x="0" y="74"/>
                    </a:moveTo>
                    <a:lnTo>
                      <a:pt x="0" y="74"/>
                    </a:lnTo>
                    <a:lnTo>
                      <a:pt x="2" y="75"/>
                    </a:lnTo>
                    <a:lnTo>
                      <a:pt x="7" y="81"/>
                    </a:lnTo>
                    <a:lnTo>
                      <a:pt x="9" y="83"/>
                    </a:lnTo>
                    <a:lnTo>
                      <a:pt x="19" y="84"/>
                    </a:lnTo>
                    <a:lnTo>
                      <a:pt x="36" y="92"/>
                    </a:lnTo>
                    <a:lnTo>
                      <a:pt x="48" y="90"/>
                    </a:lnTo>
                    <a:lnTo>
                      <a:pt x="57" y="93"/>
                    </a:lnTo>
                    <a:lnTo>
                      <a:pt x="66" y="90"/>
                    </a:lnTo>
                    <a:lnTo>
                      <a:pt x="73" y="83"/>
                    </a:lnTo>
                    <a:lnTo>
                      <a:pt x="73" y="81"/>
                    </a:lnTo>
                    <a:lnTo>
                      <a:pt x="79" y="75"/>
                    </a:lnTo>
                    <a:lnTo>
                      <a:pt x="79" y="72"/>
                    </a:lnTo>
                    <a:lnTo>
                      <a:pt x="80" y="70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80" y="59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4" y="49"/>
                    </a:lnTo>
                    <a:lnTo>
                      <a:pt x="79" y="45"/>
                    </a:lnTo>
                    <a:lnTo>
                      <a:pt x="77" y="38"/>
                    </a:lnTo>
                    <a:lnTo>
                      <a:pt x="75" y="36"/>
                    </a:lnTo>
                    <a:lnTo>
                      <a:pt x="71" y="34"/>
                    </a:lnTo>
                    <a:lnTo>
                      <a:pt x="70" y="34"/>
                    </a:lnTo>
                    <a:lnTo>
                      <a:pt x="66" y="33"/>
                    </a:lnTo>
                    <a:lnTo>
                      <a:pt x="64" y="31"/>
                    </a:lnTo>
                    <a:lnTo>
                      <a:pt x="62" y="27"/>
                    </a:lnTo>
                    <a:lnTo>
                      <a:pt x="59" y="25"/>
                    </a:lnTo>
                    <a:lnTo>
                      <a:pt x="57" y="24"/>
                    </a:lnTo>
                    <a:lnTo>
                      <a:pt x="53" y="24"/>
                    </a:lnTo>
                    <a:lnTo>
                      <a:pt x="52" y="22"/>
                    </a:lnTo>
                    <a:lnTo>
                      <a:pt x="48" y="16"/>
                    </a:lnTo>
                    <a:lnTo>
                      <a:pt x="46" y="15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9" y="18"/>
                    </a:lnTo>
                    <a:lnTo>
                      <a:pt x="37" y="11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2" y="59"/>
                    </a:lnTo>
                    <a:lnTo>
                      <a:pt x="0" y="7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" name="Freeform 5964"/>
              <p:cNvSpPr>
                <a:spLocks/>
              </p:cNvSpPr>
              <p:nvPr/>
            </p:nvSpPr>
            <p:spPr bwMode="auto">
              <a:xfrm>
                <a:off x="1720" y="2570"/>
                <a:ext cx="79" cy="113"/>
              </a:xfrm>
              <a:custGeom>
                <a:avLst/>
                <a:gdLst>
                  <a:gd name="T0" fmla="*/ 25 w 79"/>
                  <a:gd name="T1" fmla="*/ 0 h 113"/>
                  <a:gd name="T2" fmla="*/ 29 w 79"/>
                  <a:gd name="T3" fmla="*/ 0 h 113"/>
                  <a:gd name="T4" fmla="*/ 45 w 79"/>
                  <a:gd name="T5" fmla="*/ 14 h 113"/>
                  <a:gd name="T6" fmla="*/ 54 w 79"/>
                  <a:gd name="T7" fmla="*/ 25 h 113"/>
                  <a:gd name="T8" fmla="*/ 63 w 79"/>
                  <a:gd name="T9" fmla="*/ 32 h 113"/>
                  <a:gd name="T10" fmla="*/ 68 w 79"/>
                  <a:gd name="T11" fmla="*/ 39 h 113"/>
                  <a:gd name="T12" fmla="*/ 64 w 79"/>
                  <a:gd name="T13" fmla="*/ 47 h 113"/>
                  <a:gd name="T14" fmla="*/ 64 w 79"/>
                  <a:gd name="T15" fmla="*/ 48 h 113"/>
                  <a:gd name="T16" fmla="*/ 64 w 79"/>
                  <a:gd name="T17" fmla="*/ 50 h 113"/>
                  <a:gd name="T18" fmla="*/ 63 w 79"/>
                  <a:gd name="T19" fmla="*/ 52 h 113"/>
                  <a:gd name="T20" fmla="*/ 56 w 79"/>
                  <a:gd name="T21" fmla="*/ 54 h 113"/>
                  <a:gd name="T22" fmla="*/ 54 w 79"/>
                  <a:gd name="T23" fmla="*/ 55 h 113"/>
                  <a:gd name="T24" fmla="*/ 52 w 79"/>
                  <a:gd name="T25" fmla="*/ 66 h 113"/>
                  <a:gd name="T26" fmla="*/ 56 w 79"/>
                  <a:gd name="T27" fmla="*/ 73 h 113"/>
                  <a:gd name="T28" fmla="*/ 59 w 79"/>
                  <a:gd name="T29" fmla="*/ 77 h 113"/>
                  <a:gd name="T30" fmla="*/ 59 w 79"/>
                  <a:gd name="T31" fmla="*/ 79 h 113"/>
                  <a:gd name="T32" fmla="*/ 64 w 79"/>
                  <a:gd name="T33" fmla="*/ 79 h 113"/>
                  <a:gd name="T34" fmla="*/ 64 w 79"/>
                  <a:gd name="T35" fmla="*/ 82 h 113"/>
                  <a:gd name="T36" fmla="*/ 66 w 79"/>
                  <a:gd name="T37" fmla="*/ 86 h 113"/>
                  <a:gd name="T38" fmla="*/ 77 w 79"/>
                  <a:gd name="T39" fmla="*/ 100 h 113"/>
                  <a:gd name="T40" fmla="*/ 70 w 79"/>
                  <a:gd name="T41" fmla="*/ 102 h 113"/>
                  <a:gd name="T42" fmla="*/ 68 w 79"/>
                  <a:gd name="T43" fmla="*/ 102 h 113"/>
                  <a:gd name="T44" fmla="*/ 66 w 79"/>
                  <a:gd name="T45" fmla="*/ 100 h 113"/>
                  <a:gd name="T46" fmla="*/ 61 w 79"/>
                  <a:gd name="T47" fmla="*/ 106 h 113"/>
                  <a:gd name="T48" fmla="*/ 52 w 79"/>
                  <a:gd name="T49" fmla="*/ 107 h 113"/>
                  <a:gd name="T50" fmla="*/ 47 w 79"/>
                  <a:gd name="T51" fmla="*/ 109 h 113"/>
                  <a:gd name="T52" fmla="*/ 43 w 79"/>
                  <a:gd name="T53" fmla="*/ 113 h 113"/>
                  <a:gd name="T54" fmla="*/ 32 w 79"/>
                  <a:gd name="T55" fmla="*/ 109 h 113"/>
                  <a:gd name="T56" fmla="*/ 29 w 79"/>
                  <a:gd name="T57" fmla="*/ 106 h 113"/>
                  <a:gd name="T58" fmla="*/ 27 w 79"/>
                  <a:gd name="T59" fmla="*/ 102 h 113"/>
                  <a:gd name="T60" fmla="*/ 23 w 79"/>
                  <a:gd name="T61" fmla="*/ 93 h 113"/>
                  <a:gd name="T62" fmla="*/ 23 w 79"/>
                  <a:gd name="T63" fmla="*/ 84 h 113"/>
                  <a:gd name="T64" fmla="*/ 25 w 79"/>
                  <a:gd name="T65" fmla="*/ 75 h 113"/>
                  <a:gd name="T66" fmla="*/ 29 w 79"/>
                  <a:gd name="T67" fmla="*/ 70 h 113"/>
                  <a:gd name="T68" fmla="*/ 27 w 79"/>
                  <a:gd name="T69" fmla="*/ 66 h 113"/>
                  <a:gd name="T70" fmla="*/ 23 w 79"/>
                  <a:gd name="T71" fmla="*/ 61 h 113"/>
                  <a:gd name="T72" fmla="*/ 20 w 79"/>
                  <a:gd name="T73" fmla="*/ 59 h 113"/>
                  <a:gd name="T74" fmla="*/ 22 w 79"/>
                  <a:gd name="T75" fmla="*/ 52 h 113"/>
                  <a:gd name="T76" fmla="*/ 18 w 79"/>
                  <a:gd name="T77" fmla="*/ 50 h 113"/>
                  <a:gd name="T78" fmla="*/ 11 w 79"/>
                  <a:gd name="T79" fmla="*/ 50 h 113"/>
                  <a:gd name="T80" fmla="*/ 11 w 79"/>
                  <a:gd name="T81" fmla="*/ 48 h 113"/>
                  <a:gd name="T82" fmla="*/ 0 w 79"/>
                  <a:gd name="T83" fmla="*/ 36 h 113"/>
                  <a:gd name="T84" fmla="*/ 0 w 79"/>
                  <a:gd name="T85" fmla="*/ 34 h 113"/>
                  <a:gd name="T86" fmla="*/ 4 w 79"/>
                  <a:gd name="T87" fmla="*/ 27 h 113"/>
                  <a:gd name="T88" fmla="*/ 13 w 79"/>
                  <a:gd name="T89" fmla="*/ 21 h 113"/>
                  <a:gd name="T90" fmla="*/ 13 w 79"/>
                  <a:gd name="T91" fmla="*/ 18 h 113"/>
                  <a:gd name="T92" fmla="*/ 9 w 79"/>
                  <a:gd name="T93" fmla="*/ 18 h 113"/>
                  <a:gd name="T94" fmla="*/ 7 w 79"/>
                  <a:gd name="T95" fmla="*/ 13 h 113"/>
                  <a:gd name="T96" fmla="*/ 9 w 79"/>
                  <a:gd name="T97" fmla="*/ 9 h 113"/>
                  <a:gd name="T98" fmla="*/ 13 w 79"/>
                  <a:gd name="T99" fmla="*/ 9 h 113"/>
                  <a:gd name="T100" fmla="*/ 20 w 79"/>
                  <a:gd name="T101" fmla="*/ 5 h 113"/>
                  <a:gd name="T102" fmla="*/ 22 w 79"/>
                  <a:gd name="T103" fmla="*/ 4 h 113"/>
                  <a:gd name="T104" fmla="*/ 23 w 79"/>
                  <a:gd name="T105" fmla="*/ 2 h 1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"/>
                  <a:gd name="T160" fmla="*/ 0 h 113"/>
                  <a:gd name="T161" fmla="*/ 79 w 79"/>
                  <a:gd name="T162" fmla="*/ 113 h 1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" h="113">
                    <a:moveTo>
                      <a:pt x="23" y="0"/>
                    </a:move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1" y="11"/>
                    </a:lnTo>
                    <a:lnTo>
                      <a:pt x="45" y="14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59" y="27"/>
                    </a:lnTo>
                    <a:lnTo>
                      <a:pt x="63" y="32"/>
                    </a:lnTo>
                    <a:lnTo>
                      <a:pt x="64" y="34"/>
                    </a:lnTo>
                    <a:lnTo>
                      <a:pt x="68" y="39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3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4" y="55"/>
                    </a:lnTo>
                    <a:lnTo>
                      <a:pt x="54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59" y="77"/>
                    </a:lnTo>
                    <a:lnTo>
                      <a:pt x="59" y="79"/>
                    </a:lnTo>
                    <a:lnTo>
                      <a:pt x="61" y="79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4" y="82"/>
                    </a:lnTo>
                    <a:lnTo>
                      <a:pt x="66" y="84"/>
                    </a:lnTo>
                    <a:lnTo>
                      <a:pt x="66" y="86"/>
                    </a:lnTo>
                    <a:lnTo>
                      <a:pt x="77" y="100"/>
                    </a:lnTo>
                    <a:lnTo>
                      <a:pt x="79" y="102"/>
                    </a:lnTo>
                    <a:lnTo>
                      <a:pt x="70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66" y="100"/>
                    </a:lnTo>
                    <a:lnTo>
                      <a:pt x="63" y="102"/>
                    </a:lnTo>
                    <a:lnTo>
                      <a:pt x="61" y="106"/>
                    </a:lnTo>
                    <a:lnTo>
                      <a:pt x="56" y="106"/>
                    </a:lnTo>
                    <a:lnTo>
                      <a:pt x="52" y="107"/>
                    </a:lnTo>
                    <a:lnTo>
                      <a:pt x="48" y="107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43" y="113"/>
                    </a:lnTo>
                    <a:lnTo>
                      <a:pt x="39" y="113"/>
                    </a:lnTo>
                    <a:lnTo>
                      <a:pt x="32" y="109"/>
                    </a:lnTo>
                    <a:lnTo>
                      <a:pt x="29" y="106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97"/>
                    </a:lnTo>
                    <a:lnTo>
                      <a:pt x="23" y="93"/>
                    </a:lnTo>
                    <a:lnTo>
                      <a:pt x="23" y="84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9" y="72"/>
                    </a:lnTo>
                    <a:lnTo>
                      <a:pt x="29" y="70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7" y="61"/>
                    </a:lnTo>
                    <a:lnTo>
                      <a:pt x="23" y="61"/>
                    </a:lnTo>
                    <a:lnTo>
                      <a:pt x="20" y="59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" name="Freeform 5965"/>
              <p:cNvSpPr>
                <a:spLocks/>
              </p:cNvSpPr>
              <p:nvPr/>
            </p:nvSpPr>
            <p:spPr bwMode="auto">
              <a:xfrm>
                <a:off x="1720" y="2570"/>
                <a:ext cx="79" cy="113"/>
              </a:xfrm>
              <a:custGeom>
                <a:avLst/>
                <a:gdLst>
                  <a:gd name="T0" fmla="*/ 25 w 79"/>
                  <a:gd name="T1" fmla="*/ 0 h 113"/>
                  <a:gd name="T2" fmla="*/ 29 w 79"/>
                  <a:gd name="T3" fmla="*/ 0 h 113"/>
                  <a:gd name="T4" fmla="*/ 45 w 79"/>
                  <a:gd name="T5" fmla="*/ 14 h 113"/>
                  <a:gd name="T6" fmla="*/ 54 w 79"/>
                  <a:gd name="T7" fmla="*/ 25 h 113"/>
                  <a:gd name="T8" fmla="*/ 63 w 79"/>
                  <a:gd name="T9" fmla="*/ 32 h 113"/>
                  <a:gd name="T10" fmla="*/ 68 w 79"/>
                  <a:gd name="T11" fmla="*/ 39 h 113"/>
                  <a:gd name="T12" fmla="*/ 64 w 79"/>
                  <a:gd name="T13" fmla="*/ 47 h 113"/>
                  <a:gd name="T14" fmla="*/ 64 w 79"/>
                  <a:gd name="T15" fmla="*/ 48 h 113"/>
                  <a:gd name="T16" fmla="*/ 64 w 79"/>
                  <a:gd name="T17" fmla="*/ 50 h 113"/>
                  <a:gd name="T18" fmla="*/ 63 w 79"/>
                  <a:gd name="T19" fmla="*/ 52 h 113"/>
                  <a:gd name="T20" fmla="*/ 56 w 79"/>
                  <a:gd name="T21" fmla="*/ 54 h 113"/>
                  <a:gd name="T22" fmla="*/ 54 w 79"/>
                  <a:gd name="T23" fmla="*/ 55 h 113"/>
                  <a:gd name="T24" fmla="*/ 52 w 79"/>
                  <a:gd name="T25" fmla="*/ 66 h 113"/>
                  <a:gd name="T26" fmla="*/ 56 w 79"/>
                  <a:gd name="T27" fmla="*/ 73 h 113"/>
                  <a:gd name="T28" fmla="*/ 59 w 79"/>
                  <a:gd name="T29" fmla="*/ 77 h 113"/>
                  <a:gd name="T30" fmla="*/ 59 w 79"/>
                  <a:gd name="T31" fmla="*/ 79 h 113"/>
                  <a:gd name="T32" fmla="*/ 64 w 79"/>
                  <a:gd name="T33" fmla="*/ 79 h 113"/>
                  <a:gd name="T34" fmla="*/ 64 w 79"/>
                  <a:gd name="T35" fmla="*/ 82 h 113"/>
                  <a:gd name="T36" fmla="*/ 66 w 79"/>
                  <a:gd name="T37" fmla="*/ 86 h 113"/>
                  <a:gd name="T38" fmla="*/ 77 w 79"/>
                  <a:gd name="T39" fmla="*/ 100 h 113"/>
                  <a:gd name="T40" fmla="*/ 70 w 79"/>
                  <a:gd name="T41" fmla="*/ 102 h 113"/>
                  <a:gd name="T42" fmla="*/ 68 w 79"/>
                  <a:gd name="T43" fmla="*/ 102 h 113"/>
                  <a:gd name="T44" fmla="*/ 66 w 79"/>
                  <a:gd name="T45" fmla="*/ 100 h 113"/>
                  <a:gd name="T46" fmla="*/ 61 w 79"/>
                  <a:gd name="T47" fmla="*/ 106 h 113"/>
                  <a:gd name="T48" fmla="*/ 52 w 79"/>
                  <a:gd name="T49" fmla="*/ 107 h 113"/>
                  <a:gd name="T50" fmla="*/ 47 w 79"/>
                  <a:gd name="T51" fmla="*/ 109 h 113"/>
                  <a:gd name="T52" fmla="*/ 43 w 79"/>
                  <a:gd name="T53" fmla="*/ 113 h 113"/>
                  <a:gd name="T54" fmla="*/ 32 w 79"/>
                  <a:gd name="T55" fmla="*/ 109 h 113"/>
                  <a:gd name="T56" fmla="*/ 29 w 79"/>
                  <a:gd name="T57" fmla="*/ 106 h 113"/>
                  <a:gd name="T58" fmla="*/ 27 w 79"/>
                  <a:gd name="T59" fmla="*/ 102 h 113"/>
                  <a:gd name="T60" fmla="*/ 23 w 79"/>
                  <a:gd name="T61" fmla="*/ 93 h 113"/>
                  <a:gd name="T62" fmla="*/ 23 w 79"/>
                  <a:gd name="T63" fmla="*/ 84 h 113"/>
                  <a:gd name="T64" fmla="*/ 25 w 79"/>
                  <a:gd name="T65" fmla="*/ 75 h 113"/>
                  <a:gd name="T66" fmla="*/ 29 w 79"/>
                  <a:gd name="T67" fmla="*/ 70 h 113"/>
                  <a:gd name="T68" fmla="*/ 27 w 79"/>
                  <a:gd name="T69" fmla="*/ 66 h 113"/>
                  <a:gd name="T70" fmla="*/ 23 w 79"/>
                  <a:gd name="T71" fmla="*/ 61 h 113"/>
                  <a:gd name="T72" fmla="*/ 20 w 79"/>
                  <a:gd name="T73" fmla="*/ 59 h 113"/>
                  <a:gd name="T74" fmla="*/ 22 w 79"/>
                  <a:gd name="T75" fmla="*/ 52 h 113"/>
                  <a:gd name="T76" fmla="*/ 18 w 79"/>
                  <a:gd name="T77" fmla="*/ 50 h 113"/>
                  <a:gd name="T78" fmla="*/ 11 w 79"/>
                  <a:gd name="T79" fmla="*/ 50 h 113"/>
                  <a:gd name="T80" fmla="*/ 11 w 79"/>
                  <a:gd name="T81" fmla="*/ 48 h 113"/>
                  <a:gd name="T82" fmla="*/ 0 w 79"/>
                  <a:gd name="T83" fmla="*/ 36 h 113"/>
                  <a:gd name="T84" fmla="*/ 0 w 79"/>
                  <a:gd name="T85" fmla="*/ 34 h 113"/>
                  <a:gd name="T86" fmla="*/ 4 w 79"/>
                  <a:gd name="T87" fmla="*/ 27 h 113"/>
                  <a:gd name="T88" fmla="*/ 13 w 79"/>
                  <a:gd name="T89" fmla="*/ 21 h 113"/>
                  <a:gd name="T90" fmla="*/ 13 w 79"/>
                  <a:gd name="T91" fmla="*/ 18 h 113"/>
                  <a:gd name="T92" fmla="*/ 9 w 79"/>
                  <a:gd name="T93" fmla="*/ 18 h 113"/>
                  <a:gd name="T94" fmla="*/ 7 w 79"/>
                  <a:gd name="T95" fmla="*/ 13 h 113"/>
                  <a:gd name="T96" fmla="*/ 9 w 79"/>
                  <a:gd name="T97" fmla="*/ 9 h 113"/>
                  <a:gd name="T98" fmla="*/ 13 w 79"/>
                  <a:gd name="T99" fmla="*/ 9 h 113"/>
                  <a:gd name="T100" fmla="*/ 20 w 79"/>
                  <a:gd name="T101" fmla="*/ 5 h 113"/>
                  <a:gd name="T102" fmla="*/ 22 w 79"/>
                  <a:gd name="T103" fmla="*/ 4 h 113"/>
                  <a:gd name="T104" fmla="*/ 23 w 79"/>
                  <a:gd name="T105" fmla="*/ 2 h 1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"/>
                  <a:gd name="T160" fmla="*/ 0 h 113"/>
                  <a:gd name="T161" fmla="*/ 79 w 79"/>
                  <a:gd name="T162" fmla="*/ 113 h 1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" h="113">
                    <a:moveTo>
                      <a:pt x="23" y="0"/>
                    </a:move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1" y="11"/>
                    </a:lnTo>
                    <a:lnTo>
                      <a:pt x="45" y="14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59" y="27"/>
                    </a:lnTo>
                    <a:lnTo>
                      <a:pt x="63" y="32"/>
                    </a:lnTo>
                    <a:lnTo>
                      <a:pt x="64" y="34"/>
                    </a:lnTo>
                    <a:lnTo>
                      <a:pt x="68" y="39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3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4" y="55"/>
                    </a:lnTo>
                    <a:lnTo>
                      <a:pt x="54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59" y="77"/>
                    </a:lnTo>
                    <a:lnTo>
                      <a:pt x="59" y="79"/>
                    </a:lnTo>
                    <a:lnTo>
                      <a:pt x="61" y="79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4" y="82"/>
                    </a:lnTo>
                    <a:lnTo>
                      <a:pt x="66" y="84"/>
                    </a:lnTo>
                    <a:lnTo>
                      <a:pt x="66" y="86"/>
                    </a:lnTo>
                    <a:lnTo>
                      <a:pt x="77" y="100"/>
                    </a:lnTo>
                    <a:lnTo>
                      <a:pt x="79" y="102"/>
                    </a:lnTo>
                    <a:lnTo>
                      <a:pt x="70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66" y="100"/>
                    </a:lnTo>
                    <a:lnTo>
                      <a:pt x="63" y="102"/>
                    </a:lnTo>
                    <a:lnTo>
                      <a:pt x="61" y="106"/>
                    </a:lnTo>
                    <a:lnTo>
                      <a:pt x="56" y="106"/>
                    </a:lnTo>
                    <a:lnTo>
                      <a:pt x="52" y="107"/>
                    </a:lnTo>
                    <a:lnTo>
                      <a:pt x="48" y="107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43" y="113"/>
                    </a:lnTo>
                    <a:lnTo>
                      <a:pt x="39" y="113"/>
                    </a:lnTo>
                    <a:lnTo>
                      <a:pt x="32" y="109"/>
                    </a:lnTo>
                    <a:lnTo>
                      <a:pt x="29" y="106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97"/>
                    </a:lnTo>
                    <a:lnTo>
                      <a:pt x="23" y="93"/>
                    </a:lnTo>
                    <a:lnTo>
                      <a:pt x="23" y="84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9" y="72"/>
                    </a:lnTo>
                    <a:lnTo>
                      <a:pt x="29" y="70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7" y="61"/>
                    </a:lnTo>
                    <a:lnTo>
                      <a:pt x="23" y="61"/>
                    </a:lnTo>
                    <a:lnTo>
                      <a:pt x="20" y="59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" name="Freeform 5966"/>
              <p:cNvSpPr>
                <a:spLocks/>
              </p:cNvSpPr>
              <p:nvPr/>
            </p:nvSpPr>
            <p:spPr bwMode="auto">
              <a:xfrm>
                <a:off x="1831" y="2613"/>
                <a:ext cx="45" cy="59"/>
              </a:xfrm>
              <a:custGeom>
                <a:avLst/>
                <a:gdLst>
                  <a:gd name="T0" fmla="*/ 0 w 45"/>
                  <a:gd name="T1" fmla="*/ 54 h 59"/>
                  <a:gd name="T2" fmla="*/ 4 w 45"/>
                  <a:gd name="T3" fmla="*/ 50 h 59"/>
                  <a:gd name="T4" fmla="*/ 7 w 45"/>
                  <a:gd name="T5" fmla="*/ 32 h 59"/>
                  <a:gd name="T6" fmla="*/ 5 w 45"/>
                  <a:gd name="T7" fmla="*/ 29 h 59"/>
                  <a:gd name="T8" fmla="*/ 5 w 45"/>
                  <a:gd name="T9" fmla="*/ 29 h 59"/>
                  <a:gd name="T10" fmla="*/ 5 w 45"/>
                  <a:gd name="T11" fmla="*/ 29 h 59"/>
                  <a:gd name="T12" fmla="*/ 2 w 45"/>
                  <a:gd name="T13" fmla="*/ 21 h 59"/>
                  <a:gd name="T14" fmla="*/ 0 w 45"/>
                  <a:gd name="T15" fmla="*/ 9 h 59"/>
                  <a:gd name="T16" fmla="*/ 2 w 45"/>
                  <a:gd name="T17" fmla="*/ 7 h 59"/>
                  <a:gd name="T18" fmla="*/ 5 w 45"/>
                  <a:gd name="T19" fmla="*/ 4 h 59"/>
                  <a:gd name="T20" fmla="*/ 5 w 45"/>
                  <a:gd name="T21" fmla="*/ 2 h 59"/>
                  <a:gd name="T22" fmla="*/ 5 w 45"/>
                  <a:gd name="T23" fmla="*/ 2 h 59"/>
                  <a:gd name="T24" fmla="*/ 7 w 45"/>
                  <a:gd name="T25" fmla="*/ 2 h 59"/>
                  <a:gd name="T26" fmla="*/ 9 w 45"/>
                  <a:gd name="T27" fmla="*/ 0 h 59"/>
                  <a:gd name="T28" fmla="*/ 11 w 45"/>
                  <a:gd name="T29" fmla="*/ 0 h 59"/>
                  <a:gd name="T30" fmla="*/ 21 w 45"/>
                  <a:gd name="T31" fmla="*/ 5 h 59"/>
                  <a:gd name="T32" fmla="*/ 25 w 45"/>
                  <a:gd name="T33" fmla="*/ 5 h 59"/>
                  <a:gd name="T34" fmla="*/ 45 w 45"/>
                  <a:gd name="T35" fmla="*/ 21 h 59"/>
                  <a:gd name="T36" fmla="*/ 45 w 45"/>
                  <a:gd name="T37" fmla="*/ 25 h 59"/>
                  <a:gd name="T38" fmla="*/ 45 w 45"/>
                  <a:gd name="T39" fmla="*/ 25 h 59"/>
                  <a:gd name="T40" fmla="*/ 32 w 45"/>
                  <a:gd name="T41" fmla="*/ 41 h 59"/>
                  <a:gd name="T42" fmla="*/ 30 w 45"/>
                  <a:gd name="T43" fmla="*/ 48 h 59"/>
                  <a:gd name="T44" fmla="*/ 21 w 45"/>
                  <a:gd name="T45" fmla="*/ 55 h 59"/>
                  <a:gd name="T46" fmla="*/ 20 w 45"/>
                  <a:gd name="T47" fmla="*/ 57 h 59"/>
                  <a:gd name="T48" fmla="*/ 18 w 45"/>
                  <a:gd name="T49" fmla="*/ 57 h 59"/>
                  <a:gd name="T50" fmla="*/ 16 w 45"/>
                  <a:gd name="T51" fmla="*/ 55 h 59"/>
                  <a:gd name="T52" fmla="*/ 13 w 45"/>
                  <a:gd name="T53" fmla="*/ 55 h 59"/>
                  <a:gd name="T54" fmla="*/ 7 w 45"/>
                  <a:gd name="T55" fmla="*/ 59 h 59"/>
                  <a:gd name="T56" fmla="*/ 5 w 45"/>
                  <a:gd name="T57" fmla="*/ 57 h 59"/>
                  <a:gd name="T58" fmla="*/ 2 w 45"/>
                  <a:gd name="T59" fmla="*/ 55 h 59"/>
                  <a:gd name="T60" fmla="*/ 0 w 45"/>
                  <a:gd name="T61" fmla="*/ 54 h 5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59"/>
                  <a:gd name="T95" fmla="*/ 45 w 45"/>
                  <a:gd name="T96" fmla="*/ 59 h 5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59">
                    <a:moveTo>
                      <a:pt x="0" y="54"/>
                    </a:moveTo>
                    <a:lnTo>
                      <a:pt x="4" y="50"/>
                    </a:lnTo>
                    <a:lnTo>
                      <a:pt x="7" y="32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45" y="21"/>
                    </a:lnTo>
                    <a:lnTo>
                      <a:pt x="45" y="25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1" y="55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7" y="59"/>
                    </a:lnTo>
                    <a:lnTo>
                      <a:pt x="5" y="57"/>
                    </a:lnTo>
                    <a:lnTo>
                      <a:pt x="2" y="55"/>
                    </a:lnTo>
                    <a:lnTo>
                      <a:pt x="0" y="5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" name="Freeform 5967"/>
              <p:cNvSpPr>
                <a:spLocks/>
              </p:cNvSpPr>
              <p:nvPr/>
            </p:nvSpPr>
            <p:spPr bwMode="auto">
              <a:xfrm>
                <a:off x="1831" y="2613"/>
                <a:ext cx="45" cy="59"/>
              </a:xfrm>
              <a:custGeom>
                <a:avLst/>
                <a:gdLst>
                  <a:gd name="T0" fmla="*/ 0 w 45"/>
                  <a:gd name="T1" fmla="*/ 54 h 59"/>
                  <a:gd name="T2" fmla="*/ 4 w 45"/>
                  <a:gd name="T3" fmla="*/ 50 h 59"/>
                  <a:gd name="T4" fmla="*/ 7 w 45"/>
                  <a:gd name="T5" fmla="*/ 32 h 59"/>
                  <a:gd name="T6" fmla="*/ 5 w 45"/>
                  <a:gd name="T7" fmla="*/ 29 h 59"/>
                  <a:gd name="T8" fmla="*/ 5 w 45"/>
                  <a:gd name="T9" fmla="*/ 29 h 59"/>
                  <a:gd name="T10" fmla="*/ 5 w 45"/>
                  <a:gd name="T11" fmla="*/ 29 h 59"/>
                  <a:gd name="T12" fmla="*/ 2 w 45"/>
                  <a:gd name="T13" fmla="*/ 21 h 59"/>
                  <a:gd name="T14" fmla="*/ 0 w 45"/>
                  <a:gd name="T15" fmla="*/ 9 h 59"/>
                  <a:gd name="T16" fmla="*/ 2 w 45"/>
                  <a:gd name="T17" fmla="*/ 7 h 59"/>
                  <a:gd name="T18" fmla="*/ 5 w 45"/>
                  <a:gd name="T19" fmla="*/ 4 h 59"/>
                  <a:gd name="T20" fmla="*/ 5 w 45"/>
                  <a:gd name="T21" fmla="*/ 2 h 59"/>
                  <a:gd name="T22" fmla="*/ 5 w 45"/>
                  <a:gd name="T23" fmla="*/ 2 h 59"/>
                  <a:gd name="T24" fmla="*/ 7 w 45"/>
                  <a:gd name="T25" fmla="*/ 2 h 59"/>
                  <a:gd name="T26" fmla="*/ 9 w 45"/>
                  <a:gd name="T27" fmla="*/ 0 h 59"/>
                  <a:gd name="T28" fmla="*/ 11 w 45"/>
                  <a:gd name="T29" fmla="*/ 0 h 59"/>
                  <a:gd name="T30" fmla="*/ 21 w 45"/>
                  <a:gd name="T31" fmla="*/ 5 h 59"/>
                  <a:gd name="T32" fmla="*/ 25 w 45"/>
                  <a:gd name="T33" fmla="*/ 5 h 59"/>
                  <a:gd name="T34" fmla="*/ 45 w 45"/>
                  <a:gd name="T35" fmla="*/ 21 h 59"/>
                  <a:gd name="T36" fmla="*/ 45 w 45"/>
                  <a:gd name="T37" fmla="*/ 25 h 59"/>
                  <a:gd name="T38" fmla="*/ 45 w 45"/>
                  <a:gd name="T39" fmla="*/ 25 h 59"/>
                  <a:gd name="T40" fmla="*/ 32 w 45"/>
                  <a:gd name="T41" fmla="*/ 41 h 59"/>
                  <a:gd name="T42" fmla="*/ 30 w 45"/>
                  <a:gd name="T43" fmla="*/ 48 h 59"/>
                  <a:gd name="T44" fmla="*/ 21 w 45"/>
                  <a:gd name="T45" fmla="*/ 55 h 59"/>
                  <a:gd name="T46" fmla="*/ 20 w 45"/>
                  <a:gd name="T47" fmla="*/ 57 h 59"/>
                  <a:gd name="T48" fmla="*/ 18 w 45"/>
                  <a:gd name="T49" fmla="*/ 57 h 59"/>
                  <a:gd name="T50" fmla="*/ 16 w 45"/>
                  <a:gd name="T51" fmla="*/ 55 h 59"/>
                  <a:gd name="T52" fmla="*/ 13 w 45"/>
                  <a:gd name="T53" fmla="*/ 55 h 59"/>
                  <a:gd name="T54" fmla="*/ 7 w 45"/>
                  <a:gd name="T55" fmla="*/ 59 h 59"/>
                  <a:gd name="T56" fmla="*/ 5 w 45"/>
                  <a:gd name="T57" fmla="*/ 57 h 59"/>
                  <a:gd name="T58" fmla="*/ 2 w 45"/>
                  <a:gd name="T59" fmla="*/ 55 h 59"/>
                  <a:gd name="T60" fmla="*/ 0 w 45"/>
                  <a:gd name="T61" fmla="*/ 54 h 5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59"/>
                  <a:gd name="T95" fmla="*/ 45 w 45"/>
                  <a:gd name="T96" fmla="*/ 59 h 5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59">
                    <a:moveTo>
                      <a:pt x="0" y="54"/>
                    </a:moveTo>
                    <a:lnTo>
                      <a:pt x="4" y="50"/>
                    </a:lnTo>
                    <a:lnTo>
                      <a:pt x="7" y="32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45" y="21"/>
                    </a:lnTo>
                    <a:lnTo>
                      <a:pt x="45" y="25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1" y="55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7" y="59"/>
                    </a:lnTo>
                    <a:lnTo>
                      <a:pt x="5" y="57"/>
                    </a:lnTo>
                    <a:lnTo>
                      <a:pt x="2" y="55"/>
                    </a:lnTo>
                    <a:lnTo>
                      <a:pt x="0" y="5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" name="Freeform 5968"/>
              <p:cNvSpPr>
                <a:spLocks/>
              </p:cNvSpPr>
              <p:nvPr/>
            </p:nvSpPr>
            <p:spPr bwMode="auto">
              <a:xfrm>
                <a:off x="2091" y="3730"/>
                <a:ext cx="37" cy="25"/>
              </a:xfrm>
              <a:custGeom>
                <a:avLst/>
                <a:gdLst>
                  <a:gd name="T0" fmla="*/ 1 w 37"/>
                  <a:gd name="T1" fmla="*/ 1 h 25"/>
                  <a:gd name="T2" fmla="*/ 0 w 37"/>
                  <a:gd name="T3" fmla="*/ 1 h 25"/>
                  <a:gd name="T4" fmla="*/ 7 w 37"/>
                  <a:gd name="T5" fmla="*/ 0 h 25"/>
                  <a:gd name="T6" fmla="*/ 7 w 37"/>
                  <a:gd name="T7" fmla="*/ 1 h 25"/>
                  <a:gd name="T8" fmla="*/ 8 w 37"/>
                  <a:gd name="T9" fmla="*/ 1 h 25"/>
                  <a:gd name="T10" fmla="*/ 12 w 37"/>
                  <a:gd name="T11" fmla="*/ 0 h 25"/>
                  <a:gd name="T12" fmla="*/ 12 w 37"/>
                  <a:gd name="T13" fmla="*/ 1 h 25"/>
                  <a:gd name="T14" fmla="*/ 14 w 37"/>
                  <a:gd name="T15" fmla="*/ 1 h 25"/>
                  <a:gd name="T16" fmla="*/ 16 w 37"/>
                  <a:gd name="T17" fmla="*/ 3 h 25"/>
                  <a:gd name="T18" fmla="*/ 17 w 37"/>
                  <a:gd name="T19" fmla="*/ 3 h 25"/>
                  <a:gd name="T20" fmla="*/ 25 w 37"/>
                  <a:gd name="T21" fmla="*/ 5 h 25"/>
                  <a:gd name="T22" fmla="*/ 23 w 37"/>
                  <a:gd name="T23" fmla="*/ 7 h 25"/>
                  <a:gd name="T24" fmla="*/ 25 w 37"/>
                  <a:gd name="T25" fmla="*/ 7 h 25"/>
                  <a:gd name="T26" fmla="*/ 26 w 37"/>
                  <a:gd name="T27" fmla="*/ 10 h 25"/>
                  <a:gd name="T28" fmla="*/ 28 w 37"/>
                  <a:gd name="T29" fmla="*/ 10 h 25"/>
                  <a:gd name="T30" fmla="*/ 28 w 37"/>
                  <a:gd name="T31" fmla="*/ 9 h 25"/>
                  <a:gd name="T32" fmla="*/ 30 w 37"/>
                  <a:gd name="T33" fmla="*/ 10 h 25"/>
                  <a:gd name="T34" fmla="*/ 32 w 37"/>
                  <a:gd name="T35" fmla="*/ 14 h 25"/>
                  <a:gd name="T36" fmla="*/ 34 w 37"/>
                  <a:gd name="T37" fmla="*/ 14 h 25"/>
                  <a:gd name="T38" fmla="*/ 34 w 37"/>
                  <a:gd name="T39" fmla="*/ 16 h 25"/>
                  <a:gd name="T40" fmla="*/ 35 w 37"/>
                  <a:gd name="T41" fmla="*/ 18 h 25"/>
                  <a:gd name="T42" fmla="*/ 35 w 37"/>
                  <a:gd name="T43" fmla="*/ 16 h 25"/>
                  <a:gd name="T44" fmla="*/ 35 w 37"/>
                  <a:gd name="T45" fmla="*/ 18 h 25"/>
                  <a:gd name="T46" fmla="*/ 37 w 37"/>
                  <a:gd name="T47" fmla="*/ 21 h 25"/>
                  <a:gd name="T48" fmla="*/ 37 w 37"/>
                  <a:gd name="T49" fmla="*/ 21 h 25"/>
                  <a:gd name="T50" fmla="*/ 35 w 37"/>
                  <a:gd name="T51" fmla="*/ 21 h 25"/>
                  <a:gd name="T52" fmla="*/ 35 w 37"/>
                  <a:gd name="T53" fmla="*/ 23 h 25"/>
                  <a:gd name="T54" fmla="*/ 35 w 37"/>
                  <a:gd name="T55" fmla="*/ 25 h 25"/>
                  <a:gd name="T56" fmla="*/ 34 w 37"/>
                  <a:gd name="T57" fmla="*/ 25 h 25"/>
                  <a:gd name="T58" fmla="*/ 32 w 37"/>
                  <a:gd name="T59" fmla="*/ 25 h 25"/>
                  <a:gd name="T60" fmla="*/ 30 w 37"/>
                  <a:gd name="T61" fmla="*/ 21 h 25"/>
                  <a:gd name="T62" fmla="*/ 30 w 37"/>
                  <a:gd name="T63" fmla="*/ 19 h 25"/>
                  <a:gd name="T64" fmla="*/ 26 w 37"/>
                  <a:gd name="T65" fmla="*/ 18 h 25"/>
                  <a:gd name="T66" fmla="*/ 26 w 37"/>
                  <a:gd name="T67" fmla="*/ 16 h 25"/>
                  <a:gd name="T68" fmla="*/ 25 w 37"/>
                  <a:gd name="T69" fmla="*/ 14 h 25"/>
                  <a:gd name="T70" fmla="*/ 23 w 37"/>
                  <a:gd name="T71" fmla="*/ 14 h 25"/>
                  <a:gd name="T72" fmla="*/ 23 w 37"/>
                  <a:gd name="T73" fmla="*/ 12 h 25"/>
                  <a:gd name="T74" fmla="*/ 14 w 37"/>
                  <a:gd name="T75" fmla="*/ 9 h 25"/>
                  <a:gd name="T76" fmla="*/ 12 w 37"/>
                  <a:gd name="T77" fmla="*/ 9 h 25"/>
                  <a:gd name="T78" fmla="*/ 12 w 37"/>
                  <a:gd name="T79" fmla="*/ 7 h 25"/>
                  <a:gd name="T80" fmla="*/ 12 w 37"/>
                  <a:gd name="T81" fmla="*/ 7 h 25"/>
                  <a:gd name="T82" fmla="*/ 12 w 37"/>
                  <a:gd name="T83" fmla="*/ 5 h 25"/>
                  <a:gd name="T84" fmla="*/ 8 w 37"/>
                  <a:gd name="T85" fmla="*/ 5 h 25"/>
                  <a:gd name="T86" fmla="*/ 7 w 37"/>
                  <a:gd name="T87" fmla="*/ 5 h 25"/>
                  <a:gd name="T88" fmla="*/ 7 w 37"/>
                  <a:gd name="T89" fmla="*/ 3 h 25"/>
                  <a:gd name="T90" fmla="*/ 5 w 37"/>
                  <a:gd name="T91" fmla="*/ 3 h 25"/>
                  <a:gd name="T92" fmla="*/ 3 w 37"/>
                  <a:gd name="T93" fmla="*/ 1 h 25"/>
                  <a:gd name="T94" fmla="*/ 1 w 37"/>
                  <a:gd name="T95" fmla="*/ 1 h 25"/>
                  <a:gd name="T96" fmla="*/ 1 w 37"/>
                  <a:gd name="T97" fmla="*/ 1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7"/>
                  <a:gd name="T148" fmla="*/ 0 h 25"/>
                  <a:gd name="T149" fmla="*/ 37 w 3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7" h="25">
                    <a:moveTo>
                      <a:pt x="1" y="1"/>
                    </a:moveTo>
                    <a:lnTo>
                      <a:pt x="0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" name="Freeform 5969"/>
              <p:cNvSpPr>
                <a:spLocks/>
              </p:cNvSpPr>
              <p:nvPr/>
            </p:nvSpPr>
            <p:spPr bwMode="auto">
              <a:xfrm>
                <a:off x="2091" y="3730"/>
                <a:ext cx="37" cy="25"/>
              </a:xfrm>
              <a:custGeom>
                <a:avLst/>
                <a:gdLst>
                  <a:gd name="T0" fmla="*/ 1 w 37"/>
                  <a:gd name="T1" fmla="*/ 1 h 25"/>
                  <a:gd name="T2" fmla="*/ 0 w 37"/>
                  <a:gd name="T3" fmla="*/ 1 h 25"/>
                  <a:gd name="T4" fmla="*/ 7 w 37"/>
                  <a:gd name="T5" fmla="*/ 0 h 25"/>
                  <a:gd name="T6" fmla="*/ 7 w 37"/>
                  <a:gd name="T7" fmla="*/ 1 h 25"/>
                  <a:gd name="T8" fmla="*/ 8 w 37"/>
                  <a:gd name="T9" fmla="*/ 1 h 25"/>
                  <a:gd name="T10" fmla="*/ 12 w 37"/>
                  <a:gd name="T11" fmla="*/ 0 h 25"/>
                  <a:gd name="T12" fmla="*/ 12 w 37"/>
                  <a:gd name="T13" fmla="*/ 1 h 25"/>
                  <a:gd name="T14" fmla="*/ 14 w 37"/>
                  <a:gd name="T15" fmla="*/ 1 h 25"/>
                  <a:gd name="T16" fmla="*/ 16 w 37"/>
                  <a:gd name="T17" fmla="*/ 3 h 25"/>
                  <a:gd name="T18" fmla="*/ 17 w 37"/>
                  <a:gd name="T19" fmla="*/ 3 h 25"/>
                  <a:gd name="T20" fmla="*/ 25 w 37"/>
                  <a:gd name="T21" fmla="*/ 5 h 25"/>
                  <a:gd name="T22" fmla="*/ 23 w 37"/>
                  <a:gd name="T23" fmla="*/ 7 h 25"/>
                  <a:gd name="T24" fmla="*/ 25 w 37"/>
                  <a:gd name="T25" fmla="*/ 7 h 25"/>
                  <a:gd name="T26" fmla="*/ 26 w 37"/>
                  <a:gd name="T27" fmla="*/ 10 h 25"/>
                  <a:gd name="T28" fmla="*/ 28 w 37"/>
                  <a:gd name="T29" fmla="*/ 10 h 25"/>
                  <a:gd name="T30" fmla="*/ 28 w 37"/>
                  <a:gd name="T31" fmla="*/ 9 h 25"/>
                  <a:gd name="T32" fmla="*/ 30 w 37"/>
                  <a:gd name="T33" fmla="*/ 10 h 25"/>
                  <a:gd name="T34" fmla="*/ 32 w 37"/>
                  <a:gd name="T35" fmla="*/ 14 h 25"/>
                  <a:gd name="T36" fmla="*/ 34 w 37"/>
                  <a:gd name="T37" fmla="*/ 14 h 25"/>
                  <a:gd name="T38" fmla="*/ 34 w 37"/>
                  <a:gd name="T39" fmla="*/ 16 h 25"/>
                  <a:gd name="T40" fmla="*/ 35 w 37"/>
                  <a:gd name="T41" fmla="*/ 18 h 25"/>
                  <a:gd name="T42" fmla="*/ 35 w 37"/>
                  <a:gd name="T43" fmla="*/ 16 h 25"/>
                  <a:gd name="T44" fmla="*/ 35 w 37"/>
                  <a:gd name="T45" fmla="*/ 18 h 25"/>
                  <a:gd name="T46" fmla="*/ 37 w 37"/>
                  <a:gd name="T47" fmla="*/ 21 h 25"/>
                  <a:gd name="T48" fmla="*/ 37 w 37"/>
                  <a:gd name="T49" fmla="*/ 21 h 25"/>
                  <a:gd name="T50" fmla="*/ 35 w 37"/>
                  <a:gd name="T51" fmla="*/ 21 h 25"/>
                  <a:gd name="T52" fmla="*/ 35 w 37"/>
                  <a:gd name="T53" fmla="*/ 23 h 25"/>
                  <a:gd name="T54" fmla="*/ 35 w 37"/>
                  <a:gd name="T55" fmla="*/ 25 h 25"/>
                  <a:gd name="T56" fmla="*/ 34 w 37"/>
                  <a:gd name="T57" fmla="*/ 25 h 25"/>
                  <a:gd name="T58" fmla="*/ 32 w 37"/>
                  <a:gd name="T59" fmla="*/ 25 h 25"/>
                  <a:gd name="T60" fmla="*/ 30 w 37"/>
                  <a:gd name="T61" fmla="*/ 21 h 25"/>
                  <a:gd name="T62" fmla="*/ 30 w 37"/>
                  <a:gd name="T63" fmla="*/ 19 h 25"/>
                  <a:gd name="T64" fmla="*/ 26 w 37"/>
                  <a:gd name="T65" fmla="*/ 18 h 25"/>
                  <a:gd name="T66" fmla="*/ 26 w 37"/>
                  <a:gd name="T67" fmla="*/ 16 h 25"/>
                  <a:gd name="T68" fmla="*/ 25 w 37"/>
                  <a:gd name="T69" fmla="*/ 14 h 25"/>
                  <a:gd name="T70" fmla="*/ 23 w 37"/>
                  <a:gd name="T71" fmla="*/ 14 h 25"/>
                  <a:gd name="T72" fmla="*/ 23 w 37"/>
                  <a:gd name="T73" fmla="*/ 12 h 25"/>
                  <a:gd name="T74" fmla="*/ 14 w 37"/>
                  <a:gd name="T75" fmla="*/ 9 h 25"/>
                  <a:gd name="T76" fmla="*/ 12 w 37"/>
                  <a:gd name="T77" fmla="*/ 9 h 25"/>
                  <a:gd name="T78" fmla="*/ 12 w 37"/>
                  <a:gd name="T79" fmla="*/ 7 h 25"/>
                  <a:gd name="T80" fmla="*/ 12 w 37"/>
                  <a:gd name="T81" fmla="*/ 7 h 25"/>
                  <a:gd name="T82" fmla="*/ 12 w 37"/>
                  <a:gd name="T83" fmla="*/ 5 h 25"/>
                  <a:gd name="T84" fmla="*/ 8 w 37"/>
                  <a:gd name="T85" fmla="*/ 5 h 25"/>
                  <a:gd name="T86" fmla="*/ 7 w 37"/>
                  <a:gd name="T87" fmla="*/ 5 h 25"/>
                  <a:gd name="T88" fmla="*/ 7 w 37"/>
                  <a:gd name="T89" fmla="*/ 3 h 25"/>
                  <a:gd name="T90" fmla="*/ 5 w 37"/>
                  <a:gd name="T91" fmla="*/ 3 h 25"/>
                  <a:gd name="T92" fmla="*/ 3 w 37"/>
                  <a:gd name="T93" fmla="*/ 1 h 25"/>
                  <a:gd name="T94" fmla="*/ 1 w 37"/>
                  <a:gd name="T95" fmla="*/ 1 h 25"/>
                  <a:gd name="T96" fmla="*/ 1 w 37"/>
                  <a:gd name="T97" fmla="*/ 1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7"/>
                  <a:gd name="T148" fmla="*/ 0 h 25"/>
                  <a:gd name="T149" fmla="*/ 37 w 3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7" h="25">
                    <a:moveTo>
                      <a:pt x="1" y="1"/>
                    </a:moveTo>
                    <a:lnTo>
                      <a:pt x="0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" name="Freeform 5970"/>
              <p:cNvSpPr>
                <a:spLocks/>
              </p:cNvSpPr>
              <p:nvPr/>
            </p:nvSpPr>
            <p:spPr bwMode="auto">
              <a:xfrm>
                <a:off x="1661" y="240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"/>
                  <a:gd name="T17" fmla="*/ 1 w 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" name="Freeform 5971"/>
              <p:cNvSpPr>
                <a:spLocks/>
              </p:cNvSpPr>
              <p:nvPr/>
            </p:nvSpPr>
            <p:spPr bwMode="auto">
              <a:xfrm>
                <a:off x="1661" y="240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"/>
                  <a:gd name="T17" fmla="*/ 1 w 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" name="Freeform 5972"/>
              <p:cNvSpPr>
                <a:spLocks/>
              </p:cNvSpPr>
              <p:nvPr/>
            </p:nvSpPr>
            <p:spPr bwMode="auto">
              <a:xfrm>
                <a:off x="1663" y="241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" name="Freeform 5973"/>
              <p:cNvSpPr>
                <a:spLocks/>
              </p:cNvSpPr>
              <p:nvPr/>
            </p:nvSpPr>
            <p:spPr bwMode="auto">
              <a:xfrm>
                <a:off x="1663" y="241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" name="Freeform 5974"/>
              <p:cNvSpPr>
                <a:spLocks/>
              </p:cNvSpPr>
              <p:nvPr/>
            </p:nvSpPr>
            <p:spPr bwMode="auto">
              <a:xfrm>
                <a:off x="1718" y="2450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0 h 7"/>
                  <a:gd name="T4" fmla="*/ 0 w 4"/>
                  <a:gd name="T5" fmla="*/ 5 h 7"/>
                  <a:gd name="T6" fmla="*/ 2 w 4"/>
                  <a:gd name="T7" fmla="*/ 7 h 7"/>
                  <a:gd name="T8" fmla="*/ 2 w 4"/>
                  <a:gd name="T9" fmla="*/ 7 h 7"/>
                  <a:gd name="T10" fmla="*/ 4 w 4"/>
                  <a:gd name="T11" fmla="*/ 5 h 7"/>
                  <a:gd name="T12" fmla="*/ 4 w 4"/>
                  <a:gd name="T13" fmla="*/ 2 h 7"/>
                  <a:gd name="T14" fmla="*/ 2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" name="Freeform 5975"/>
              <p:cNvSpPr>
                <a:spLocks/>
              </p:cNvSpPr>
              <p:nvPr/>
            </p:nvSpPr>
            <p:spPr bwMode="auto">
              <a:xfrm>
                <a:off x="1718" y="2450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0 h 7"/>
                  <a:gd name="T4" fmla="*/ 0 w 4"/>
                  <a:gd name="T5" fmla="*/ 5 h 7"/>
                  <a:gd name="T6" fmla="*/ 2 w 4"/>
                  <a:gd name="T7" fmla="*/ 7 h 7"/>
                  <a:gd name="T8" fmla="*/ 2 w 4"/>
                  <a:gd name="T9" fmla="*/ 7 h 7"/>
                  <a:gd name="T10" fmla="*/ 4 w 4"/>
                  <a:gd name="T11" fmla="*/ 5 h 7"/>
                  <a:gd name="T12" fmla="*/ 4 w 4"/>
                  <a:gd name="T13" fmla="*/ 2 h 7"/>
                  <a:gd name="T14" fmla="*/ 2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" name="Freeform 5976"/>
              <p:cNvSpPr>
                <a:spLocks/>
              </p:cNvSpPr>
              <p:nvPr/>
            </p:nvSpPr>
            <p:spPr bwMode="auto">
              <a:xfrm>
                <a:off x="1713" y="250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2 w 3"/>
                  <a:gd name="T7" fmla="*/ 2 h 4"/>
                  <a:gd name="T8" fmla="*/ 3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" name="Freeform 5977"/>
              <p:cNvSpPr>
                <a:spLocks/>
              </p:cNvSpPr>
              <p:nvPr/>
            </p:nvSpPr>
            <p:spPr bwMode="auto">
              <a:xfrm>
                <a:off x="1713" y="250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2 w 3"/>
                  <a:gd name="T7" fmla="*/ 2 h 4"/>
                  <a:gd name="T8" fmla="*/ 3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" name="Freeform 5978"/>
              <p:cNvSpPr>
                <a:spLocks/>
              </p:cNvSpPr>
              <p:nvPr/>
            </p:nvSpPr>
            <p:spPr bwMode="auto">
              <a:xfrm>
                <a:off x="1595" y="2504"/>
                <a:ext cx="5" cy="5"/>
              </a:xfrm>
              <a:custGeom>
                <a:avLst/>
                <a:gdLst>
                  <a:gd name="T0" fmla="*/ 2 w 5"/>
                  <a:gd name="T1" fmla="*/ 2 h 5"/>
                  <a:gd name="T2" fmla="*/ 0 w 5"/>
                  <a:gd name="T3" fmla="*/ 0 h 5"/>
                  <a:gd name="T4" fmla="*/ 0 w 5"/>
                  <a:gd name="T5" fmla="*/ 2 h 5"/>
                  <a:gd name="T6" fmla="*/ 2 w 5"/>
                  <a:gd name="T7" fmla="*/ 3 h 5"/>
                  <a:gd name="T8" fmla="*/ 5 w 5"/>
                  <a:gd name="T9" fmla="*/ 5 h 5"/>
                  <a:gd name="T10" fmla="*/ 5 w 5"/>
                  <a:gd name="T11" fmla="*/ 3 h 5"/>
                  <a:gd name="T12" fmla="*/ 2 w 5"/>
                  <a:gd name="T13" fmla="*/ 3 h 5"/>
                  <a:gd name="T14" fmla="*/ 2 w 5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5"/>
                  <a:gd name="T26" fmla="*/ 5 w 5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" name="Freeform 5979"/>
              <p:cNvSpPr>
                <a:spLocks/>
              </p:cNvSpPr>
              <p:nvPr/>
            </p:nvSpPr>
            <p:spPr bwMode="auto">
              <a:xfrm>
                <a:off x="1595" y="2504"/>
                <a:ext cx="5" cy="5"/>
              </a:xfrm>
              <a:custGeom>
                <a:avLst/>
                <a:gdLst>
                  <a:gd name="T0" fmla="*/ 2 w 5"/>
                  <a:gd name="T1" fmla="*/ 2 h 5"/>
                  <a:gd name="T2" fmla="*/ 0 w 5"/>
                  <a:gd name="T3" fmla="*/ 0 h 5"/>
                  <a:gd name="T4" fmla="*/ 0 w 5"/>
                  <a:gd name="T5" fmla="*/ 2 h 5"/>
                  <a:gd name="T6" fmla="*/ 2 w 5"/>
                  <a:gd name="T7" fmla="*/ 3 h 5"/>
                  <a:gd name="T8" fmla="*/ 5 w 5"/>
                  <a:gd name="T9" fmla="*/ 5 h 5"/>
                  <a:gd name="T10" fmla="*/ 5 w 5"/>
                  <a:gd name="T11" fmla="*/ 3 h 5"/>
                  <a:gd name="T12" fmla="*/ 2 w 5"/>
                  <a:gd name="T13" fmla="*/ 3 h 5"/>
                  <a:gd name="T14" fmla="*/ 2 w 5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5"/>
                  <a:gd name="T26" fmla="*/ 5 w 5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" name="Freeform 5980"/>
              <p:cNvSpPr>
                <a:spLocks/>
              </p:cNvSpPr>
              <p:nvPr/>
            </p:nvSpPr>
            <p:spPr bwMode="auto">
              <a:xfrm>
                <a:off x="1605" y="2504"/>
                <a:ext cx="4" cy="5"/>
              </a:xfrm>
              <a:custGeom>
                <a:avLst/>
                <a:gdLst>
                  <a:gd name="T0" fmla="*/ 2 w 4"/>
                  <a:gd name="T1" fmla="*/ 2 h 5"/>
                  <a:gd name="T2" fmla="*/ 0 w 4"/>
                  <a:gd name="T3" fmla="*/ 0 h 5"/>
                  <a:gd name="T4" fmla="*/ 0 w 4"/>
                  <a:gd name="T5" fmla="*/ 2 h 5"/>
                  <a:gd name="T6" fmla="*/ 2 w 4"/>
                  <a:gd name="T7" fmla="*/ 3 h 5"/>
                  <a:gd name="T8" fmla="*/ 2 w 4"/>
                  <a:gd name="T9" fmla="*/ 5 h 5"/>
                  <a:gd name="T10" fmla="*/ 4 w 4"/>
                  <a:gd name="T11" fmla="*/ 5 h 5"/>
                  <a:gd name="T12" fmla="*/ 4 w 4"/>
                  <a:gd name="T13" fmla="*/ 2 h 5"/>
                  <a:gd name="T14" fmla="*/ 2 w 4"/>
                  <a:gd name="T15" fmla="*/ 2 h 5"/>
                  <a:gd name="T16" fmla="*/ 2 w 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" name="Freeform 5981"/>
              <p:cNvSpPr>
                <a:spLocks/>
              </p:cNvSpPr>
              <p:nvPr/>
            </p:nvSpPr>
            <p:spPr bwMode="auto">
              <a:xfrm>
                <a:off x="1605" y="2504"/>
                <a:ext cx="4" cy="5"/>
              </a:xfrm>
              <a:custGeom>
                <a:avLst/>
                <a:gdLst>
                  <a:gd name="T0" fmla="*/ 2 w 4"/>
                  <a:gd name="T1" fmla="*/ 2 h 5"/>
                  <a:gd name="T2" fmla="*/ 0 w 4"/>
                  <a:gd name="T3" fmla="*/ 0 h 5"/>
                  <a:gd name="T4" fmla="*/ 0 w 4"/>
                  <a:gd name="T5" fmla="*/ 2 h 5"/>
                  <a:gd name="T6" fmla="*/ 2 w 4"/>
                  <a:gd name="T7" fmla="*/ 3 h 5"/>
                  <a:gd name="T8" fmla="*/ 2 w 4"/>
                  <a:gd name="T9" fmla="*/ 5 h 5"/>
                  <a:gd name="T10" fmla="*/ 4 w 4"/>
                  <a:gd name="T11" fmla="*/ 5 h 5"/>
                  <a:gd name="T12" fmla="*/ 4 w 4"/>
                  <a:gd name="T13" fmla="*/ 2 h 5"/>
                  <a:gd name="T14" fmla="*/ 2 w 4"/>
                  <a:gd name="T15" fmla="*/ 2 h 5"/>
                  <a:gd name="T16" fmla="*/ 2 w 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" name="Freeform 5982"/>
              <p:cNvSpPr>
                <a:spLocks/>
              </p:cNvSpPr>
              <p:nvPr/>
            </p:nvSpPr>
            <p:spPr bwMode="auto">
              <a:xfrm>
                <a:off x="1727" y="2520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2 h 3"/>
                  <a:gd name="T4" fmla="*/ 0 w 6"/>
                  <a:gd name="T5" fmla="*/ 3 h 3"/>
                  <a:gd name="T6" fmla="*/ 2 w 6"/>
                  <a:gd name="T7" fmla="*/ 3 h 3"/>
                  <a:gd name="T8" fmla="*/ 4 w 6"/>
                  <a:gd name="T9" fmla="*/ 2 h 3"/>
                  <a:gd name="T10" fmla="*/ 6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0"/>
                    </a:moveTo>
                    <a:lnTo>
                      <a:pt x="4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" name="Freeform 5983"/>
              <p:cNvSpPr>
                <a:spLocks/>
              </p:cNvSpPr>
              <p:nvPr/>
            </p:nvSpPr>
            <p:spPr bwMode="auto">
              <a:xfrm>
                <a:off x="1727" y="2520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2 h 3"/>
                  <a:gd name="T4" fmla="*/ 0 w 6"/>
                  <a:gd name="T5" fmla="*/ 3 h 3"/>
                  <a:gd name="T6" fmla="*/ 2 w 6"/>
                  <a:gd name="T7" fmla="*/ 3 h 3"/>
                  <a:gd name="T8" fmla="*/ 4 w 6"/>
                  <a:gd name="T9" fmla="*/ 2 h 3"/>
                  <a:gd name="T10" fmla="*/ 6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0"/>
                    </a:moveTo>
                    <a:lnTo>
                      <a:pt x="4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" name="Freeform 5984"/>
              <p:cNvSpPr>
                <a:spLocks/>
              </p:cNvSpPr>
              <p:nvPr/>
            </p:nvSpPr>
            <p:spPr bwMode="auto">
              <a:xfrm>
                <a:off x="1711" y="2529"/>
                <a:ext cx="14" cy="12"/>
              </a:xfrm>
              <a:custGeom>
                <a:avLst/>
                <a:gdLst>
                  <a:gd name="T0" fmla="*/ 14 w 14"/>
                  <a:gd name="T1" fmla="*/ 2 h 12"/>
                  <a:gd name="T2" fmla="*/ 13 w 14"/>
                  <a:gd name="T3" fmla="*/ 2 h 12"/>
                  <a:gd name="T4" fmla="*/ 13 w 14"/>
                  <a:gd name="T5" fmla="*/ 5 h 12"/>
                  <a:gd name="T6" fmla="*/ 13 w 14"/>
                  <a:gd name="T7" fmla="*/ 7 h 12"/>
                  <a:gd name="T8" fmla="*/ 14 w 14"/>
                  <a:gd name="T9" fmla="*/ 7 h 12"/>
                  <a:gd name="T10" fmla="*/ 13 w 14"/>
                  <a:gd name="T11" fmla="*/ 11 h 12"/>
                  <a:gd name="T12" fmla="*/ 11 w 14"/>
                  <a:gd name="T13" fmla="*/ 12 h 12"/>
                  <a:gd name="T14" fmla="*/ 0 w 14"/>
                  <a:gd name="T15" fmla="*/ 12 h 12"/>
                  <a:gd name="T16" fmla="*/ 0 w 14"/>
                  <a:gd name="T17" fmla="*/ 12 h 12"/>
                  <a:gd name="T18" fmla="*/ 5 w 14"/>
                  <a:gd name="T19" fmla="*/ 11 h 12"/>
                  <a:gd name="T20" fmla="*/ 5 w 14"/>
                  <a:gd name="T21" fmla="*/ 9 h 12"/>
                  <a:gd name="T22" fmla="*/ 5 w 14"/>
                  <a:gd name="T23" fmla="*/ 5 h 12"/>
                  <a:gd name="T24" fmla="*/ 5 w 14"/>
                  <a:gd name="T25" fmla="*/ 3 h 12"/>
                  <a:gd name="T26" fmla="*/ 5 w 14"/>
                  <a:gd name="T27" fmla="*/ 3 h 12"/>
                  <a:gd name="T28" fmla="*/ 4 w 14"/>
                  <a:gd name="T29" fmla="*/ 3 h 12"/>
                  <a:gd name="T30" fmla="*/ 4 w 14"/>
                  <a:gd name="T31" fmla="*/ 2 h 12"/>
                  <a:gd name="T32" fmla="*/ 4 w 14"/>
                  <a:gd name="T33" fmla="*/ 2 h 12"/>
                  <a:gd name="T34" fmla="*/ 5 w 14"/>
                  <a:gd name="T35" fmla="*/ 2 h 12"/>
                  <a:gd name="T36" fmla="*/ 14 w 14"/>
                  <a:gd name="T37" fmla="*/ 0 h 12"/>
                  <a:gd name="T38" fmla="*/ 14 w 1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2"/>
                  <a:gd name="T62" fmla="*/ 14 w 1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2">
                    <a:moveTo>
                      <a:pt x="14" y="2"/>
                    </a:moveTo>
                    <a:lnTo>
                      <a:pt x="13" y="2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0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14" y="0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" name="Freeform 5985"/>
              <p:cNvSpPr>
                <a:spLocks/>
              </p:cNvSpPr>
              <p:nvPr/>
            </p:nvSpPr>
            <p:spPr bwMode="auto">
              <a:xfrm>
                <a:off x="1711" y="2529"/>
                <a:ext cx="14" cy="12"/>
              </a:xfrm>
              <a:custGeom>
                <a:avLst/>
                <a:gdLst>
                  <a:gd name="T0" fmla="*/ 14 w 14"/>
                  <a:gd name="T1" fmla="*/ 2 h 12"/>
                  <a:gd name="T2" fmla="*/ 13 w 14"/>
                  <a:gd name="T3" fmla="*/ 2 h 12"/>
                  <a:gd name="T4" fmla="*/ 13 w 14"/>
                  <a:gd name="T5" fmla="*/ 5 h 12"/>
                  <a:gd name="T6" fmla="*/ 13 w 14"/>
                  <a:gd name="T7" fmla="*/ 7 h 12"/>
                  <a:gd name="T8" fmla="*/ 14 w 14"/>
                  <a:gd name="T9" fmla="*/ 7 h 12"/>
                  <a:gd name="T10" fmla="*/ 13 w 14"/>
                  <a:gd name="T11" fmla="*/ 11 h 12"/>
                  <a:gd name="T12" fmla="*/ 11 w 14"/>
                  <a:gd name="T13" fmla="*/ 12 h 12"/>
                  <a:gd name="T14" fmla="*/ 0 w 14"/>
                  <a:gd name="T15" fmla="*/ 12 h 12"/>
                  <a:gd name="T16" fmla="*/ 0 w 14"/>
                  <a:gd name="T17" fmla="*/ 12 h 12"/>
                  <a:gd name="T18" fmla="*/ 5 w 14"/>
                  <a:gd name="T19" fmla="*/ 11 h 12"/>
                  <a:gd name="T20" fmla="*/ 5 w 14"/>
                  <a:gd name="T21" fmla="*/ 9 h 12"/>
                  <a:gd name="T22" fmla="*/ 5 w 14"/>
                  <a:gd name="T23" fmla="*/ 5 h 12"/>
                  <a:gd name="T24" fmla="*/ 5 w 14"/>
                  <a:gd name="T25" fmla="*/ 3 h 12"/>
                  <a:gd name="T26" fmla="*/ 5 w 14"/>
                  <a:gd name="T27" fmla="*/ 3 h 12"/>
                  <a:gd name="T28" fmla="*/ 4 w 14"/>
                  <a:gd name="T29" fmla="*/ 3 h 12"/>
                  <a:gd name="T30" fmla="*/ 4 w 14"/>
                  <a:gd name="T31" fmla="*/ 2 h 12"/>
                  <a:gd name="T32" fmla="*/ 4 w 14"/>
                  <a:gd name="T33" fmla="*/ 2 h 12"/>
                  <a:gd name="T34" fmla="*/ 5 w 14"/>
                  <a:gd name="T35" fmla="*/ 2 h 12"/>
                  <a:gd name="T36" fmla="*/ 14 w 14"/>
                  <a:gd name="T37" fmla="*/ 0 h 12"/>
                  <a:gd name="T38" fmla="*/ 14 w 1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2"/>
                  <a:gd name="T62" fmla="*/ 14 w 1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2">
                    <a:moveTo>
                      <a:pt x="14" y="2"/>
                    </a:moveTo>
                    <a:lnTo>
                      <a:pt x="13" y="2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0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14" y="0"/>
                    </a:lnTo>
                    <a:lnTo>
                      <a:pt x="1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" name="Freeform 5986"/>
              <p:cNvSpPr>
                <a:spLocks/>
              </p:cNvSpPr>
              <p:nvPr/>
            </p:nvSpPr>
            <p:spPr bwMode="auto">
              <a:xfrm>
                <a:off x="1895" y="2695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0 w 9"/>
                  <a:gd name="T3" fmla="*/ 2 h 7"/>
                  <a:gd name="T4" fmla="*/ 0 w 9"/>
                  <a:gd name="T5" fmla="*/ 4 h 7"/>
                  <a:gd name="T6" fmla="*/ 2 w 9"/>
                  <a:gd name="T7" fmla="*/ 6 h 7"/>
                  <a:gd name="T8" fmla="*/ 8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8 w 9"/>
                  <a:gd name="T15" fmla="*/ 4 h 7"/>
                  <a:gd name="T16" fmla="*/ 6 w 9"/>
                  <a:gd name="T17" fmla="*/ 4 h 7"/>
                  <a:gd name="T18" fmla="*/ 4 w 9"/>
                  <a:gd name="T19" fmla="*/ 2 h 7"/>
                  <a:gd name="T20" fmla="*/ 2 w 9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" name="Freeform 5987"/>
              <p:cNvSpPr>
                <a:spLocks/>
              </p:cNvSpPr>
              <p:nvPr/>
            </p:nvSpPr>
            <p:spPr bwMode="auto">
              <a:xfrm>
                <a:off x="1895" y="2695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0 w 9"/>
                  <a:gd name="T3" fmla="*/ 2 h 7"/>
                  <a:gd name="T4" fmla="*/ 0 w 9"/>
                  <a:gd name="T5" fmla="*/ 4 h 7"/>
                  <a:gd name="T6" fmla="*/ 2 w 9"/>
                  <a:gd name="T7" fmla="*/ 6 h 7"/>
                  <a:gd name="T8" fmla="*/ 8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8 w 9"/>
                  <a:gd name="T15" fmla="*/ 4 h 7"/>
                  <a:gd name="T16" fmla="*/ 6 w 9"/>
                  <a:gd name="T17" fmla="*/ 4 h 7"/>
                  <a:gd name="T18" fmla="*/ 4 w 9"/>
                  <a:gd name="T19" fmla="*/ 2 h 7"/>
                  <a:gd name="T20" fmla="*/ 2 w 9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" name="Freeform 5988"/>
              <p:cNvSpPr>
                <a:spLocks/>
              </p:cNvSpPr>
              <p:nvPr/>
            </p:nvSpPr>
            <p:spPr bwMode="auto">
              <a:xfrm>
                <a:off x="1906" y="2702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4 h 4"/>
                  <a:gd name="T6" fmla="*/ 0 w 6"/>
                  <a:gd name="T7" fmla="*/ 4 h 4"/>
                  <a:gd name="T8" fmla="*/ 0 w 6"/>
                  <a:gd name="T9" fmla="*/ 2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6 w 6"/>
                  <a:gd name="T21" fmla="*/ 0 h 4"/>
                  <a:gd name="T22" fmla="*/ 6 w 6"/>
                  <a:gd name="T23" fmla="*/ 2 h 4"/>
                  <a:gd name="T24" fmla="*/ 6 w 6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"/>
                  <a:gd name="T41" fmla="*/ 6 w 6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" name="Freeform 5989"/>
              <p:cNvSpPr>
                <a:spLocks/>
              </p:cNvSpPr>
              <p:nvPr/>
            </p:nvSpPr>
            <p:spPr bwMode="auto">
              <a:xfrm>
                <a:off x="1906" y="2702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4 h 4"/>
                  <a:gd name="T6" fmla="*/ 0 w 6"/>
                  <a:gd name="T7" fmla="*/ 4 h 4"/>
                  <a:gd name="T8" fmla="*/ 0 w 6"/>
                  <a:gd name="T9" fmla="*/ 2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6 w 6"/>
                  <a:gd name="T21" fmla="*/ 0 h 4"/>
                  <a:gd name="T22" fmla="*/ 6 w 6"/>
                  <a:gd name="T23" fmla="*/ 2 h 4"/>
                  <a:gd name="T24" fmla="*/ 6 w 6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"/>
                  <a:gd name="T41" fmla="*/ 6 w 6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" name="Freeform 5990"/>
              <p:cNvSpPr>
                <a:spLocks/>
              </p:cNvSpPr>
              <p:nvPr/>
            </p:nvSpPr>
            <p:spPr bwMode="auto">
              <a:xfrm>
                <a:off x="1892" y="2706"/>
                <a:ext cx="34" cy="25"/>
              </a:xfrm>
              <a:custGeom>
                <a:avLst/>
                <a:gdLst>
                  <a:gd name="T0" fmla="*/ 34 w 34"/>
                  <a:gd name="T1" fmla="*/ 2 h 25"/>
                  <a:gd name="T2" fmla="*/ 34 w 34"/>
                  <a:gd name="T3" fmla="*/ 11 h 25"/>
                  <a:gd name="T4" fmla="*/ 28 w 34"/>
                  <a:gd name="T5" fmla="*/ 18 h 25"/>
                  <a:gd name="T6" fmla="*/ 21 w 34"/>
                  <a:gd name="T7" fmla="*/ 23 h 25"/>
                  <a:gd name="T8" fmla="*/ 12 w 34"/>
                  <a:gd name="T9" fmla="*/ 25 h 25"/>
                  <a:gd name="T10" fmla="*/ 11 w 34"/>
                  <a:gd name="T11" fmla="*/ 25 h 25"/>
                  <a:gd name="T12" fmla="*/ 5 w 34"/>
                  <a:gd name="T13" fmla="*/ 25 h 25"/>
                  <a:gd name="T14" fmla="*/ 3 w 34"/>
                  <a:gd name="T15" fmla="*/ 23 h 25"/>
                  <a:gd name="T16" fmla="*/ 2 w 34"/>
                  <a:gd name="T17" fmla="*/ 21 h 25"/>
                  <a:gd name="T18" fmla="*/ 0 w 34"/>
                  <a:gd name="T19" fmla="*/ 4 h 25"/>
                  <a:gd name="T20" fmla="*/ 2 w 34"/>
                  <a:gd name="T21" fmla="*/ 4 h 25"/>
                  <a:gd name="T22" fmla="*/ 3 w 34"/>
                  <a:gd name="T23" fmla="*/ 2 h 25"/>
                  <a:gd name="T24" fmla="*/ 5 w 34"/>
                  <a:gd name="T25" fmla="*/ 0 h 25"/>
                  <a:gd name="T26" fmla="*/ 7 w 34"/>
                  <a:gd name="T27" fmla="*/ 0 h 25"/>
                  <a:gd name="T28" fmla="*/ 12 w 34"/>
                  <a:gd name="T29" fmla="*/ 0 h 25"/>
                  <a:gd name="T30" fmla="*/ 16 w 34"/>
                  <a:gd name="T31" fmla="*/ 2 h 25"/>
                  <a:gd name="T32" fmla="*/ 28 w 34"/>
                  <a:gd name="T33" fmla="*/ 0 h 25"/>
                  <a:gd name="T34" fmla="*/ 32 w 34"/>
                  <a:gd name="T35" fmla="*/ 0 h 25"/>
                  <a:gd name="T36" fmla="*/ 32 w 34"/>
                  <a:gd name="T37" fmla="*/ 0 h 25"/>
                  <a:gd name="T38" fmla="*/ 34 w 34"/>
                  <a:gd name="T39" fmla="*/ 2 h 25"/>
                  <a:gd name="T40" fmla="*/ 34 w 34"/>
                  <a:gd name="T41" fmla="*/ 2 h 25"/>
                  <a:gd name="T42" fmla="*/ 34 w 34"/>
                  <a:gd name="T43" fmla="*/ 2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5"/>
                  <a:gd name="T68" fmla="*/ 34 w 34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5">
                    <a:moveTo>
                      <a:pt x="34" y="2"/>
                    </a:moveTo>
                    <a:lnTo>
                      <a:pt x="34" y="11"/>
                    </a:lnTo>
                    <a:lnTo>
                      <a:pt x="28" y="18"/>
                    </a:lnTo>
                    <a:lnTo>
                      <a:pt x="21" y="23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" name="Freeform 5991"/>
              <p:cNvSpPr>
                <a:spLocks/>
              </p:cNvSpPr>
              <p:nvPr/>
            </p:nvSpPr>
            <p:spPr bwMode="auto">
              <a:xfrm>
                <a:off x="1892" y="2706"/>
                <a:ext cx="34" cy="25"/>
              </a:xfrm>
              <a:custGeom>
                <a:avLst/>
                <a:gdLst>
                  <a:gd name="T0" fmla="*/ 34 w 34"/>
                  <a:gd name="T1" fmla="*/ 2 h 25"/>
                  <a:gd name="T2" fmla="*/ 34 w 34"/>
                  <a:gd name="T3" fmla="*/ 11 h 25"/>
                  <a:gd name="T4" fmla="*/ 28 w 34"/>
                  <a:gd name="T5" fmla="*/ 18 h 25"/>
                  <a:gd name="T6" fmla="*/ 21 w 34"/>
                  <a:gd name="T7" fmla="*/ 23 h 25"/>
                  <a:gd name="T8" fmla="*/ 12 w 34"/>
                  <a:gd name="T9" fmla="*/ 25 h 25"/>
                  <a:gd name="T10" fmla="*/ 11 w 34"/>
                  <a:gd name="T11" fmla="*/ 25 h 25"/>
                  <a:gd name="T12" fmla="*/ 5 w 34"/>
                  <a:gd name="T13" fmla="*/ 25 h 25"/>
                  <a:gd name="T14" fmla="*/ 3 w 34"/>
                  <a:gd name="T15" fmla="*/ 23 h 25"/>
                  <a:gd name="T16" fmla="*/ 2 w 34"/>
                  <a:gd name="T17" fmla="*/ 21 h 25"/>
                  <a:gd name="T18" fmla="*/ 0 w 34"/>
                  <a:gd name="T19" fmla="*/ 4 h 25"/>
                  <a:gd name="T20" fmla="*/ 2 w 34"/>
                  <a:gd name="T21" fmla="*/ 4 h 25"/>
                  <a:gd name="T22" fmla="*/ 3 w 34"/>
                  <a:gd name="T23" fmla="*/ 2 h 25"/>
                  <a:gd name="T24" fmla="*/ 5 w 34"/>
                  <a:gd name="T25" fmla="*/ 0 h 25"/>
                  <a:gd name="T26" fmla="*/ 7 w 34"/>
                  <a:gd name="T27" fmla="*/ 0 h 25"/>
                  <a:gd name="T28" fmla="*/ 12 w 34"/>
                  <a:gd name="T29" fmla="*/ 0 h 25"/>
                  <a:gd name="T30" fmla="*/ 16 w 34"/>
                  <a:gd name="T31" fmla="*/ 2 h 25"/>
                  <a:gd name="T32" fmla="*/ 28 w 34"/>
                  <a:gd name="T33" fmla="*/ 0 h 25"/>
                  <a:gd name="T34" fmla="*/ 32 w 34"/>
                  <a:gd name="T35" fmla="*/ 0 h 25"/>
                  <a:gd name="T36" fmla="*/ 32 w 34"/>
                  <a:gd name="T37" fmla="*/ 0 h 25"/>
                  <a:gd name="T38" fmla="*/ 34 w 34"/>
                  <a:gd name="T39" fmla="*/ 2 h 25"/>
                  <a:gd name="T40" fmla="*/ 34 w 34"/>
                  <a:gd name="T41" fmla="*/ 2 h 25"/>
                  <a:gd name="T42" fmla="*/ 34 w 34"/>
                  <a:gd name="T43" fmla="*/ 2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5"/>
                  <a:gd name="T68" fmla="*/ 34 w 34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5">
                    <a:moveTo>
                      <a:pt x="34" y="2"/>
                    </a:moveTo>
                    <a:lnTo>
                      <a:pt x="34" y="11"/>
                    </a:lnTo>
                    <a:lnTo>
                      <a:pt x="28" y="18"/>
                    </a:lnTo>
                    <a:lnTo>
                      <a:pt x="21" y="23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" name="Freeform 5992"/>
              <p:cNvSpPr>
                <a:spLocks/>
              </p:cNvSpPr>
              <p:nvPr/>
            </p:nvSpPr>
            <p:spPr bwMode="auto">
              <a:xfrm>
                <a:off x="1883" y="2702"/>
                <a:ext cx="9" cy="13"/>
              </a:xfrm>
              <a:custGeom>
                <a:avLst/>
                <a:gdLst>
                  <a:gd name="T0" fmla="*/ 9 w 9"/>
                  <a:gd name="T1" fmla="*/ 6 h 13"/>
                  <a:gd name="T2" fmla="*/ 9 w 9"/>
                  <a:gd name="T3" fmla="*/ 6 h 13"/>
                  <a:gd name="T4" fmla="*/ 7 w 9"/>
                  <a:gd name="T5" fmla="*/ 8 h 13"/>
                  <a:gd name="T6" fmla="*/ 7 w 9"/>
                  <a:gd name="T7" fmla="*/ 9 h 13"/>
                  <a:gd name="T8" fmla="*/ 3 w 9"/>
                  <a:gd name="T9" fmla="*/ 13 h 13"/>
                  <a:gd name="T10" fmla="*/ 2 w 9"/>
                  <a:gd name="T11" fmla="*/ 13 h 13"/>
                  <a:gd name="T12" fmla="*/ 2 w 9"/>
                  <a:gd name="T13" fmla="*/ 11 h 13"/>
                  <a:gd name="T14" fmla="*/ 0 w 9"/>
                  <a:gd name="T15" fmla="*/ 9 h 13"/>
                  <a:gd name="T16" fmla="*/ 0 w 9"/>
                  <a:gd name="T17" fmla="*/ 9 h 13"/>
                  <a:gd name="T18" fmla="*/ 2 w 9"/>
                  <a:gd name="T19" fmla="*/ 8 h 13"/>
                  <a:gd name="T20" fmla="*/ 3 w 9"/>
                  <a:gd name="T21" fmla="*/ 6 h 13"/>
                  <a:gd name="T22" fmla="*/ 3 w 9"/>
                  <a:gd name="T23" fmla="*/ 4 h 13"/>
                  <a:gd name="T24" fmla="*/ 3 w 9"/>
                  <a:gd name="T25" fmla="*/ 2 h 13"/>
                  <a:gd name="T26" fmla="*/ 5 w 9"/>
                  <a:gd name="T27" fmla="*/ 2 h 13"/>
                  <a:gd name="T28" fmla="*/ 7 w 9"/>
                  <a:gd name="T29" fmla="*/ 2 h 13"/>
                  <a:gd name="T30" fmla="*/ 7 w 9"/>
                  <a:gd name="T31" fmla="*/ 2 h 13"/>
                  <a:gd name="T32" fmla="*/ 9 w 9"/>
                  <a:gd name="T33" fmla="*/ 0 h 13"/>
                  <a:gd name="T34" fmla="*/ 9 w 9"/>
                  <a:gd name="T35" fmla="*/ 2 h 13"/>
                  <a:gd name="T36" fmla="*/ 7 w 9"/>
                  <a:gd name="T37" fmla="*/ 2 h 13"/>
                  <a:gd name="T38" fmla="*/ 7 w 9"/>
                  <a:gd name="T39" fmla="*/ 4 h 13"/>
                  <a:gd name="T40" fmla="*/ 7 w 9"/>
                  <a:gd name="T41" fmla="*/ 4 h 13"/>
                  <a:gd name="T42" fmla="*/ 9 w 9"/>
                  <a:gd name="T43" fmla="*/ 4 h 13"/>
                  <a:gd name="T44" fmla="*/ 9 w 9"/>
                  <a:gd name="T45" fmla="*/ 6 h 13"/>
                  <a:gd name="T46" fmla="*/ 9 w 9"/>
                  <a:gd name="T47" fmla="*/ 6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13"/>
                  <a:gd name="T74" fmla="*/ 9 w 9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13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" name="Freeform 5993"/>
              <p:cNvSpPr>
                <a:spLocks/>
              </p:cNvSpPr>
              <p:nvPr/>
            </p:nvSpPr>
            <p:spPr bwMode="auto">
              <a:xfrm>
                <a:off x="1883" y="2702"/>
                <a:ext cx="9" cy="13"/>
              </a:xfrm>
              <a:custGeom>
                <a:avLst/>
                <a:gdLst>
                  <a:gd name="T0" fmla="*/ 9 w 9"/>
                  <a:gd name="T1" fmla="*/ 6 h 13"/>
                  <a:gd name="T2" fmla="*/ 9 w 9"/>
                  <a:gd name="T3" fmla="*/ 6 h 13"/>
                  <a:gd name="T4" fmla="*/ 7 w 9"/>
                  <a:gd name="T5" fmla="*/ 8 h 13"/>
                  <a:gd name="T6" fmla="*/ 7 w 9"/>
                  <a:gd name="T7" fmla="*/ 9 h 13"/>
                  <a:gd name="T8" fmla="*/ 3 w 9"/>
                  <a:gd name="T9" fmla="*/ 13 h 13"/>
                  <a:gd name="T10" fmla="*/ 2 w 9"/>
                  <a:gd name="T11" fmla="*/ 13 h 13"/>
                  <a:gd name="T12" fmla="*/ 2 w 9"/>
                  <a:gd name="T13" fmla="*/ 11 h 13"/>
                  <a:gd name="T14" fmla="*/ 0 w 9"/>
                  <a:gd name="T15" fmla="*/ 9 h 13"/>
                  <a:gd name="T16" fmla="*/ 0 w 9"/>
                  <a:gd name="T17" fmla="*/ 9 h 13"/>
                  <a:gd name="T18" fmla="*/ 2 w 9"/>
                  <a:gd name="T19" fmla="*/ 8 h 13"/>
                  <a:gd name="T20" fmla="*/ 3 w 9"/>
                  <a:gd name="T21" fmla="*/ 6 h 13"/>
                  <a:gd name="T22" fmla="*/ 3 w 9"/>
                  <a:gd name="T23" fmla="*/ 4 h 13"/>
                  <a:gd name="T24" fmla="*/ 3 w 9"/>
                  <a:gd name="T25" fmla="*/ 2 h 13"/>
                  <a:gd name="T26" fmla="*/ 5 w 9"/>
                  <a:gd name="T27" fmla="*/ 2 h 13"/>
                  <a:gd name="T28" fmla="*/ 7 w 9"/>
                  <a:gd name="T29" fmla="*/ 2 h 13"/>
                  <a:gd name="T30" fmla="*/ 7 w 9"/>
                  <a:gd name="T31" fmla="*/ 2 h 13"/>
                  <a:gd name="T32" fmla="*/ 9 w 9"/>
                  <a:gd name="T33" fmla="*/ 0 h 13"/>
                  <a:gd name="T34" fmla="*/ 9 w 9"/>
                  <a:gd name="T35" fmla="*/ 2 h 13"/>
                  <a:gd name="T36" fmla="*/ 7 w 9"/>
                  <a:gd name="T37" fmla="*/ 2 h 13"/>
                  <a:gd name="T38" fmla="*/ 7 w 9"/>
                  <a:gd name="T39" fmla="*/ 4 h 13"/>
                  <a:gd name="T40" fmla="*/ 7 w 9"/>
                  <a:gd name="T41" fmla="*/ 4 h 13"/>
                  <a:gd name="T42" fmla="*/ 9 w 9"/>
                  <a:gd name="T43" fmla="*/ 4 h 13"/>
                  <a:gd name="T44" fmla="*/ 9 w 9"/>
                  <a:gd name="T45" fmla="*/ 6 h 13"/>
                  <a:gd name="T46" fmla="*/ 9 w 9"/>
                  <a:gd name="T47" fmla="*/ 6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13"/>
                  <a:gd name="T74" fmla="*/ 9 w 9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13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" name="Freeform 5994"/>
              <p:cNvSpPr>
                <a:spLocks/>
              </p:cNvSpPr>
              <p:nvPr/>
            </p:nvSpPr>
            <p:spPr bwMode="auto">
              <a:xfrm>
                <a:off x="1901" y="26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" name="Freeform 5995"/>
              <p:cNvSpPr>
                <a:spLocks/>
              </p:cNvSpPr>
              <p:nvPr/>
            </p:nvSpPr>
            <p:spPr bwMode="auto">
              <a:xfrm>
                <a:off x="1901" y="26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" name="Rectangle 5996"/>
              <p:cNvSpPr>
                <a:spLocks noChangeArrowheads="1"/>
              </p:cNvSpPr>
              <p:nvPr/>
            </p:nvSpPr>
            <p:spPr bwMode="auto">
              <a:xfrm>
                <a:off x="104" y="2608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" name="Rectangle 5997"/>
              <p:cNvSpPr>
                <a:spLocks noChangeArrowheads="1"/>
              </p:cNvSpPr>
              <p:nvPr/>
            </p:nvSpPr>
            <p:spPr bwMode="auto">
              <a:xfrm>
                <a:off x="104" y="2608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" name="Freeform 5998"/>
              <p:cNvSpPr>
                <a:spLocks/>
              </p:cNvSpPr>
              <p:nvPr/>
            </p:nvSpPr>
            <p:spPr bwMode="auto">
              <a:xfrm>
                <a:off x="179" y="2670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0 h 7"/>
                  <a:gd name="T4" fmla="*/ 2 w 7"/>
                  <a:gd name="T5" fmla="*/ 0 h 7"/>
                  <a:gd name="T6" fmla="*/ 4 w 7"/>
                  <a:gd name="T7" fmla="*/ 2 h 7"/>
                  <a:gd name="T8" fmla="*/ 4 w 7"/>
                  <a:gd name="T9" fmla="*/ 4 h 7"/>
                  <a:gd name="T10" fmla="*/ 5 w 7"/>
                  <a:gd name="T11" fmla="*/ 6 h 7"/>
                  <a:gd name="T12" fmla="*/ 7 w 7"/>
                  <a:gd name="T13" fmla="*/ 7 h 7"/>
                  <a:gd name="T14" fmla="*/ 2 w 7"/>
                  <a:gd name="T15" fmla="*/ 7 h 7"/>
                  <a:gd name="T16" fmla="*/ 0 w 7"/>
                  <a:gd name="T17" fmla="*/ 6 h 7"/>
                  <a:gd name="T18" fmla="*/ 0 w 7"/>
                  <a:gd name="T19" fmla="*/ 4 h 7"/>
                  <a:gd name="T20" fmla="*/ 2 w 7"/>
                  <a:gd name="T21" fmla="*/ 4 h 7"/>
                  <a:gd name="T22" fmla="*/ 2 w 7"/>
                  <a:gd name="T23" fmla="*/ 4 h 7"/>
                  <a:gd name="T24" fmla="*/ 2 w 7"/>
                  <a:gd name="T25" fmla="*/ 2 h 7"/>
                  <a:gd name="T26" fmla="*/ 2 w 7"/>
                  <a:gd name="T27" fmla="*/ 2 h 7"/>
                  <a:gd name="T28" fmla="*/ 0 w 7"/>
                  <a:gd name="T29" fmla="*/ 0 h 7"/>
                  <a:gd name="T30" fmla="*/ 0 w 7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"/>
                  <a:gd name="T49" fmla="*/ 0 h 7"/>
                  <a:gd name="T50" fmla="*/ 7 w 7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" name="Freeform 5999"/>
              <p:cNvSpPr>
                <a:spLocks/>
              </p:cNvSpPr>
              <p:nvPr/>
            </p:nvSpPr>
            <p:spPr bwMode="auto">
              <a:xfrm>
                <a:off x="179" y="2670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0 h 7"/>
                  <a:gd name="T4" fmla="*/ 2 w 7"/>
                  <a:gd name="T5" fmla="*/ 0 h 7"/>
                  <a:gd name="T6" fmla="*/ 4 w 7"/>
                  <a:gd name="T7" fmla="*/ 2 h 7"/>
                  <a:gd name="T8" fmla="*/ 4 w 7"/>
                  <a:gd name="T9" fmla="*/ 4 h 7"/>
                  <a:gd name="T10" fmla="*/ 5 w 7"/>
                  <a:gd name="T11" fmla="*/ 6 h 7"/>
                  <a:gd name="T12" fmla="*/ 7 w 7"/>
                  <a:gd name="T13" fmla="*/ 7 h 7"/>
                  <a:gd name="T14" fmla="*/ 2 w 7"/>
                  <a:gd name="T15" fmla="*/ 7 h 7"/>
                  <a:gd name="T16" fmla="*/ 0 w 7"/>
                  <a:gd name="T17" fmla="*/ 6 h 7"/>
                  <a:gd name="T18" fmla="*/ 0 w 7"/>
                  <a:gd name="T19" fmla="*/ 4 h 7"/>
                  <a:gd name="T20" fmla="*/ 2 w 7"/>
                  <a:gd name="T21" fmla="*/ 4 h 7"/>
                  <a:gd name="T22" fmla="*/ 2 w 7"/>
                  <a:gd name="T23" fmla="*/ 4 h 7"/>
                  <a:gd name="T24" fmla="*/ 2 w 7"/>
                  <a:gd name="T25" fmla="*/ 2 h 7"/>
                  <a:gd name="T26" fmla="*/ 2 w 7"/>
                  <a:gd name="T27" fmla="*/ 2 h 7"/>
                  <a:gd name="T28" fmla="*/ 0 w 7"/>
                  <a:gd name="T29" fmla="*/ 0 h 7"/>
                  <a:gd name="T30" fmla="*/ 0 w 7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"/>
                  <a:gd name="T49" fmla="*/ 0 h 7"/>
                  <a:gd name="T50" fmla="*/ 7 w 7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" name="Freeform 6000"/>
              <p:cNvSpPr>
                <a:spLocks/>
              </p:cNvSpPr>
              <p:nvPr/>
            </p:nvSpPr>
            <p:spPr bwMode="auto">
              <a:xfrm>
                <a:off x="1895" y="270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" name="Freeform 6001"/>
              <p:cNvSpPr>
                <a:spLocks/>
              </p:cNvSpPr>
              <p:nvPr/>
            </p:nvSpPr>
            <p:spPr bwMode="auto">
              <a:xfrm>
                <a:off x="1895" y="270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" name="Freeform 6002"/>
              <p:cNvSpPr>
                <a:spLocks/>
              </p:cNvSpPr>
              <p:nvPr/>
            </p:nvSpPr>
            <p:spPr bwMode="auto">
              <a:xfrm>
                <a:off x="1271" y="2404"/>
                <a:ext cx="19" cy="41"/>
              </a:xfrm>
              <a:custGeom>
                <a:avLst/>
                <a:gdLst>
                  <a:gd name="T0" fmla="*/ 14 w 19"/>
                  <a:gd name="T1" fmla="*/ 0 h 41"/>
                  <a:gd name="T2" fmla="*/ 12 w 19"/>
                  <a:gd name="T3" fmla="*/ 0 h 41"/>
                  <a:gd name="T4" fmla="*/ 11 w 19"/>
                  <a:gd name="T5" fmla="*/ 0 h 41"/>
                  <a:gd name="T6" fmla="*/ 7 w 19"/>
                  <a:gd name="T7" fmla="*/ 9 h 41"/>
                  <a:gd name="T8" fmla="*/ 2 w 19"/>
                  <a:gd name="T9" fmla="*/ 9 h 41"/>
                  <a:gd name="T10" fmla="*/ 2 w 19"/>
                  <a:gd name="T11" fmla="*/ 39 h 41"/>
                  <a:gd name="T12" fmla="*/ 0 w 19"/>
                  <a:gd name="T13" fmla="*/ 41 h 41"/>
                  <a:gd name="T14" fmla="*/ 3 w 19"/>
                  <a:gd name="T15" fmla="*/ 41 h 41"/>
                  <a:gd name="T16" fmla="*/ 7 w 19"/>
                  <a:gd name="T17" fmla="*/ 41 h 41"/>
                  <a:gd name="T18" fmla="*/ 7 w 19"/>
                  <a:gd name="T19" fmla="*/ 41 h 41"/>
                  <a:gd name="T20" fmla="*/ 7 w 19"/>
                  <a:gd name="T21" fmla="*/ 39 h 41"/>
                  <a:gd name="T22" fmla="*/ 7 w 19"/>
                  <a:gd name="T23" fmla="*/ 37 h 41"/>
                  <a:gd name="T24" fmla="*/ 14 w 19"/>
                  <a:gd name="T25" fmla="*/ 32 h 41"/>
                  <a:gd name="T26" fmla="*/ 14 w 19"/>
                  <a:gd name="T27" fmla="*/ 28 h 41"/>
                  <a:gd name="T28" fmla="*/ 14 w 19"/>
                  <a:gd name="T29" fmla="*/ 28 h 41"/>
                  <a:gd name="T30" fmla="*/ 16 w 19"/>
                  <a:gd name="T31" fmla="*/ 10 h 41"/>
                  <a:gd name="T32" fmla="*/ 19 w 19"/>
                  <a:gd name="T33" fmla="*/ 5 h 41"/>
                  <a:gd name="T34" fmla="*/ 19 w 19"/>
                  <a:gd name="T35" fmla="*/ 3 h 41"/>
                  <a:gd name="T36" fmla="*/ 18 w 19"/>
                  <a:gd name="T37" fmla="*/ 1 h 41"/>
                  <a:gd name="T38" fmla="*/ 14 w 19"/>
                  <a:gd name="T39" fmla="*/ 0 h 41"/>
                  <a:gd name="T40" fmla="*/ 14 w 19"/>
                  <a:gd name="T41" fmla="*/ 0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41"/>
                  <a:gd name="T65" fmla="*/ 19 w 19"/>
                  <a:gd name="T66" fmla="*/ 41 h 4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41">
                    <a:moveTo>
                      <a:pt x="14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14" y="32"/>
                    </a:lnTo>
                    <a:lnTo>
                      <a:pt x="14" y="28"/>
                    </a:lnTo>
                    <a:lnTo>
                      <a:pt x="16" y="10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" name="Freeform 6003"/>
              <p:cNvSpPr>
                <a:spLocks/>
              </p:cNvSpPr>
              <p:nvPr/>
            </p:nvSpPr>
            <p:spPr bwMode="auto">
              <a:xfrm>
                <a:off x="1271" y="2404"/>
                <a:ext cx="19" cy="41"/>
              </a:xfrm>
              <a:custGeom>
                <a:avLst/>
                <a:gdLst>
                  <a:gd name="T0" fmla="*/ 14 w 19"/>
                  <a:gd name="T1" fmla="*/ 0 h 41"/>
                  <a:gd name="T2" fmla="*/ 12 w 19"/>
                  <a:gd name="T3" fmla="*/ 0 h 41"/>
                  <a:gd name="T4" fmla="*/ 11 w 19"/>
                  <a:gd name="T5" fmla="*/ 0 h 41"/>
                  <a:gd name="T6" fmla="*/ 7 w 19"/>
                  <a:gd name="T7" fmla="*/ 9 h 41"/>
                  <a:gd name="T8" fmla="*/ 2 w 19"/>
                  <a:gd name="T9" fmla="*/ 9 h 41"/>
                  <a:gd name="T10" fmla="*/ 2 w 19"/>
                  <a:gd name="T11" fmla="*/ 39 h 41"/>
                  <a:gd name="T12" fmla="*/ 0 w 19"/>
                  <a:gd name="T13" fmla="*/ 41 h 41"/>
                  <a:gd name="T14" fmla="*/ 3 w 19"/>
                  <a:gd name="T15" fmla="*/ 41 h 41"/>
                  <a:gd name="T16" fmla="*/ 7 w 19"/>
                  <a:gd name="T17" fmla="*/ 41 h 41"/>
                  <a:gd name="T18" fmla="*/ 7 w 19"/>
                  <a:gd name="T19" fmla="*/ 41 h 41"/>
                  <a:gd name="T20" fmla="*/ 7 w 19"/>
                  <a:gd name="T21" fmla="*/ 39 h 41"/>
                  <a:gd name="T22" fmla="*/ 7 w 19"/>
                  <a:gd name="T23" fmla="*/ 37 h 41"/>
                  <a:gd name="T24" fmla="*/ 14 w 19"/>
                  <a:gd name="T25" fmla="*/ 32 h 41"/>
                  <a:gd name="T26" fmla="*/ 14 w 19"/>
                  <a:gd name="T27" fmla="*/ 28 h 41"/>
                  <a:gd name="T28" fmla="*/ 14 w 19"/>
                  <a:gd name="T29" fmla="*/ 28 h 41"/>
                  <a:gd name="T30" fmla="*/ 16 w 19"/>
                  <a:gd name="T31" fmla="*/ 10 h 41"/>
                  <a:gd name="T32" fmla="*/ 19 w 19"/>
                  <a:gd name="T33" fmla="*/ 5 h 41"/>
                  <a:gd name="T34" fmla="*/ 19 w 19"/>
                  <a:gd name="T35" fmla="*/ 3 h 41"/>
                  <a:gd name="T36" fmla="*/ 18 w 19"/>
                  <a:gd name="T37" fmla="*/ 1 h 41"/>
                  <a:gd name="T38" fmla="*/ 14 w 19"/>
                  <a:gd name="T39" fmla="*/ 0 h 41"/>
                  <a:gd name="T40" fmla="*/ 14 w 19"/>
                  <a:gd name="T41" fmla="*/ 0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41"/>
                  <a:gd name="T65" fmla="*/ 19 w 19"/>
                  <a:gd name="T66" fmla="*/ 41 h 4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41">
                    <a:moveTo>
                      <a:pt x="14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14" y="32"/>
                    </a:lnTo>
                    <a:lnTo>
                      <a:pt x="14" y="28"/>
                    </a:lnTo>
                    <a:lnTo>
                      <a:pt x="16" y="10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" name="Freeform 6004"/>
              <p:cNvSpPr>
                <a:spLocks/>
              </p:cNvSpPr>
              <p:nvPr/>
            </p:nvSpPr>
            <p:spPr bwMode="auto">
              <a:xfrm>
                <a:off x="1258" y="2470"/>
                <a:ext cx="38" cy="21"/>
              </a:xfrm>
              <a:custGeom>
                <a:avLst/>
                <a:gdLst>
                  <a:gd name="T0" fmla="*/ 11 w 38"/>
                  <a:gd name="T1" fmla="*/ 0 h 21"/>
                  <a:gd name="T2" fmla="*/ 9 w 38"/>
                  <a:gd name="T3" fmla="*/ 2 h 21"/>
                  <a:gd name="T4" fmla="*/ 9 w 38"/>
                  <a:gd name="T5" fmla="*/ 3 h 21"/>
                  <a:gd name="T6" fmla="*/ 7 w 38"/>
                  <a:gd name="T7" fmla="*/ 5 h 21"/>
                  <a:gd name="T8" fmla="*/ 6 w 38"/>
                  <a:gd name="T9" fmla="*/ 5 h 21"/>
                  <a:gd name="T10" fmla="*/ 6 w 38"/>
                  <a:gd name="T11" fmla="*/ 7 h 21"/>
                  <a:gd name="T12" fmla="*/ 2 w 38"/>
                  <a:gd name="T13" fmla="*/ 7 h 21"/>
                  <a:gd name="T14" fmla="*/ 0 w 38"/>
                  <a:gd name="T15" fmla="*/ 11 h 21"/>
                  <a:gd name="T16" fmla="*/ 0 w 38"/>
                  <a:gd name="T17" fmla="*/ 12 h 21"/>
                  <a:gd name="T18" fmla="*/ 4 w 38"/>
                  <a:gd name="T19" fmla="*/ 14 h 21"/>
                  <a:gd name="T20" fmla="*/ 24 w 38"/>
                  <a:gd name="T21" fmla="*/ 19 h 21"/>
                  <a:gd name="T22" fmla="*/ 31 w 38"/>
                  <a:gd name="T23" fmla="*/ 21 h 21"/>
                  <a:gd name="T24" fmla="*/ 36 w 38"/>
                  <a:gd name="T25" fmla="*/ 18 h 21"/>
                  <a:gd name="T26" fmla="*/ 38 w 38"/>
                  <a:gd name="T27" fmla="*/ 18 h 21"/>
                  <a:gd name="T28" fmla="*/ 36 w 38"/>
                  <a:gd name="T29" fmla="*/ 16 h 21"/>
                  <a:gd name="T30" fmla="*/ 36 w 38"/>
                  <a:gd name="T31" fmla="*/ 11 h 21"/>
                  <a:gd name="T32" fmla="*/ 36 w 38"/>
                  <a:gd name="T33" fmla="*/ 11 h 21"/>
                  <a:gd name="T34" fmla="*/ 34 w 38"/>
                  <a:gd name="T35" fmla="*/ 9 h 21"/>
                  <a:gd name="T36" fmla="*/ 32 w 38"/>
                  <a:gd name="T37" fmla="*/ 9 h 21"/>
                  <a:gd name="T38" fmla="*/ 32 w 38"/>
                  <a:gd name="T39" fmla="*/ 7 h 21"/>
                  <a:gd name="T40" fmla="*/ 31 w 38"/>
                  <a:gd name="T41" fmla="*/ 9 h 21"/>
                  <a:gd name="T42" fmla="*/ 29 w 38"/>
                  <a:gd name="T43" fmla="*/ 9 h 21"/>
                  <a:gd name="T44" fmla="*/ 27 w 38"/>
                  <a:gd name="T45" fmla="*/ 9 h 21"/>
                  <a:gd name="T46" fmla="*/ 25 w 38"/>
                  <a:gd name="T47" fmla="*/ 9 h 21"/>
                  <a:gd name="T48" fmla="*/ 25 w 38"/>
                  <a:gd name="T49" fmla="*/ 9 h 21"/>
                  <a:gd name="T50" fmla="*/ 25 w 38"/>
                  <a:gd name="T51" fmla="*/ 7 h 21"/>
                  <a:gd name="T52" fmla="*/ 24 w 38"/>
                  <a:gd name="T53" fmla="*/ 7 h 21"/>
                  <a:gd name="T54" fmla="*/ 22 w 38"/>
                  <a:gd name="T55" fmla="*/ 7 h 21"/>
                  <a:gd name="T56" fmla="*/ 22 w 38"/>
                  <a:gd name="T57" fmla="*/ 5 h 21"/>
                  <a:gd name="T58" fmla="*/ 20 w 38"/>
                  <a:gd name="T59" fmla="*/ 5 h 21"/>
                  <a:gd name="T60" fmla="*/ 18 w 38"/>
                  <a:gd name="T61" fmla="*/ 3 h 21"/>
                  <a:gd name="T62" fmla="*/ 16 w 38"/>
                  <a:gd name="T63" fmla="*/ 2 h 21"/>
                  <a:gd name="T64" fmla="*/ 13 w 38"/>
                  <a:gd name="T65" fmla="*/ 2 h 21"/>
                  <a:gd name="T66" fmla="*/ 11 w 38"/>
                  <a:gd name="T67" fmla="*/ 0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21"/>
                  <a:gd name="T104" fmla="*/ 38 w 38"/>
                  <a:gd name="T105" fmla="*/ 21 h 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21">
                    <a:moveTo>
                      <a:pt x="11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24" y="19"/>
                    </a:lnTo>
                    <a:lnTo>
                      <a:pt x="31" y="21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" name="Freeform 6005"/>
              <p:cNvSpPr>
                <a:spLocks/>
              </p:cNvSpPr>
              <p:nvPr/>
            </p:nvSpPr>
            <p:spPr bwMode="auto">
              <a:xfrm>
                <a:off x="1258" y="2470"/>
                <a:ext cx="38" cy="21"/>
              </a:xfrm>
              <a:custGeom>
                <a:avLst/>
                <a:gdLst>
                  <a:gd name="T0" fmla="*/ 11 w 38"/>
                  <a:gd name="T1" fmla="*/ 0 h 21"/>
                  <a:gd name="T2" fmla="*/ 9 w 38"/>
                  <a:gd name="T3" fmla="*/ 2 h 21"/>
                  <a:gd name="T4" fmla="*/ 9 w 38"/>
                  <a:gd name="T5" fmla="*/ 3 h 21"/>
                  <a:gd name="T6" fmla="*/ 7 w 38"/>
                  <a:gd name="T7" fmla="*/ 5 h 21"/>
                  <a:gd name="T8" fmla="*/ 6 w 38"/>
                  <a:gd name="T9" fmla="*/ 5 h 21"/>
                  <a:gd name="T10" fmla="*/ 6 w 38"/>
                  <a:gd name="T11" fmla="*/ 7 h 21"/>
                  <a:gd name="T12" fmla="*/ 2 w 38"/>
                  <a:gd name="T13" fmla="*/ 7 h 21"/>
                  <a:gd name="T14" fmla="*/ 0 w 38"/>
                  <a:gd name="T15" fmla="*/ 11 h 21"/>
                  <a:gd name="T16" fmla="*/ 0 w 38"/>
                  <a:gd name="T17" fmla="*/ 12 h 21"/>
                  <a:gd name="T18" fmla="*/ 4 w 38"/>
                  <a:gd name="T19" fmla="*/ 14 h 21"/>
                  <a:gd name="T20" fmla="*/ 24 w 38"/>
                  <a:gd name="T21" fmla="*/ 19 h 21"/>
                  <a:gd name="T22" fmla="*/ 31 w 38"/>
                  <a:gd name="T23" fmla="*/ 21 h 21"/>
                  <a:gd name="T24" fmla="*/ 36 w 38"/>
                  <a:gd name="T25" fmla="*/ 18 h 21"/>
                  <a:gd name="T26" fmla="*/ 38 w 38"/>
                  <a:gd name="T27" fmla="*/ 18 h 21"/>
                  <a:gd name="T28" fmla="*/ 36 w 38"/>
                  <a:gd name="T29" fmla="*/ 16 h 21"/>
                  <a:gd name="T30" fmla="*/ 36 w 38"/>
                  <a:gd name="T31" fmla="*/ 11 h 21"/>
                  <a:gd name="T32" fmla="*/ 36 w 38"/>
                  <a:gd name="T33" fmla="*/ 11 h 21"/>
                  <a:gd name="T34" fmla="*/ 34 w 38"/>
                  <a:gd name="T35" fmla="*/ 9 h 21"/>
                  <a:gd name="T36" fmla="*/ 32 w 38"/>
                  <a:gd name="T37" fmla="*/ 9 h 21"/>
                  <a:gd name="T38" fmla="*/ 32 w 38"/>
                  <a:gd name="T39" fmla="*/ 7 h 21"/>
                  <a:gd name="T40" fmla="*/ 31 w 38"/>
                  <a:gd name="T41" fmla="*/ 9 h 21"/>
                  <a:gd name="T42" fmla="*/ 29 w 38"/>
                  <a:gd name="T43" fmla="*/ 9 h 21"/>
                  <a:gd name="T44" fmla="*/ 27 w 38"/>
                  <a:gd name="T45" fmla="*/ 9 h 21"/>
                  <a:gd name="T46" fmla="*/ 25 w 38"/>
                  <a:gd name="T47" fmla="*/ 9 h 21"/>
                  <a:gd name="T48" fmla="*/ 25 w 38"/>
                  <a:gd name="T49" fmla="*/ 9 h 21"/>
                  <a:gd name="T50" fmla="*/ 25 w 38"/>
                  <a:gd name="T51" fmla="*/ 7 h 21"/>
                  <a:gd name="T52" fmla="*/ 24 w 38"/>
                  <a:gd name="T53" fmla="*/ 7 h 21"/>
                  <a:gd name="T54" fmla="*/ 22 w 38"/>
                  <a:gd name="T55" fmla="*/ 7 h 21"/>
                  <a:gd name="T56" fmla="*/ 22 w 38"/>
                  <a:gd name="T57" fmla="*/ 5 h 21"/>
                  <a:gd name="T58" fmla="*/ 20 w 38"/>
                  <a:gd name="T59" fmla="*/ 5 h 21"/>
                  <a:gd name="T60" fmla="*/ 18 w 38"/>
                  <a:gd name="T61" fmla="*/ 3 h 21"/>
                  <a:gd name="T62" fmla="*/ 16 w 38"/>
                  <a:gd name="T63" fmla="*/ 2 h 21"/>
                  <a:gd name="T64" fmla="*/ 13 w 38"/>
                  <a:gd name="T65" fmla="*/ 2 h 21"/>
                  <a:gd name="T66" fmla="*/ 11 w 38"/>
                  <a:gd name="T67" fmla="*/ 0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21"/>
                  <a:gd name="T104" fmla="*/ 38 w 38"/>
                  <a:gd name="T105" fmla="*/ 21 h 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21">
                    <a:moveTo>
                      <a:pt x="11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24" y="19"/>
                    </a:lnTo>
                    <a:lnTo>
                      <a:pt x="31" y="21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" name="Freeform 6006"/>
              <p:cNvSpPr>
                <a:spLocks/>
              </p:cNvSpPr>
              <p:nvPr/>
            </p:nvSpPr>
            <p:spPr bwMode="auto">
              <a:xfrm>
                <a:off x="1326" y="2523"/>
                <a:ext cx="52" cy="45"/>
              </a:xfrm>
              <a:custGeom>
                <a:avLst/>
                <a:gdLst>
                  <a:gd name="T0" fmla="*/ 34 w 52"/>
                  <a:gd name="T1" fmla="*/ 6 h 45"/>
                  <a:gd name="T2" fmla="*/ 27 w 52"/>
                  <a:gd name="T3" fmla="*/ 6 h 45"/>
                  <a:gd name="T4" fmla="*/ 20 w 52"/>
                  <a:gd name="T5" fmla="*/ 2 h 45"/>
                  <a:gd name="T6" fmla="*/ 15 w 52"/>
                  <a:gd name="T7" fmla="*/ 4 h 45"/>
                  <a:gd name="T8" fmla="*/ 4 w 52"/>
                  <a:gd name="T9" fmla="*/ 0 h 45"/>
                  <a:gd name="T10" fmla="*/ 4 w 52"/>
                  <a:gd name="T11" fmla="*/ 0 h 45"/>
                  <a:gd name="T12" fmla="*/ 0 w 52"/>
                  <a:gd name="T13" fmla="*/ 2 h 45"/>
                  <a:gd name="T14" fmla="*/ 0 w 52"/>
                  <a:gd name="T15" fmla="*/ 4 h 45"/>
                  <a:gd name="T16" fmla="*/ 0 w 52"/>
                  <a:gd name="T17" fmla="*/ 4 h 45"/>
                  <a:gd name="T18" fmla="*/ 2 w 52"/>
                  <a:gd name="T19" fmla="*/ 6 h 45"/>
                  <a:gd name="T20" fmla="*/ 0 w 52"/>
                  <a:gd name="T21" fmla="*/ 9 h 45"/>
                  <a:gd name="T22" fmla="*/ 0 w 52"/>
                  <a:gd name="T23" fmla="*/ 13 h 45"/>
                  <a:gd name="T24" fmla="*/ 2 w 52"/>
                  <a:gd name="T25" fmla="*/ 18 h 45"/>
                  <a:gd name="T26" fmla="*/ 2 w 52"/>
                  <a:gd name="T27" fmla="*/ 20 h 45"/>
                  <a:gd name="T28" fmla="*/ 6 w 52"/>
                  <a:gd name="T29" fmla="*/ 22 h 45"/>
                  <a:gd name="T30" fmla="*/ 6 w 52"/>
                  <a:gd name="T31" fmla="*/ 22 h 45"/>
                  <a:gd name="T32" fmla="*/ 13 w 52"/>
                  <a:gd name="T33" fmla="*/ 26 h 45"/>
                  <a:gd name="T34" fmla="*/ 13 w 52"/>
                  <a:gd name="T35" fmla="*/ 26 h 45"/>
                  <a:gd name="T36" fmla="*/ 15 w 52"/>
                  <a:gd name="T37" fmla="*/ 22 h 45"/>
                  <a:gd name="T38" fmla="*/ 15 w 52"/>
                  <a:gd name="T39" fmla="*/ 20 h 45"/>
                  <a:gd name="T40" fmla="*/ 11 w 52"/>
                  <a:gd name="T41" fmla="*/ 20 h 45"/>
                  <a:gd name="T42" fmla="*/ 11 w 52"/>
                  <a:gd name="T43" fmla="*/ 18 h 45"/>
                  <a:gd name="T44" fmla="*/ 13 w 52"/>
                  <a:gd name="T45" fmla="*/ 18 h 45"/>
                  <a:gd name="T46" fmla="*/ 15 w 52"/>
                  <a:gd name="T47" fmla="*/ 18 h 45"/>
                  <a:gd name="T48" fmla="*/ 18 w 52"/>
                  <a:gd name="T49" fmla="*/ 22 h 45"/>
                  <a:gd name="T50" fmla="*/ 20 w 52"/>
                  <a:gd name="T51" fmla="*/ 26 h 45"/>
                  <a:gd name="T52" fmla="*/ 22 w 52"/>
                  <a:gd name="T53" fmla="*/ 27 h 45"/>
                  <a:gd name="T54" fmla="*/ 24 w 52"/>
                  <a:gd name="T55" fmla="*/ 27 h 45"/>
                  <a:gd name="T56" fmla="*/ 31 w 52"/>
                  <a:gd name="T57" fmla="*/ 31 h 45"/>
                  <a:gd name="T58" fmla="*/ 34 w 52"/>
                  <a:gd name="T59" fmla="*/ 34 h 45"/>
                  <a:gd name="T60" fmla="*/ 34 w 52"/>
                  <a:gd name="T61" fmla="*/ 42 h 45"/>
                  <a:gd name="T62" fmla="*/ 36 w 52"/>
                  <a:gd name="T63" fmla="*/ 42 h 45"/>
                  <a:gd name="T64" fmla="*/ 38 w 52"/>
                  <a:gd name="T65" fmla="*/ 43 h 45"/>
                  <a:gd name="T66" fmla="*/ 40 w 52"/>
                  <a:gd name="T67" fmla="*/ 45 h 45"/>
                  <a:gd name="T68" fmla="*/ 41 w 52"/>
                  <a:gd name="T69" fmla="*/ 43 h 45"/>
                  <a:gd name="T70" fmla="*/ 40 w 52"/>
                  <a:gd name="T71" fmla="*/ 40 h 45"/>
                  <a:gd name="T72" fmla="*/ 40 w 52"/>
                  <a:gd name="T73" fmla="*/ 40 h 45"/>
                  <a:gd name="T74" fmla="*/ 41 w 52"/>
                  <a:gd name="T75" fmla="*/ 42 h 45"/>
                  <a:gd name="T76" fmla="*/ 43 w 52"/>
                  <a:gd name="T77" fmla="*/ 43 h 45"/>
                  <a:gd name="T78" fmla="*/ 45 w 52"/>
                  <a:gd name="T79" fmla="*/ 45 h 45"/>
                  <a:gd name="T80" fmla="*/ 47 w 52"/>
                  <a:gd name="T81" fmla="*/ 45 h 45"/>
                  <a:gd name="T82" fmla="*/ 49 w 52"/>
                  <a:gd name="T83" fmla="*/ 43 h 45"/>
                  <a:gd name="T84" fmla="*/ 49 w 52"/>
                  <a:gd name="T85" fmla="*/ 42 h 45"/>
                  <a:gd name="T86" fmla="*/ 49 w 52"/>
                  <a:gd name="T87" fmla="*/ 38 h 45"/>
                  <a:gd name="T88" fmla="*/ 49 w 52"/>
                  <a:gd name="T89" fmla="*/ 38 h 45"/>
                  <a:gd name="T90" fmla="*/ 50 w 52"/>
                  <a:gd name="T91" fmla="*/ 36 h 45"/>
                  <a:gd name="T92" fmla="*/ 50 w 52"/>
                  <a:gd name="T93" fmla="*/ 34 h 45"/>
                  <a:gd name="T94" fmla="*/ 47 w 52"/>
                  <a:gd name="T95" fmla="*/ 33 h 45"/>
                  <a:gd name="T96" fmla="*/ 47 w 52"/>
                  <a:gd name="T97" fmla="*/ 27 h 45"/>
                  <a:gd name="T98" fmla="*/ 49 w 52"/>
                  <a:gd name="T99" fmla="*/ 26 h 45"/>
                  <a:gd name="T100" fmla="*/ 50 w 52"/>
                  <a:gd name="T101" fmla="*/ 26 h 45"/>
                  <a:gd name="T102" fmla="*/ 52 w 52"/>
                  <a:gd name="T103" fmla="*/ 26 h 45"/>
                  <a:gd name="T104" fmla="*/ 52 w 52"/>
                  <a:gd name="T105" fmla="*/ 26 h 45"/>
                  <a:gd name="T106" fmla="*/ 52 w 52"/>
                  <a:gd name="T107" fmla="*/ 26 h 45"/>
                  <a:gd name="T108" fmla="*/ 38 w 52"/>
                  <a:gd name="T109" fmla="*/ 13 h 45"/>
                  <a:gd name="T110" fmla="*/ 36 w 52"/>
                  <a:gd name="T111" fmla="*/ 6 h 45"/>
                  <a:gd name="T112" fmla="*/ 34 w 52"/>
                  <a:gd name="T113" fmla="*/ 6 h 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2"/>
                  <a:gd name="T172" fmla="*/ 0 h 45"/>
                  <a:gd name="T173" fmla="*/ 52 w 52"/>
                  <a:gd name="T174" fmla="*/ 45 h 4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2" h="45">
                    <a:moveTo>
                      <a:pt x="34" y="6"/>
                    </a:moveTo>
                    <a:lnTo>
                      <a:pt x="27" y="6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3" y="26"/>
                    </a:lnTo>
                    <a:lnTo>
                      <a:pt x="15" y="22"/>
                    </a:lnTo>
                    <a:lnTo>
                      <a:pt x="15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8" y="22"/>
                    </a:lnTo>
                    <a:lnTo>
                      <a:pt x="20" y="26"/>
                    </a:lnTo>
                    <a:lnTo>
                      <a:pt x="22" y="27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34" y="34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1" y="43"/>
                    </a:lnTo>
                    <a:lnTo>
                      <a:pt x="40" y="40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5" y="45"/>
                    </a:lnTo>
                    <a:lnTo>
                      <a:pt x="47" y="45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49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47" y="33"/>
                    </a:lnTo>
                    <a:lnTo>
                      <a:pt x="47" y="27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38" y="13"/>
                    </a:lnTo>
                    <a:lnTo>
                      <a:pt x="36" y="6"/>
                    </a:lnTo>
                    <a:lnTo>
                      <a:pt x="3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" name="Freeform 6007"/>
              <p:cNvSpPr>
                <a:spLocks/>
              </p:cNvSpPr>
              <p:nvPr/>
            </p:nvSpPr>
            <p:spPr bwMode="auto">
              <a:xfrm>
                <a:off x="1326" y="2523"/>
                <a:ext cx="52" cy="45"/>
              </a:xfrm>
              <a:custGeom>
                <a:avLst/>
                <a:gdLst>
                  <a:gd name="T0" fmla="*/ 34 w 52"/>
                  <a:gd name="T1" fmla="*/ 6 h 45"/>
                  <a:gd name="T2" fmla="*/ 27 w 52"/>
                  <a:gd name="T3" fmla="*/ 6 h 45"/>
                  <a:gd name="T4" fmla="*/ 20 w 52"/>
                  <a:gd name="T5" fmla="*/ 2 h 45"/>
                  <a:gd name="T6" fmla="*/ 15 w 52"/>
                  <a:gd name="T7" fmla="*/ 4 h 45"/>
                  <a:gd name="T8" fmla="*/ 4 w 52"/>
                  <a:gd name="T9" fmla="*/ 0 h 45"/>
                  <a:gd name="T10" fmla="*/ 4 w 52"/>
                  <a:gd name="T11" fmla="*/ 0 h 45"/>
                  <a:gd name="T12" fmla="*/ 0 w 52"/>
                  <a:gd name="T13" fmla="*/ 2 h 45"/>
                  <a:gd name="T14" fmla="*/ 0 w 52"/>
                  <a:gd name="T15" fmla="*/ 4 h 45"/>
                  <a:gd name="T16" fmla="*/ 0 w 52"/>
                  <a:gd name="T17" fmla="*/ 4 h 45"/>
                  <a:gd name="T18" fmla="*/ 2 w 52"/>
                  <a:gd name="T19" fmla="*/ 6 h 45"/>
                  <a:gd name="T20" fmla="*/ 0 w 52"/>
                  <a:gd name="T21" fmla="*/ 9 h 45"/>
                  <a:gd name="T22" fmla="*/ 0 w 52"/>
                  <a:gd name="T23" fmla="*/ 13 h 45"/>
                  <a:gd name="T24" fmla="*/ 2 w 52"/>
                  <a:gd name="T25" fmla="*/ 18 h 45"/>
                  <a:gd name="T26" fmla="*/ 2 w 52"/>
                  <a:gd name="T27" fmla="*/ 20 h 45"/>
                  <a:gd name="T28" fmla="*/ 6 w 52"/>
                  <a:gd name="T29" fmla="*/ 22 h 45"/>
                  <a:gd name="T30" fmla="*/ 6 w 52"/>
                  <a:gd name="T31" fmla="*/ 22 h 45"/>
                  <a:gd name="T32" fmla="*/ 13 w 52"/>
                  <a:gd name="T33" fmla="*/ 26 h 45"/>
                  <a:gd name="T34" fmla="*/ 13 w 52"/>
                  <a:gd name="T35" fmla="*/ 26 h 45"/>
                  <a:gd name="T36" fmla="*/ 15 w 52"/>
                  <a:gd name="T37" fmla="*/ 22 h 45"/>
                  <a:gd name="T38" fmla="*/ 15 w 52"/>
                  <a:gd name="T39" fmla="*/ 20 h 45"/>
                  <a:gd name="T40" fmla="*/ 11 w 52"/>
                  <a:gd name="T41" fmla="*/ 20 h 45"/>
                  <a:gd name="T42" fmla="*/ 11 w 52"/>
                  <a:gd name="T43" fmla="*/ 18 h 45"/>
                  <a:gd name="T44" fmla="*/ 13 w 52"/>
                  <a:gd name="T45" fmla="*/ 18 h 45"/>
                  <a:gd name="T46" fmla="*/ 15 w 52"/>
                  <a:gd name="T47" fmla="*/ 18 h 45"/>
                  <a:gd name="T48" fmla="*/ 18 w 52"/>
                  <a:gd name="T49" fmla="*/ 22 h 45"/>
                  <a:gd name="T50" fmla="*/ 20 w 52"/>
                  <a:gd name="T51" fmla="*/ 26 h 45"/>
                  <a:gd name="T52" fmla="*/ 22 w 52"/>
                  <a:gd name="T53" fmla="*/ 27 h 45"/>
                  <a:gd name="T54" fmla="*/ 24 w 52"/>
                  <a:gd name="T55" fmla="*/ 27 h 45"/>
                  <a:gd name="T56" fmla="*/ 31 w 52"/>
                  <a:gd name="T57" fmla="*/ 31 h 45"/>
                  <a:gd name="T58" fmla="*/ 34 w 52"/>
                  <a:gd name="T59" fmla="*/ 34 h 45"/>
                  <a:gd name="T60" fmla="*/ 34 w 52"/>
                  <a:gd name="T61" fmla="*/ 42 h 45"/>
                  <a:gd name="T62" fmla="*/ 36 w 52"/>
                  <a:gd name="T63" fmla="*/ 42 h 45"/>
                  <a:gd name="T64" fmla="*/ 38 w 52"/>
                  <a:gd name="T65" fmla="*/ 43 h 45"/>
                  <a:gd name="T66" fmla="*/ 40 w 52"/>
                  <a:gd name="T67" fmla="*/ 45 h 45"/>
                  <a:gd name="T68" fmla="*/ 41 w 52"/>
                  <a:gd name="T69" fmla="*/ 43 h 45"/>
                  <a:gd name="T70" fmla="*/ 40 w 52"/>
                  <a:gd name="T71" fmla="*/ 40 h 45"/>
                  <a:gd name="T72" fmla="*/ 40 w 52"/>
                  <a:gd name="T73" fmla="*/ 40 h 45"/>
                  <a:gd name="T74" fmla="*/ 41 w 52"/>
                  <a:gd name="T75" fmla="*/ 42 h 45"/>
                  <a:gd name="T76" fmla="*/ 43 w 52"/>
                  <a:gd name="T77" fmla="*/ 43 h 45"/>
                  <a:gd name="T78" fmla="*/ 45 w 52"/>
                  <a:gd name="T79" fmla="*/ 45 h 45"/>
                  <a:gd name="T80" fmla="*/ 47 w 52"/>
                  <a:gd name="T81" fmla="*/ 45 h 45"/>
                  <a:gd name="T82" fmla="*/ 49 w 52"/>
                  <a:gd name="T83" fmla="*/ 43 h 45"/>
                  <a:gd name="T84" fmla="*/ 49 w 52"/>
                  <a:gd name="T85" fmla="*/ 42 h 45"/>
                  <a:gd name="T86" fmla="*/ 49 w 52"/>
                  <a:gd name="T87" fmla="*/ 38 h 45"/>
                  <a:gd name="T88" fmla="*/ 49 w 52"/>
                  <a:gd name="T89" fmla="*/ 38 h 45"/>
                  <a:gd name="T90" fmla="*/ 50 w 52"/>
                  <a:gd name="T91" fmla="*/ 36 h 45"/>
                  <a:gd name="T92" fmla="*/ 50 w 52"/>
                  <a:gd name="T93" fmla="*/ 34 h 45"/>
                  <a:gd name="T94" fmla="*/ 47 w 52"/>
                  <a:gd name="T95" fmla="*/ 33 h 45"/>
                  <a:gd name="T96" fmla="*/ 47 w 52"/>
                  <a:gd name="T97" fmla="*/ 27 h 45"/>
                  <a:gd name="T98" fmla="*/ 49 w 52"/>
                  <a:gd name="T99" fmla="*/ 26 h 45"/>
                  <a:gd name="T100" fmla="*/ 50 w 52"/>
                  <a:gd name="T101" fmla="*/ 26 h 45"/>
                  <a:gd name="T102" fmla="*/ 52 w 52"/>
                  <a:gd name="T103" fmla="*/ 26 h 45"/>
                  <a:gd name="T104" fmla="*/ 52 w 52"/>
                  <a:gd name="T105" fmla="*/ 26 h 45"/>
                  <a:gd name="T106" fmla="*/ 52 w 52"/>
                  <a:gd name="T107" fmla="*/ 26 h 45"/>
                  <a:gd name="T108" fmla="*/ 38 w 52"/>
                  <a:gd name="T109" fmla="*/ 13 h 45"/>
                  <a:gd name="T110" fmla="*/ 36 w 52"/>
                  <a:gd name="T111" fmla="*/ 6 h 45"/>
                  <a:gd name="T112" fmla="*/ 34 w 52"/>
                  <a:gd name="T113" fmla="*/ 6 h 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2"/>
                  <a:gd name="T172" fmla="*/ 0 h 45"/>
                  <a:gd name="T173" fmla="*/ 52 w 52"/>
                  <a:gd name="T174" fmla="*/ 45 h 4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2" h="45">
                    <a:moveTo>
                      <a:pt x="34" y="6"/>
                    </a:moveTo>
                    <a:lnTo>
                      <a:pt x="27" y="6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3" y="26"/>
                    </a:lnTo>
                    <a:lnTo>
                      <a:pt x="15" y="22"/>
                    </a:lnTo>
                    <a:lnTo>
                      <a:pt x="15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8" y="22"/>
                    </a:lnTo>
                    <a:lnTo>
                      <a:pt x="20" y="26"/>
                    </a:lnTo>
                    <a:lnTo>
                      <a:pt x="22" y="27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34" y="34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1" y="43"/>
                    </a:lnTo>
                    <a:lnTo>
                      <a:pt x="40" y="40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5" y="45"/>
                    </a:lnTo>
                    <a:lnTo>
                      <a:pt x="47" y="45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49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47" y="33"/>
                    </a:lnTo>
                    <a:lnTo>
                      <a:pt x="47" y="27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38" y="13"/>
                    </a:lnTo>
                    <a:lnTo>
                      <a:pt x="36" y="6"/>
                    </a:lnTo>
                    <a:lnTo>
                      <a:pt x="3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" name="Freeform 6008"/>
              <p:cNvSpPr>
                <a:spLocks/>
              </p:cNvSpPr>
              <p:nvPr/>
            </p:nvSpPr>
            <p:spPr bwMode="auto">
              <a:xfrm>
                <a:off x="1534" y="237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0 h 2"/>
                  <a:gd name="T16" fmla="*/ 0 w 3"/>
                  <a:gd name="T17" fmla="*/ 0 h 2"/>
                  <a:gd name="T18" fmla="*/ 2 w 3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2"/>
                  <a:gd name="T32" fmla="*/ 3 w 3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" name="Freeform 6009"/>
              <p:cNvSpPr>
                <a:spLocks/>
              </p:cNvSpPr>
              <p:nvPr/>
            </p:nvSpPr>
            <p:spPr bwMode="auto">
              <a:xfrm>
                <a:off x="1534" y="237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0 h 2"/>
                  <a:gd name="T16" fmla="*/ 0 w 3"/>
                  <a:gd name="T17" fmla="*/ 0 h 2"/>
                  <a:gd name="T18" fmla="*/ 2 w 3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2"/>
                  <a:gd name="T32" fmla="*/ 3 w 3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" name="Freeform 6010"/>
              <p:cNvSpPr>
                <a:spLocks/>
              </p:cNvSpPr>
              <p:nvPr/>
            </p:nvSpPr>
            <p:spPr bwMode="auto">
              <a:xfrm>
                <a:off x="1527" y="2395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1 h 3"/>
                  <a:gd name="T4" fmla="*/ 7 w 7"/>
                  <a:gd name="T5" fmla="*/ 3 h 3"/>
                  <a:gd name="T6" fmla="*/ 5 w 7"/>
                  <a:gd name="T7" fmla="*/ 3 h 3"/>
                  <a:gd name="T8" fmla="*/ 2 w 7"/>
                  <a:gd name="T9" fmla="*/ 1 h 3"/>
                  <a:gd name="T10" fmla="*/ 0 w 7"/>
                  <a:gd name="T11" fmla="*/ 0 h 3"/>
                  <a:gd name="T12" fmla="*/ 2 w 7"/>
                  <a:gd name="T13" fmla="*/ 0 h 3"/>
                  <a:gd name="T14" fmla="*/ 5 w 7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5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" name="Freeform 6011"/>
              <p:cNvSpPr>
                <a:spLocks/>
              </p:cNvSpPr>
              <p:nvPr/>
            </p:nvSpPr>
            <p:spPr bwMode="auto">
              <a:xfrm>
                <a:off x="1527" y="2395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1 h 3"/>
                  <a:gd name="T4" fmla="*/ 7 w 7"/>
                  <a:gd name="T5" fmla="*/ 3 h 3"/>
                  <a:gd name="T6" fmla="*/ 5 w 7"/>
                  <a:gd name="T7" fmla="*/ 3 h 3"/>
                  <a:gd name="T8" fmla="*/ 2 w 7"/>
                  <a:gd name="T9" fmla="*/ 1 h 3"/>
                  <a:gd name="T10" fmla="*/ 0 w 7"/>
                  <a:gd name="T11" fmla="*/ 0 h 3"/>
                  <a:gd name="T12" fmla="*/ 2 w 7"/>
                  <a:gd name="T13" fmla="*/ 0 h 3"/>
                  <a:gd name="T14" fmla="*/ 5 w 7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5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" name="Freeform 6012"/>
              <p:cNvSpPr>
                <a:spLocks/>
              </p:cNvSpPr>
              <p:nvPr/>
            </p:nvSpPr>
            <p:spPr bwMode="auto">
              <a:xfrm>
                <a:off x="1511" y="2379"/>
                <a:ext cx="44" cy="32"/>
              </a:xfrm>
              <a:custGeom>
                <a:avLst/>
                <a:gdLst>
                  <a:gd name="T0" fmla="*/ 41 w 44"/>
                  <a:gd name="T1" fmla="*/ 32 h 32"/>
                  <a:gd name="T2" fmla="*/ 41 w 44"/>
                  <a:gd name="T3" fmla="*/ 30 h 32"/>
                  <a:gd name="T4" fmla="*/ 43 w 44"/>
                  <a:gd name="T5" fmla="*/ 26 h 32"/>
                  <a:gd name="T6" fmla="*/ 41 w 44"/>
                  <a:gd name="T7" fmla="*/ 25 h 32"/>
                  <a:gd name="T8" fmla="*/ 39 w 44"/>
                  <a:gd name="T9" fmla="*/ 23 h 32"/>
                  <a:gd name="T10" fmla="*/ 39 w 44"/>
                  <a:gd name="T11" fmla="*/ 21 h 32"/>
                  <a:gd name="T12" fmla="*/ 41 w 44"/>
                  <a:gd name="T13" fmla="*/ 21 h 32"/>
                  <a:gd name="T14" fmla="*/ 43 w 44"/>
                  <a:gd name="T15" fmla="*/ 19 h 32"/>
                  <a:gd name="T16" fmla="*/ 43 w 44"/>
                  <a:gd name="T17" fmla="*/ 14 h 32"/>
                  <a:gd name="T18" fmla="*/ 43 w 44"/>
                  <a:gd name="T19" fmla="*/ 14 h 32"/>
                  <a:gd name="T20" fmla="*/ 44 w 44"/>
                  <a:gd name="T21" fmla="*/ 12 h 32"/>
                  <a:gd name="T22" fmla="*/ 43 w 44"/>
                  <a:gd name="T23" fmla="*/ 10 h 32"/>
                  <a:gd name="T24" fmla="*/ 43 w 44"/>
                  <a:gd name="T25" fmla="*/ 7 h 32"/>
                  <a:gd name="T26" fmla="*/ 43 w 44"/>
                  <a:gd name="T27" fmla="*/ 3 h 32"/>
                  <a:gd name="T28" fmla="*/ 41 w 44"/>
                  <a:gd name="T29" fmla="*/ 1 h 32"/>
                  <a:gd name="T30" fmla="*/ 41 w 44"/>
                  <a:gd name="T31" fmla="*/ 1 h 32"/>
                  <a:gd name="T32" fmla="*/ 41 w 44"/>
                  <a:gd name="T33" fmla="*/ 1 h 32"/>
                  <a:gd name="T34" fmla="*/ 39 w 44"/>
                  <a:gd name="T35" fmla="*/ 3 h 32"/>
                  <a:gd name="T36" fmla="*/ 30 w 44"/>
                  <a:gd name="T37" fmla="*/ 1 h 32"/>
                  <a:gd name="T38" fmla="*/ 25 w 44"/>
                  <a:gd name="T39" fmla="*/ 0 h 32"/>
                  <a:gd name="T40" fmla="*/ 21 w 44"/>
                  <a:gd name="T41" fmla="*/ 0 h 32"/>
                  <a:gd name="T42" fmla="*/ 18 w 44"/>
                  <a:gd name="T43" fmla="*/ 0 h 32"/>
                  <a:gd name="T44" fmla="*/ 16 w 44"/>
                  <a:gd name="T45" fmla="*/ 1 h 32"/>
                  <a:gd name="T46" fmla="*/ 14 w 44"/>
                  <a:gd name="T47" fmla="*/ 3 h 32"/>
                  <a:gd name="T48" fmla="*/ 14 w 44"/>
                  <a:gd name="T49" fmla="*/ 5 h 32"/>
                  <a:gd name="T50" fmla="*/ 16 w 44"/>
                  <a:gd name="T51" fmla="*/ 5 h 32"/>
                  <a:gd name="T52" fmla="*/ 21 w 44"/>
                  <a:gd name="T53" fmla="*/ 5 h 32"/>
                  <a:gd name="T54" fmla="*/ 25 w 44"/>
                  <a:gd name="T55" fmla="*/ 7 h 32"/>
                  <a:gd name="T56" fmla="*/ 25 w 44"/>
                  <a:gd name="T57" fmla="*/ 8 h 32"/>
                  <a:gd name="T58" fmla="*/ 25 w 44"/>
                  <a:gd name="T59" fmla="*/ 14 h 32"/>
                  <a:gd name="T60" fmla="*/ 25 w 44"/>
                  <a:gd name="T61" fmla="*/ 16 h 32"/>
                  <a:gd name="T62" fmla="*/ 32 w 44"/>
                  <a:gd name="T63" fmla="*/ 21 h 32"/>
                  <a:gd name="T64" fmla="*/ 32 w 44"/>
                  <a:gd name="T65" fmla="*/ 21 h 32"/>
                  <a:gd name="T66" fmla="*/ 30 w 44"/>
                  <a:gd name="T67" fmla="*/ 23 h 32"/>
                  <a:gd name="T68" fmla="*/ 12 w 44"/>
                  <a:gd name="T69" fmla="*/ 23 h 32"/>
                  <a:gd name="T70" fmla="*/ 9 w 44"/>
                  <a:gd name="T71" fmla="*/ 21 h 32"/>
                  <a:gd name="T72" fmla="*/ 0 w 44"/>
                  <a:gd name="T73" fmla="*/ 21 h 32"/>
                  <a:gd name="T74" fmla="*/ 0 w 44"/>
                  <a:gd name="T75" fmla="*/ 23 h 32"/>
                  <a:gd name="T76" fmla="*/ 0 w 44"/>
                  <a:gd name="T77" fmla="*/ 25 h 32"/>
                  <a:gd name="T78" fmla="*/ 1 w 44"/>
                  <a:gd name="T79" fmla="*/ 26 h 32"/>
                  <a:gd name="T80" fmla="*/ 5 w 44"/>
                  <a:gd name="T81" fmla="*/ 30 h 32"/>
                  <a:gd name="T82" fmla="*/ 7 w 44"/>
                  <a:gd name="T83" fmla="*/ 32 h 32"/>
                  <a:gd name="T84" fmla="*/ 9 w 44"/>
                  <a:gd name="T85" fmla="*/ 30 h 32"/>
                  <a:gd name="T86" fmla="*/ 9 w 44"/>
                  <a:gd name="T87" fmla="*/ 28 h 32"/>
                  <a:gd name="T88" fmla="*/ 9 w 44"/>
                  <a:gd name="T89" fmla="*/ 28 h 32"/>
                  <a:gd name="T90" fmla="*/ 10 w 44"/>
                  <a:gd name="T91" fmla="*/ 28 h 32"/>
                  <a:gd name="T92" fmla="*/ 25 w 44"/>
                  <a:gd name="T93" fmla="*/ 30 h 32"/>
                  <a:gd name="T94" fmla="*/ 32 w 44"/>
                  <a:gd name="T95" fmla="*/ 28 h 32"/>
                  <a:gd name="T96" fmla="*/ 35 w 44"/>
                  <a:gd name="T97" fmla="*/ 28 h 32"/>
                  <a:gd name="T98" fmla="*/ 41 w 44"/>
                  <a:gd name="T99" fmla="*/ 30 h 32"/>
                  <a:gd name="T100" fmla="*/ 41 w 44"/>
                  <a:gd name="T101" fmla="*/ 32 h 3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"/>
                  <a:gd name="T154" fmla="*/ 0 h 32"/>
                  <a:gd name="T155" fmla="*/ 44 w 44"/>
                  <a:gd name="T156" fmla="*/ 32 h 3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" h="32">
                    <a:moveTo>
                      <a:pt x="41" y="32"/>
                    </a:moveTo>
                    <a:lnTo>
                      <a:pt x="41" y="30"/>
                    </a:lnTo>
                    <a:lnTo>
                      <a:pt x="43" y="26"/>
                    </a:lnTo>
                    <a:lnTo>
                      <a:pt x="41" y="25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19"/>
                    </a:lnTo>
                    <a:lnTo>
                      <a:pt x="43" y="14"/>
                    </a:lnTo>
                    <a:lnTo>
                      <a:pt x="44" y="12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3" y="3"/>
                    </a:lnTo>
                    <a:lnTo>
                      <a:pt x="41" y="1"/>
                    </a:lnTo>
                    <a:lnTo>
                      <a:pt x="39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32" y="21"/>
                    </a:lnTo>
                    <a:lnTo>
                      <a:pt x="30" y="23"/>
                    </a:lnTo>
                    <a:lnTo>
                      <a:pt x="12" y="23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25" y="30"/>
                    </a:lnTo>
                    <a:lnTo>
                      <a:pt x="32" y="28"/>
                    </a:lnTo>
                    <a:lnTo>
                      <a:pt x="35" y="28"/>
                    </a:lnTo>
                    <a:lnTo>
                      <a:pt x="41" y="30"/>
                    </a:lnTo>
                    <a:lnTo>
                      <a:pt x="41" y="3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" name="Freeform 6013"/>
              <p:cNvSpPr>
                <a:spLocks/>
              </p:cNvSpPr>
              <p:nvPr/>
            </p:nvSpPr>
            <p:spPr bwMode="auto">
              <a:xfrm>
                <a:off x="1511" y="2379"/>
                <a:ext cx="44" cy="32"/>
              </a:xfrm>
              <a:custGeom>
                <a:avLst/>
                <a:gdLst>
                  <a:gd name="T0" fmla="*/ 41 w 44"/>
                  <a:gd name="T1" fmla="*/ 32 h 32"/>
                  <a:gd name="T2" fmla="*/ 41 w 44"/>
                  <a:gd name="T3" fmla="*/ 30 h 32"/>
                  <a:gd name="T4" fmla="*/ 43 w 44"/>
                  <a:gd name="T5" fmla="*/ 26 h 32"/>
                  <a:gd name="T6" fmla="*/ 41 w 44"/>
                  <a:gd name="T7" fmla="*/ 25 h 32"/>
                  <a:gd name="T8" fmla="*/ 39 w 44"/>
                  <a:gd name="T9" fmla="*/ 23 h 32"/>
                  <a:gd name="T10" fmla="*/ 39 w 44"/>
                  <a:gd name="T11" fmla="*/ 21 h 32"/>
                  <a:gd name="T12" fmla="*/ 41 w 44"/>
                  <a:gd name="T13" fmla="*/ 21 h 32"/>
                  <a:gd name="T14" fmla="*/ 43 w 44"/>
                  <a:gd name="T15" fmla="*/ 19 h 32"/>
                  <a:gd name="T16" fmla="*/ 43 w 44"/>
                  <a:gd name="T17" fmla="*/ 14 h 32"/>
                  <a:gd name="T18" fmla="*/ 43 w 44"/>
                  <a:gd name="T19" fmla="*/ 14 h 32"/>
                  <a:gd name="T20" fmla="*/ 44 w 44"/>
                  <a:gd name="T21" fmla="*/ 12 h 32"/>
                  <a:gd name="T22" fmla="*/ 43 w 44"/>
                  <a:gd name="T23" fmla="*/ 10 h 32"/>
                  <a:gd name="T24" fmla="*/ 43 w 44"/>
                  <a:gd name="T25" fmla="*/ 7 h 32"/>
                  <a:gd name="T26" fmla="*/ 43 w 44"/>
                  <a:gd name="T27" fmla="*/ 3 h 32"/>
                  <a:gd name="T28" fmla="*/ 41 w 44"/>
                  <a:gd name="T29" fmla="*/ 1 h 32"/>
                  <a:gd name="T30" fmla="*/ 41 w 44"/>
                  <a:gd name="T31" fmla="*/ 1 h 32"/>
                  <a:gd name="T32" fmla="*/ 41 w 44"/>
                  <a:gd name="T33" fmla="*/ 1 h 32"/>
                  <a:gd name="T34" fmla="*/ 39 w 44"/>
                  <a:gd name="T35" fmla="*/ 3 h 32"/>
                  <a:gd name="T36" fmla="*/ 30 w 44"/>
                  <a:gd name="T37" fmla="*/ 1 h 32"/>
                  <a:gd name="T38" fmla="*/ 25 w 44"/>
                  <a:gd name="T39" fmla="*/ 0 h 32"/>
                  <a:gd name="T40" fmla="*/ 21 w 44"/>
                  <a:gd name="T41" fmla="*/ 0 h 32"/>
                  <a:gd name="T42" fmla="*/ 18 w 44"/>
                  <a:gd name="T43" fmla="*/ 0 h 32"/>
                  <a:gd name="T44" fmla="*/ 16 w 44"/>
                  <a:gd name="T45" fmla="*/ 1 h 32"/>
                  <a:gd name="T46" fmla="*/ 14 w 44"/>
                  <a:gd name="T47" fmla="*/ 3 h 32"/>
                  <a:gd name="T48" fmla="*/ 14 w 44"/>
                  <a:gd name="T49" fmla="*/ 5 h 32"/>
                  <a:gd name="T50" fmla="*/ 16 w 44"/>
                  <a:gd name="T51" fmla="*/ 5 h 32"/>
                  <a:gd name="T52" fmla="*/ 21 w 44"/>
                  <a:gd name="T53" fmla="*/ 5 h 32"/>
                  <a:gd name="T54" fmla="*/ 25 w 44"/>
                  <a:gd name="T55" fmla="*/ 7 h 32"/>
                  <a:gd name="T56" fmla="*/ 25 w 44"/>
                  <a:gd name="T57" fmla="*/ 8 h 32"/>
                  <a:gd name="T58" fmla="*/ 25 w 44"/>
                  <a:gd name="T59" fmla="*/ 14 h 32"/>
                  <a:gd name="T60" fmla="*/ 25 w 44"/>
                  <a:gd name="T61" fmla="*/ 16 h 32"/>
                  <a:gd name="T62" fmla="*/ 32 w 44"/>
                  <a:gd name="T63" fmla="*/ 21 h 32"/>
                  <a:gd name="T64" fmla="*/ 32 w 44"/>
                  <a:gd name="T65" fmla="*/ 21 h 32"/>
                  <a:gd name="T66" fmla="*/ 30 w 44"/>
                  <a:gd name="T67" fmla="*/ 23 h 32"/>
                  <a:gd name="T68" fmla="*/ 12 w 44"/>
                  <a:gd name="T69" fmla="*/ 23 h 32"/>
                  <a:gd name="T70" fmla="*/ 9 w 44"/>
                  <a:gd name="T71" fmla="*/ 21 h 32"/>
                  <a:gd name="T72" fmla="*/ 0 w 44"/>
                  <a:gd name="T73" fmla="*/ 21 h 32"/>
                  <a:gd name="T74" fmla="*/ 0 w 44"/>
                  <a:gd name="T75" fmla="*/ 23 h 32"/>
                  <a:gd name="T76" fmla="*/ 0 w 44"/>
                  <a:gd name="T77" fmla="*/ 25 h 32"/>
                  <a:gd name="T78" fmla="*/ 1 w 44"/>
                  <a:gd name="T79" fmla="*/ 26 h 32"/>
                  <a:gd name="T80" fmla="*/ 5 w 44"/>
                  <a:gd name="T81" fmla="*/ 30 h 32"/>
                  <a:gd name="T82" fmla="*/ 7 w 44"/>
                  <a:gd name="T83" fmla="*/ 32 h 32"/>
                  <a:gd name="T84" fmla="*/ 9 w 44"/>
                  <a:gd name="T85" fmla="*/ 30 h 32"/>
                  <a:gd name="T86" fmla="*/ 9 w 44"/>
                  <a:gd name="T87" fmla="*/ 28 h 32"/>
                  <a:gd name="T88" fmla="*/ 9 w 44"/>
                  <a:gd name="T89" fmla="*/ 28 h 32"/>
                  <a:gd name="T90" fmla="*/ 10 w 44"/>
                  <a:gd name="T91" fmla="*/ 28 h 32"/>
                  <a:gd name="T92" fmla="*/ 25 w 44"/>
                  <a:gd name="T93" fmla="*/ 30 h 32"/>
                  <a:gd name="T94" fmla="*/ 32 w 44"/>
                  <a:gd name="T95" fmla="*/ 28 h 32"/>
                  <a:gd name="T96" fmla="*/ 35 w 44"/>
                  <a:gd name="T97" fmla="*/ 28 h 32"/>
                  <a:gd name="T98" fmla="*/ 41 w 44"/>
                  <a:gd name="T99" fmla="*/ 30 h 32"/>
                  <a:gd name="T100" fmla="*/ 41 w 44"/>
                  <a:gd name="T101" fmla="*/ 32 h 3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"/>
                  <a:gd name="T154" fmla="*/ 0 h 32"/>
                  <a:gd name="T155" fmla="*/ 44 w 44"/>
                  <a:gd name="T156" fmla="*/ 32 h 3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" h="32">
                    <a:moveTo>
                      <a:pt x="41" y="32"/>
                    </a:moveTo>
                    <a:lnTo>
                      <a:pt x="41" y="30"/>
                    </a:lnTo>
                    <a:lnTo>
                      <a:pt x="43" y="26"/>
                    </a:lnTo>
                    <a:lnTo>
                      <a:pt x="41" y="25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19"/>
                    </a:lnTo>
                    <a:lnTo>
                      <a:pt x="43" y="14"/>
                    </a:lnTo>
                    <a:lnTo>
                      <a:pt x="44" y="12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3" y="3"/>
                    </a:lnTo>
                    <a:lnTo>
                      <a:pt x="41" y="1"/>
                    </a:lnTo>
                    <a:lnTo>
                      <a:pt x="39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32" y="21"/>
                    </a:lnTo>
                    <a:lnTo>
                      <a:pt x="30" y="23"/>
                    </a:lnTo>
                    <a:lnTo>
                      <a:pt x="12" y="23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25" y="30"/>
                    </a:lnTo>
                    <a:lnTo>
                      <a:pt x="32" y="28"/>
                    </a:lnTo>
                    <a:lnTo>
                      <a:pt x="35" y="28"/>
                    </a:lnTo>
                    <a:lnTo>
                      <a:pt x="41" y="30"/>
                    </a:lnTo>
                    <a:lnTo>
                      <a:pt x="41" y="3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" name="Freeform 6014"/>
              <p:cNvSpPr>
                <a:spLocks/>
              </p:cNvSpPr>
              <p:nvPr/>
            </p:nvSpPr>
            <p:spPr bwMode="auto">
              <a:xfrm>
                <a:off x="1520" y="2620"/>
                <a:ext cx="624" cy="655"/>
              </a:xfrm>
              <a:custGeom>
                <a:avLst/>
                <a:gdLst>
                  <a:gd name="T0" fmla="*/ 193 w 624"/>
                  <a:gd name="T1" fmla="*/ 16 h 655"/>
                  <a:gd name="T2" fmla="*/ 145 w 624"/>
                  <a:gd name="T3" fmla="*/ 18 h 655"/>
                  <a:gd name="T4" fmla="*/ 166 w 624"/>
                  <a:gd name="T5" fmla="*/ 45 h 655"/>
                  <a:gd name="T6" fmla="*/ 155 w 624"/>
                  <a:gd name="T7" fmla="*/ 54 h 655"/>
                  <a:gd name="T8" fmla="*/ 130 w 624"/>
                  <a:gd name="T9" fmla="*/ 70 h 655"/>
                  <a:gd name="T10" fmla="*/ 105 w 624"/>
                  <a:gd name="T11" fmla="*/ 56 h 655"/>
                  <a:gd name="T12" fmla="*/ 87 w 624"/>
                  <a:gd name="T13" fmla="*/ 52 h 655"/>
                  <a:gd name="T14" fmla="*/ 64 w 624"/>
                  <a:gd name="T15" fmla="*/ 66 h 655"/>
                  <a:gd name="T16" fmla="*/ 71 w 624"/>
                  <a:gd name="T17" fmla="*/ 73 h 655"/>
                  <a:gd name="T18" fmla="*/ 66 w 624"/>
                  <a:gd name="T19" fmla="*/ 125 h 655"/>
                  <a:gd name="T20" fmla="*/ 12 w 624"/>
                  <a:gd name="T21" fmla="*/ 177 h 655"/>
                  <a:gd name="T22" fmla="*/ 3 w 624"/>
                  <a:gd name="T23" fmla="*/ 215 h 655"/>
                  <a:gd name="T24" fmla="*/ 25 w 624"/>
                  <a:gd name="T25" fmla="*/ 236 h 655"/>
                  <a:gd name="T26" fmla="*/ 53 w 624"/>
                  <a:gd name="T27" fmla="*/ 258 h 655"/>
                  <a:gd name="T28" fmla="*/ 73 w 624"/>
                  <a:gd name="T29" fmla="*/ 258 h 655"/>
                  <a:gd name="T30" fmla="*/ 134 w 624"/>
                  <a:gd name="T31" fmla="*/ 261 h 655"/>
                  <a:gd name="T32" fmla="*/ 171 w 624"/>
                  <a:gd name="T33" fmla="*/ 290 h 655"/>
                  <a:gd name="T34" fmla="*/ 216 w 624"/>
                  <a:gd name="T35" fmla="*/ 319 h 655"/>
                  <a:gd name="T36" fmla="*/ 245 w 624"/>
                  <a:gd name="T37" fmla="*/ 354 h 655"/>
                  <a:gd name="T38" fmla="*/ 254 w 624"/>
                  <a:gd name="T39" fmla="*/ 405 h 655"/>
                  <a:gd name="T40" fmla="*/ 254 w 624"/>
                  <a:gd name="T41" fmla="*/ 417 h 655"/>
                  <a:gd name="T42" fmla="*/ 288 w 624"/>
                  <a:gd name="T43" fmla="*/ 448 h 655"/>
                  <a:gd name="T44" fmla="*/ 309 w 624"/>
                  <a:gd name="T45" fmla="*/ 476 h 655"/>
                  <a:gd name="T46" fmla="*/ 313 w 624"/>
                  <a:gd name="T47" fmla="*/ 537 h 655"/>
                  <a:gd name="T48" fmla="*/ 259 w 624"/>
                  <a:gd name="T49" fmla="*/ 589 h 655"/>
                  <a:gd name="T50" fmla="*/ 286 w 624"/>
                  <a:gd name="T51" fmla="*/ 603 h 655"/>
                  <a:gd name="T52" fmla="*/ 304 w 624"/>
                  <a:gd name="T53" fmla="*/ 610 h 655"/>
                  <a:gd name="T54" fmla="*/ 329 w 624"/>
                  <a:gd name="T55" fmla="*/ 634 h 655"/>
                  <a:gd name="T56" fmla="*/ 325 w 624"/>
                  <a:gd name="T57" fmla="*/ 653 h 655"/>
                  <a:gd name="T58" fmla="*/ 393 w 624"/>
                  <a:gd name="T59" fmla="*/ 562 h 655"/>
                  <a:gd name="T60" fmla="*/ 402 w 624"/>
                  <a:gd name="T61" fmla="*/ 528 h 655"/>
                  <a:gd name="T62" fmla="*/ 417 w 624"/>
                  <a:gd name="T63" fmla="*/ 492 h 655"/>
                  <a:gd name="T64" fmla="*/ 456 w 624"/>
                  <a:gd name="T65" fmla="*/ 469 h 655"/>
                  <a:gd name="T66" fmla="*/ 469 w 624"/>
                  <a:gd name="T67" fmla="*/ 458 h 655"/>
                  <a:gd name="T68" fmla="*/ 485 w 624"/>
                  <a:gd name="T69" fmla="*/ 458 h 655"/>
                  <a:gd name="T70" fmla="*/ 524 w 624"/>
                  <a:gd name="T71" fmla="*/ 430 h 655"/>
                  <a:gd name="T72" fmla="*/ 565 w 624"/>
                  <a:gd name="T73" fmla="*/ 292 h 655"/>
                  <a:gd name="T74" fmla="*/ 594 w 624"/>
                  <a:gd name="T75" fmla="*/ 165 h 655"/>
                  <a:gd name="T76" fmla="*/ 486 w 624"/>
                  <a:gd name="T77" fmla="*/ 122 h 655"/>
                  <a:gd name="T78" fmla="*/ 472 w 624"/>
                  <a:gd name="T79" fmla="*/ 118 h 655"/>
                  <a:gd name="T80" fmla="*/ 463 w 624"/>
                  <a:gd name="T81" fmla="*/ 106 h 655"/>
                  <a:gd name="T82" fmla="*/ 447 w 624"/>
                  <a:gd name="T83" fmla="*/ 100 h 655"/>
                  <a:gd name="T84" fmla="*/ 409 w 624"/>
                  <a:gd name="T85" fmla="*/ 99 h 655"/>
                  <a:gd name="T86" fmla="*/ 392 w 624"/>
                  <a:gd name="T87" fmla="*/ 122 h 655"/>
                  <a:gd name="T88" fmla="*/ 375 w 624"/>
                  <a:gd name="T89" fmla="*/ 113 h 655"/>
                  <a:gd name="T90" fmla="*/ 359 w 624"/>
                  <a:gd name="T91" fmla="*/ 113 h 655"/>
                  <a:gd name="T92" fmla="*/ 365 w 624"/>
                  <a:gd name="T93" fmla="*/ 113 h 655"/>
                  <a:gd name="T94" fmla="*/ 368 w 624"/>
                  <a:gd name="T95" fmla="*/ 102 h 655"/>
                  <a:gd name="T96" fmla="*/ 366 w 624"/>
                  <a:gd name="T97" fmla="*/ 97 h 655"/>
                  <a:gd name="T98" fmla="*/ 359 w 624"/>
                  <a:gd name="T99" fmla="*/ 90 h 655"/>
                  <a:gd name="T100" fmla="*/ 375 w 624"/>
                  <a:gd name="T101" fmla="*/ 54 h 655"/>
                  <a:gd name="T102" fmla="*/ 341 w 624"/>
                  <a:gd name="T103" fmla="*/ 41 h 655"/>
                  <a:gd name="T104" fmla="*/ 313 w 624"/>
                  <a:gd name="T105" fmla="*/ 48 h 655"/>
                  <a:gd name="T106" fmla="*/ 288 w 624"/>
                  <a:gd name="T107" fmla="*/ 52 h 655"/>
                  <a:gd name="T108" fmla="*/ 266 w 624"/>
                  <a:gd name="T109" fmla="*/ 50 h 655"/>
                  <a:gd name="T110" fmla="*/ 243 w 624"/>
                  <a:gd name="T111" fmla="*/ 63 h 655"/>
                  <a:gd name="T112" fmla="*/ 223 w 624"/>
                  <a:gd name="T113" fmla="*/ 43 h 655"/>
                  <a:gd name="T114" fmla="*/ 227 w 624"/>
                  <a:gd name="T115" fmla="*/ 16 h 655"/>
                  <a:gd name="T116" fmla="*/ 218 w 624"/>
                  <a:gd name="T117" fmla="*/ 0 h 6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55"/>
                  <a:gd name="T179" fmla="*/ 624 w 624"/>
                  <a:gd name="T180" fmla="*/ 655 h 6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55">
                    <a:moveTo>
                      <a:pt x="211" y="0"/>
                    </a:moveTo>
                    <a:lnTo>
                      <a:pt x="211" y="4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0" y="11"/>
                    </a:lnTo>
                    <a:lnTo>
                      <a:pt x="196" y="13"/>
                    </a:lnTo>
                    <a:lnTo>
                      <a:pt x="195" y="14"/>
                    </a:lnTo>
                    <a:lnTo>
                      <a:pt x="19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66" y="22"/>
                    </a:lnTo>
                    <a:lnTo>
                      <a:pt x="146" y="14"/>
                    </a:lnTo>
                    <a:lnTo>
                      <a:pt x="145" y="14"/>
                    </a:lnTo>
                    <a:lnTo>
                      <a:pt x="145" y="18"/>
                    </a:lnTo>
                    <a:lnTo>
                      <a:pt x="146" y="20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2" y="34"/>
                    </a:lnTo>
                    <a:lnTo>
                      <a:pt x="153" y="45"/>
                    </a:lnTo>
                    <a:lnTo>
                      <a:pt x="159" y="45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6" y="48"/>
                    </a:lnTo>
                    <a:lnTo>
                      <a:pt x="162" y="48"/>
                    </a:lnTo>
                    <a:lnTo>
                      <a:pt x="161" y="50"/>
                    </a:lnTo>
                    <a:lnTo>
                      <a:pt x="159" y="52"/>
                    </a:lnTo>
                    <a:lnTo>
                      <a:pt x="157" y="52"/>
                    </a:lnTo>
                    <a:lnTo>
                      <a:pt x="155" y="54"/>
                    </a:lnTo>
                    <a:lnTo>
                      <a:pt x="153" y="57"/>
                    </a:lnTo>
                    <a:lnTo>
                      <a:pt x="152" y="59"/>
                    </a:lnTo>
                    <a:lnTo>
                      <a:pt x="150" y="59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34" y="66"/>
                    </a:lnTo>
                    <a:lnTo>
                      <a:pt x="130" y="70"/>
                    </a:lnTo>
                    <a:lnTo>
                      <a:pt x="119" y="72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4" y="66"/>
                    </a:lnTo>
                    <a:lnTo>
                      <a:pt x="111" y="63"/>
                    </a:lnTo>
                    <a:lnTo>
                      <a:pt x="107" y="65"/>
                    </a:lnTo>
                    <a:lnTo>
                      <a:pt x="105" y="56"/>
                    </a:lnTo>
                    <a:lnTo>
                      <a:pt x="102" y="50"/>
                    </a:lnTo>
                    <a:lnTo>
                      <a:pt x="98" y="50"/>
                    </a:lnTo>
                    <a:lnTo>
                      <a:pt x="93" y="54"/>
                    </a:lnTo>
                    <a:lnTo>
                      <a:pt x="91" y="52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62" y="56"/>
                    </a:lnTo>
                    <a:lnTo>
                      <a:pt x="62" y="65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1" y="66"/>
                    </a:lnTo>
                    <a:lnTo>
                      <a:pt x="73" y="68"/>
                    </a:lnTo>
                    <a:lnTo>
                      <a:pt x="73" y="73"/>
                    </a:lnTo>
                    <a:lnTo>
                      <a:pt x="71" y="73"/>
                    </a:lnTo>
                    <a:lnTo>
                      <a:pt x="68" y="72"/>
                    </a:lnTo>
                    <a:lnTo>
                      <a:pt x="59" y="75"/>
                    </a:lnTo>
                    <a:lnTo>
                      <a:pt x="59" y="86"/>
                    </a:lnTo>
                    <a:lnTo>
                      <a:pt x="68" y="95"/>
                    </a:lnTo>
                    <a:lnTo>
                      <a:pt x="69" y="104"/>
                    </a:lnTo>
                    <a:lnTo>
                      <a:pt x="66" y="125"/>
                    </a:lnTo>
                    <a:lnTo>
                      <a:pt x="66" y="127"/>
                    </a:lnTo>
                    <a:lnTo>
                      <a:pt x="62" y="138"/>
                    </a:lnTo>
                    <a:lnTo>
                      <a:pt x="60" y="149"/>
                    </a:lnTo>
                    <a:lnTo>
                      <a:pt x="59" y="150"/>
                    </a:lnTo>
                    <a:lnTo>
                      <a:pt x="53" y="150"/>
                    </a:lnTo>
                    <a:lnTo>
                      <a:pt x="23" y="161"/>
                    </a:lnTo>
                    <a:lnTo>
                      <a:pt x="12" y="177"/>
                    </a:lnTo>
                    <a:lnTo>
                      <a:pt x="10" y="179"/>
                    </a:lnTo>
                    <a:lnTo>
                      <a:pt x="10" y="188"/>
                    </a:lnTo>
                    <a:lnTo>
                      <a:pt x="5" y="188"/>
                    </a:lnTo>
                    <a:lnTo>
                      <a:pt x="5" y="190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3" y="211"/>
                    </a:lnTo>
                    <a:lnTo>
                      <a:pt x="3" y="215"/>
                    </a:lnTo>
                    <a:lnTo>
                      <a:pt x="10" y="224"/>
                    </a:lnTo>
                    <a:lnTo>
                      <a:pt x="14" y="226"/>
                    </a:lnTo>
                    <a:lnTo>
                      <a:pt x="14" y="229"/>
                    </a:lnTo>
                    <a:lnTo>
                      <a:pt x="12" y="231"/>
                    </a:lnTo>
                    <a:lnTo>
                      <a:pt x="12" y="233"/>
                    </a:lnTo>
                    <a:lnTo>
                      <a:pt x="21" y="235"/>
                    </a:lnTo>
                    <a:lnTo>
                      <a:pt x="23" y="235"/>
                    </a:lnTo>
                    <a:lnTo>
                      <a:pt x="25" y="236"/>
                    </a:lnTo>
                    <a:lnTo>
                      <a:pt x="25" y="240"/>
                    </a:lnTo>
                    <a:lnTo>
                      <a:pt x="26" y="240"/>
                    </a:lnTo>
                    <a:lnTo>
                      <a:pt x="30" y="242"/>
                    </a:lnTo>
                    <a:lnTo>
                      <a:pt x="37" y="242"/>
                    </a:lnTo>
                    <a:lnTo>
                      <a:pt x="51" y="231"/>
                    </a:lnTo>
                    <a:lnTo>
                      <a:pt x="51" y="258"/>
                    </a:lnTo>
                    <a:lnTo>
                      <a:pt x="53" y="258"/>
                    </a:lnTo>
                    <a:lnTo>
                      <a:pt x="55" y="260"/>
                    </a:lnTo>
                    <a:lnTo>
                      <a:pt x="59" y="260"/>
                    </a:lnTo>
                    <a:lnTo>
                      <a:pt x="60" y="258"/>
                    </a:lnTo>
                    <a:lnTo>
                      <a:pt x="66" y="258"/>
                    </a:lnTo>
                    <a:lnTo>
                      <a:pt x="66" y="256"/>
                    </a:lnTo>
                    <a:lnTo>
                      <a:pt x="68" y="256"/>
                    </a:lnTo>
                    <a:lnTo>
                      <a:pt x="73" y="258"/>
                    </a:lnTo>
                    <a:lnTo>
                      <a:pt x="85" y="260"/>
                    </a:lnTo>
                    <a:lnTo>
                      <a:pt x="100" y="252"/>
                    </a:lnTo>
                    <a:lnTo>
                      <a:pt x="112" y="240"/>
                    </a:lnTo>
                    <a:lnTo>
                      <a:pt x="132" y="236"/>
                    </a:lnTo>
                    <a:lnTo>
                      <a:pt x="134" y="238"/>
                    </a:lnTo>
                    <a:lnTo>
                      <a:pt x="136" y="240"/>
                    </a:lnTo>
                    <a:lnTo>
                      <a:pt x="136" y="258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6" y="270"/>
                    </a:lnTo>
                    <a:lnTo>
                      <a:pt x="137" y="274"/>
                    </a:lnTo>
                    <a:lnTo>
                      <a:pt x="148" y="281"/>
                    </a:lnTo>
                    <a:lnTo>
                      <a:pt x="168" y="285"/>
                    </a:lnTo>
                    <a:lnTo>
                      <a:pt x="168" y="286"/>
                    </a:lnTo>
                    <a:lnTo>
                      <a:pt x="170" y="286"/>
                    </a:lnTo>
                    <a:lnTo>
                      <a:pt x="171" y="290"/>
                    </a:lnTo>
                    <a:lnTo>
                      <a:pt x="186" y="294"/>
                    </a:lnTo>
                    <a:lnTo>
                      <a:pt x="191" y="299"/>
                    </a:lnTo>
                    <a:lnTo>
                      <a:pt x="202" y="299"/>
                    </a:lnTo>
                    <a:lnTo>
                      <a:pt x="209" y="304"/>
                    </a:lnTo>
                    <a:lnTo>
                      <a:pt x="213" y="312"/>
                    </a:lnTo>
                    <a:lnTo>
                      <a:pt x="213" y="315"/>
                    </a:lnTo>
                    <a:lnTo>
                      <a:pt x="214" y="317"/>
                    </a:lnTo>
                    <a:lnTo>
                      <a:pt x="216" y="319"/>
                    </a:lnTo>
                    <a:lnTo>
                      <a:pt x="214" y="326"/>
                    </a:lnTo>
                    <a:lnTo>
                      <a:pt x="213" y="328"/>
                    </a:lnTo>
                    <a:lnTo>
                      <a:pt x="213" y="329"/>
                    </a:lnTo>
                    <a:lnTo>
                      <a:pt x="218" y="344"/>
                    </a:lnTo>
                    <a:lnTo>
                      <a:pt x="245" y="346"/>
                    </a:lnTo>
                    <a:lnTo>
                      <a:pt x="247" y="347"/>
                    </a:lnTo>
                    <a:lnTo>
                      <a:pt x="247" y="349"/>
                    </a:lnTo>
                    <a:lnTo>
                      <a:pt x="245" y="354"/>
                    </a:lnTo>
                    <a:lnTo>
                      <a:pt x="247" y="362"/>
                    </a:lnTo>
                    <a:lnTo>
                      <a:pt x="252" y="363"/>
                    </a:lnTo>
                    <a:lnTo>
                      <a:pt x="257" y="376"/>
                    </a:lnTo>
                    <a:lnTo>
                      <a:pt x="257" y="392"/>
                    </a:lnTo>
                    <a:lnTo>
                      <a:pt x="254" y="399"/>
                    </a:lnTo>
                    <a:lnTo>
                      <a:pt x="254" y="403"/>
                    </a:lnTo>
                    <a:lnTo>
                      <a:pt x="254" y="405"/>
                    </a:lnTo>
                    <a:lnTo>
                      <a:pt x="254" y="408"/>
                    </a:lnTo>
                    <a:lnTo>
                      <a:pt x="252" y="410"/>
                    </a:lnTo>
                    <a:lnTo>
                      <a:pt x="250" y="412"/>
                    </a:lnTo>
                    <a:lnTo>
                      <a:pt x="254" y="415"/>
                    </a:lnTo>
                    <a:lnTo>
                      <a:pt x="254" y="417"/>
                    </a:lnTo>
                    <a:lnTo>
                      <a:pt x="254" y="440"/>
                    </a:lnTo>
                    <a:lnTo>
                      <a:pt x="256" y="442"/>
                    </a:lnTo>
                    <a:lnTo>
                      <a:pt x="263" y="446"/>
                    </a:lnTo>
                    <a:lnTo>
                      <a:pt x="275" y="446"/>
                    </a:lnTo>
                    <a:lnTo>
                      <a:pt x="277" y="446"/>
                    </a:lnTo>
                    <a:lnTo>
                      <a:pt x="279" y="444"/>
                    </a:lnTo>
                    <a:lnTo>
                      <a:pt x="281" y="446"/>
                    </a:lnTo>
                    <a:lnTo>
                      <a:pt x="288" y="448"/>
                    </a:lnTo>
                    <a:lnTo>
                      <a:pt x="290" y="451"/>
                    </a:lnTo>
                    <a:lnTo>
                      <a:pt x="291" y="471"/>
                    </a:lnTo>
                    <a:lnTo>
                      <a:pt x="293" y="473"/>
                    </a:lnTo>
                    <a:lnTo>
                      <a:pt x="297" y="476"/>
                    </a:lnTo>
                    <a:lnTo>
                      <a:pt x="300" y="476"/>
                    </a:lnTo>
                    <a:lnTo>
                      <a:pt x="302" y="474"/>
                    </a:lnTo>
                    <a:lnTo>
                      <a:pt x="309" y="474"/>
                    </a:lnTo>
                    <a:lnTo>
                      <a:pt x="309" y="476"/>
                    </a:lnTo>
                    <a:lnTo>
                      <a:pt x="311" y="478"/>
                    </a:lnTo>
                    <a:lnTo>
                      <a:pt x="309" y="505"/>
                    </a:lnTo>
                    <a:lnTo>
                      <a:pt x="316" y="503"/>
                    </a:lnTo>
                    <a:lnTo>
                      <a:pt x="318" y="507"/>
                    </a:lnTo>
                    <a:lnTo>
                      <a:pt x="322" y="517"/>
                    </a:lnTo>
                    <a:lnTo>
                      <a:pt x="322" y="530"/>
                    </a:lnTo>
                    <a:lnTo>
                      <a:pt x="320" y="532"/>
                    </a:lnTo>
                    <a:lnTo>
                      <a:pt x="313" y="537"/>
                    </a:lnTo>
                    <a:lnTo>
                      <a:pt x="306" y="539"/>
                    </a:lnTo>
                    <a:lnTo>
                      <a:pt x="288" y="557"/>
                    </a:lnTo>
                    <a:lnTo>
                      <a:pt x="286" y="558"/>
                    </a:lnTo>
                    <a:lnTo>
                      <a:pt x="279" y="567"/>
                    </a:lnTo>
                    <a:lnTo>
                      <a:pt x="279" y="569"/>
                    </a:lnTo>
                    <a:lnTo>
                      <a:pt x="264" y="584"/>
                    </a:lnTo>
                    <a:lnTo>
                      <a:pt x="259" y="589"/>
                    </a:lnTo>
                    <a:lnTo>
                      <a:pt x="264" y="589"/>
                    </a:lnTo>
                    <a:lnTo>
                      <a:pt x="266" y="589"/>
                    </a:lnTo>
                    <a:lnTo>
                      <a:pt x="266" y="587"/>
                    </a:lnTo>
                    <a:lnTo>
                      <a:pt x="268" y="585"/>
                    </a:lnTo>
                    <a:lnTo>
                      <a:pt x="270" y="585"/>
                    </a:lnTo>
                    <a:lnTo>
                      <a:pt x="282" y="596"/>
                    </a:lnTo>
                    <a:lnTo>
                      <a:pt x="284" y="603"/>
                    </a:lnTo>
                    <a:lnTo>
                      <a:pt x="286" y="603"/>
                    </a:lnTo>
                    <a:lnTo>
                      <a:pt x="288" y="603"/>
                    </a:lnTo>
                    <a:lnTo>
                      <a:pt x="291" y="600"/>
                    </a:lnTo>
                    <a:lnTo>
                      <a:pt x="293" y="601"/>
                    </a:lnTo>
                    <a:lnTo>
                      <a:pt x="295" y="605"/>
                    </a:lnTo>
                    <a:lnTo>
                      <a:pt x="298" y="609"/>
                    </a:lnTo>
                    <a:lnTo>
                      <a:pt x="302" y="609"/>
                    </a:lnTo>
                    <a:lnTo>
                      <a:pt x="304" y="610"/>
                    </a:lnTo>
                    <a:lnTo>
                      <a:pt x="307" y="612"/>
                    </a:lnTo>
                    <a:lnTo>
                      <a:pt x="309" y="616"/>
                    </a:lnTo>
                    <a:lnTo>
                      <a:pt x="311" y="618"/>
                    </a:lnTo>
                    <a:lnTo>
                      <a:pt x="320" y="621"/>
                    </a:lnTo>
                    <a:lnTo>
                      <a:pt x="322" y="623"/>
                    </a:lnTo>
                    <a:lnTo>
                      <a:pt x="324" y="630"/>
                    </a:lnTo>
                    <a:lnTo>
                      <a:pt x="329" y="634"/>
                    </a:lnTo>
                    <a:lnTo>
                      <a:pt x="331" y="635"/>
                    </a:lnTo>
                    <a:lnTo>
                      <a:pt x="331" y="637"/>
                    </a:lnTo>
                    <a:lnTo>
                      <a:pt x="329" y="637"/>
                    </a:lnTo>
                    <a:lnTo>
                      <a:pt x="327" y="639"/>
                    </a:lnTo>
                    <a:lnTo>
                      <a:pt x="325" y="644"/>
                    </a:lnTo>
                    <a:lnTo>
                      <a:pt x="324" y="653"/>
                    </a:lnTo>
                    <a:lnTo>
                      <a:pt x="325" y="653"/>
                    </a:lnTo>
                    <a:lnTo>
                      <a:pt x="325" y="655"/>
                    </a:lnTo>
                    <a:lnTo>
                      <a:pt x="325" y="653"/>
                    </a:lnTo>
                    <a:lnTo>
                      <a:pt x="327" y="652"/>
                    </a:lnTo>
                    <a:lnTo>
                      <a:pt x="334" y="648"/>
                    </a:lnTo>
                    <a:lnTo>
                      <a:pt x="340" y="637"/>
                    </a:lnTo>
                    <a:lnTo>
                      <a:pt x="343" y="628"/>
                    </a:lnTo>
                    <a:lnTo>
                      <a:pt x="361" y="614"/>
                    </a:lnTo>
                    <a:lnTo>
                      <a:pt x="393" y="562"/>
                    </a:lnTo>
                    <a:lnTo>
                      <a:pt x="399" y="560"/>
                    </a:lnTo>
                    <a:lnTo>
                      <a:pt x="399" y="555"/>
                    </a:lnTo>
                    <a:lnTo>
                      <a:pt x="402" y="553"/>
                    </a:lnTo>
                    <a:lnTo>
                      <a:pt x="404" y="535"/>
                    </a:lnTo>
                    <a:lnTo>
                      <a:pt x="406" y="533"/>
                    </a:lnTo>
                    <a:lnTo>
                      <a:pt x="402" y="528"/>
                    </a:lnTo>
                    <a:lnTo>
                      <a:pt x="404" y="524"/>
                    </a:lnTo>
                    <a:lnTo>
                      <a:pt x="402" y="523"/>
                    </a:lnTo>
                    <a:lnTo>
                      <a:pt x="402" y="519"/>
                    </a:lnTo>
                    <a:lnTo>
                      <a:pt x="402" y="517"/>
                    </a:lnTo>
                    <a:lnTo>
                      <a:pt x="402" y="514"/>
                    </a:lnTo>
                    <a:lnTo>
                      <a:pt x="404" y="508"/>
                    </a:lnTo>
                    <a:lnTo>
                      <a:pt x="417" y="492"/>
                    </a:lnTo>
                    <a:lnTo>
                      <a:pt x="418" y="492"/>
                    </a:lnTo>
                    <a:lnTo>
                      <a:pt x="438" y="476"/>
                    </a:lnTo>
                    <a:lnTo>
                      <a:pt x="442" y="476"/>
                    </a:lnTo>
                    <a:lnTo>
                      <a:pt x="443" y="474"/>
                    </a:lnTo>
                    <a:lnTo>
                      <a:pt x="443" y="473"/>
                    </a:lnTo>
                    <a:lnTo>
                      <a:pt x="452" y="471"/>
                    </a:lnTo>
                    <a:lnTo>
                      <a:pt x="456" y="469"/>
                    </a:lnTo>
                    <a:lnTo>
                      <a:pt x="460" y="465"/>
                    </a:lnTo>
                    <a:lnTo>
                      <a:pt x="465" y="464"/>
                    </a:lnTo>
                    <a:lnTo>
                      <a:pt x="467" y="464"/>
                    </a:lnTo>
                    <a:lnTo>
                      <a:pt x="467" y="462"/>
                    </a:lnTo>
                    <a:lnTo>
                      <a:pt x="467" y="460"/>
                    </a:lnTo>
                    <a:lnTo>
                      <a:pt x="469" y="458"/>
                    </a:lnTo>
                    <a:lnTo>
                      <a:pt x="470" y="458"/>
                    </a:lnTo>
                    <a:lnTo>
                      <a:pt x="472" y="460"/>
                    </a:lnTo>
                    <a:lnTo>
                      <a:pt x="479" y="458"/>
                    </a:lnTo>
                    <a:lnTo>
                      <a:pt x="481" y="458"/>
                    </a:lnTo>
                    <a:lnTo>
                      <a:pt x="485" y="458"/>
                    </a:lnTo>
                    <a:lnTo>
                      <a:pt x="488" y="456"/>
                    </a:lnTo>
                    <a:lnTo>
                      <a:pt x="490" y="456"/>
                    </a:lnTo>
                    <a:lnTo>
                      <a:pt x="492" y="458"/>
                    </a:lnTo>
                    <a:lnTo>
                      <a:pt x="506" y="456"/>
                    </a:lnTo>
                    <a:lnTo>
                      <a:pt x="510" y="451"/>
                    </a:lnTo>
                    <a:lnTo>
                      <a:pt x="520" y="444"/>
                    </a:lnTo>
                    <a:lnTo>
                      <a:pt x="522" y="442"/>
                    </a:lnTo>
                    <a:lnTo>
                      <a:pt x="524" y="430"/>
                    </a:lnTo>
                    <a:lnTo>
                      <a:pt x="544" y="399"/>
                    </a:lnTo>
                    <a:lnTo>
                      <a:pt x="547" y="378"/>
                    </a:lnTo>
                    <a:lnTo>
                      <a:pt x="553" y="371"/>
                    </a:lnTo>
                    <a:lnTo>
                      <a:pt x="558" y="294"/>
                    </a:lnTo>
                    <a:lnTo>
                      <a:pt x="562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619" y="224"/>
                    </a:lnTo>
                    <a:lnTo>
                      <a:pt x="624" y="190"/>
                    </a:lnTo>
                    <a:lnTo>
                      <a:pt x="619" y="174"/>
                    </a:lnTo>
                    <a:lnTo>
                      <a:pt x="613" y="167"/>
                    </a:lnTo>
                    <a:lnTo>
                      <a:pt x="612" y="165"/>
                    </a:lnTo>
                    <a:lnTo>
                      <a:pt x="594" y="165"/>
                    </a:lnTo>
                    <a:lnTo>
                      <a:pt x="594" y="163"/>
                    </a:lnTo>
                    <a:lnTo>
                      <a:pt x="590" y="163"/>
                    </a:lnTo>
                    <a:lnTo>
                      <a:pt x="588" y="163"/>
                    </a:lnTo>
                    <a:lnTo>
                      <a:pt x="544" y="129"/>
                    </a:lnTo>
                    <a:lnTo>
                      <a:pt x="513" y="129"/>
                    </a:lnTo>
                    <a:lnTo>
                      <a:pt x="490" y="122"/>
                    </a:lnTo>
                    <a:lnTo>
                      <a:pt x="486" y="122"/>
                    </a:lnTo>
                    <a:lnTo>
                      <a:pt x="485" y="120"/>
                    </a:lnTo>
                    <a:lnTo>
                      <a:pt x="474" y="125"/>
                    </a:lnTo>
                    <a:lnTo>
                      <a:pt x="470" y="125"/>
                    </a:lnTo>
                    <a:lnTo>
                      <a:pt x="470" y="124"/>
                    </a:lnTo>
                    <a:lnTo>
                      <a:pt x="472" y="120"/>
                    </a:lnTo>
                    <a:lnTo>
                      <a:pt x="472" y="118"/>
                    </a:lnTo>
                    <a:lnTo>
                      <a:pt x="470" y="116"/>
                    </a:lnTo>
                    <a:lnTo>
                      <a:pt x="469" y="118"/>
                    </a:lnTo>
                    <a:lnTo>
                      <a:pt x="467" y="118"/>
                    </a:lnTo>
                    <a:lnTo>
                      <a:pt x="467" y="116"/>
                    </a:lnTo>
                    <a:lnTo>
                      <a:pt x="469" y="116"/>
                    </a:lnTo>
                    <a:lnTo>
                      <a:pt x="469" y="113"/>
                    </a:lnTo>
                    <a:lnTo>
                      <a:pt x="463" y="106"/>
                    </a:lnTo>
                    <a:lnTo>
                      <a:pt x="461" y="107"/>
                    </a:lnTo>
                    <a:lnTo>
                      <a:pt x="460" y="107"/>
                    </a:lnTo>
                    <a:lnTo>
                      <a:pt x="458" y="109"/>
                    </a:lnTo>
                    <a:lnTo>
                      <a:pt x="456" y="109"/>
                    </a:lnTo>
                    <a:lnTo>
                      <a:pt x="456" y="106"/>
                    </a:lnTo>
                    <a:lnTo>
                      <a:pt x="454" y="104"/>
                    </a:lnTo>
                    <a:lnTo>
                      <a:pt x="451" y="102"/>
                    </a:lnTo>
                    <a:lnTo>
                      <a:pt x="447" y="100"/>
                    </a:lnTo>
                    <a:lnTo>
                      <a:pt x="445" y="100"/>
                    </a:lnTo>
                    <a:lnTo>
                      <a:pt x="443" y="99"/>
                    </a:lnTo>
                    <a:lnTo>
                      <a:pt x="436" y="99"/>
                    </a:lnTo>
                    <a:lnTo>
                      <a:pt x="424" y="93"/>
                    </a:lnTo>
                    <a:lnTo>
                      <a:pt x="417" y="93"/>
                    </a:lnTo>
                    <a:lnTo>
                      <a:pt x="413" y="95"/>
                    </a:lnTo>
                    <a:lnTo>
                      <a:pt x="411" y="99"/>
                    </a:lnTo>
                    <a:lnTo>
                      <a:pt x="409" y="99"/>
                    </a:lnTo>
                    <a:lnTo>
                      <a:pt x="406" y="106"/>
                    </a:lnTo>
                    <a:lnTo>
                      <a:pt x="400" y="107"/>
                    </a:lnTo>
                    <a:lnTo>
                      <a:pt x="399" y="109"/>
                    </a:lnTo>
                    <a:lnTo>
                      <a:pt x="395" y="118"/>
                    </a:lnTo>
                    <a:lnTo>
                      <a:pt x="393" y="122"/>
                    </a:lnTo>
                    <a:lnTo>
                      <a:pt x="392" y="122"/>
                    </a:lnTo>
                    <a:lnTo>
                      <a:pt x="392" y="116"/>
                    </a:lnTo>
                    <a:lnTo>
                      <a:pt x="393" y="113"/>
                    </a:lnTo>
                    <a:lnTo>
                      <a:pt x="392" y="113"/>
                    </a:lnTo>
                    <a:lnTo>
                      <a:pt x="390" y="113"/>
                    </a:lnTo>
                    <a:lnTo>
                      <a:pt x="388" y="113"/>
                    </a:lnTo>
                    <a:lnTo>
                      <a:pt x="375" y="113"/>
                    </a:lnTo>
                    <a:lnTo>
                      <a:pt x="374" y="113"/>
                    </a:lnTo>
                    <a:lnTo>
                      <a:pt x="370" y="113"/>
                    </a:lnTo>
                    <a:lnTo>
                      <a:pt x="366" y="115"/>
                    </a:lnTo>
                    <a:lnTo>
                      <a:pt x="365" y="115"/>
                    </a:lnTo>
                    <a:lnTo>
                      <a:pt x="361" y="113"/>
                    </a:lnTo>
                    <a:lnTo>
                      <a:pt x="359" y="113"/>
                    </a:lnTo>
                    <a:lnTo>
                      <a:pt x="359" y="116"/>
                    </a:lnTo>
                    <a:lnTo>
                      <a:pt x="358" y="116"/>
                    </a:lnTo>
                    <a:lnTo>
                      <a:pt x="358" y="113"/>
                    </a:lnTo>
                    <a:lnTo>
                      <a:pt x="359" y="111"/>
                    </a:lnTo>
                    <a:lnTo>
                      <a:pt x="361" y="111"/>
                    </a:lnTo>
                    <a:lnTo>
                      <a:pt x="365" y="113"/>
                    </a:lnTo>
                    <a:lnTo>
                      <a:pt x="368" y="113"/>
                    </a:lnTo>
                    <a:lnTo>
                      <a:pt x="370" y="111"/>
                    </a:lnTo>
                    <a:lnTo>
                      <a:pt x="372" y="111"/>
                    </a:lnTo>
                    <a:lnTo>
                      <a:pt x="372" y="109"/>
                    </a:lnTo>
                    <a:lnTo>
                      <a:pt x="372" y="104"/>
                    </a:lnTo>
                    <a:lnTo>
                      <a:pt x="372" y="102"/>
                    </a:lnTo>
                    <a:lnTo>
                      <a:pt x="370" y="102"/>
                    </a:lnTo>
                    <a:lnTo>
                      <a:pt x="368" y="102"/>
                    </a:lnTo>
                    <a:lnTo>
                      <a:pt x="366" y="100"/>
                    </a:lnTo>
                    <a:lnTo>
                      <a:pt x="366" y="99"/>
                    </a:lnTo>
                    <a:lnTo>
                      <a:pt x="368" y="99"/>
                    </a:lnTo>
                    <a:lnTo>
                      <a:pt x="370" y="97"/>
                    </a:lnTo>
                    <a:lnTo>
                      <a:pt x="368" y="97"/>
                    </a:lnTo>
                    <a:lnTo>
                      <a:pt x="366" y="97"/>
                    </a:lnTo>
                    <a:lnTo>
                      <a:pt x="365" y="99"/>
                    </a:lnTo>
                    <a:lnTo>
                      <a:pt x="363" y="100"/>
                    </a:lnTo>
                    <a:lnTo>
                      <a:pt x="361" y="102"/>
                    </a:lnTo>
                    <a:lnTo>
                      <a:pt x="359" y="100"/>
                    </a:lnTo>
                    <a:lnTo>
                      <a:pt x="361" y="95"/>
                    </a:lnTo>
                    <a:lnTo>
                      <a:pt x="359" y="91"/>
                    </a:lnTo>
                    <a:lnTo>
                      <a:pt x="359" y="90"/>
                    </a:lnTo>
                    <a:lnTo>
                      <a:pt x="377" y="70"/>
                    </a:lnTo>
                    <a:lnTo>
                      <a:pt x="379" y="70"/>
                    </a:lnTo>
                    <a:lnTo>
                      <a:pt x="381" y="68"/>
                    </a:lnTo>
                    <a:lnTo>
                      <a:pt x="383" y="57"/>
                    </a:lnTo>
                    <a:lnTo>
                      <a:pt x="383" y="56"/>
                    </a:lnTo>
                    <a:lnTo>
                      <a:pt x="379" y="56"/>
                    </a:lnTo>
                    <a:lnTo>
                      <a:pt x="375" y="54"/>
                    </a:lnTo>
                    <a:lnTo>
                      <a:pt x="365" y="23"/>
                    </a:lnTo>
                    <a:lnTo>
                      <a:pt x="361" y="16"/>
                    </a:lnTo>
                    <a:lnTo>
                      <a:pt x="359" y="14"/>
                    </a:lnTo>
                    <a:lnTo>
                      <a:pt x="358" y="18"/>
                    </a:lnTo>
                    <a:lnTo>
                      <a:pt x="356" y="18"/>
                    </a:lnTo>
                    <a:lnTo>
                      <a:pt x="345" y="34"/>
                    </a:lnTo>
                    <a:lnTo>
                      <a:pt x="341" y="41"/>
                    </a:lnTo>
                    <a:lnTo>
                      <a:pt x="332" y="48"/>
                    </a:lnTo>
                    <a:lnTo>
                      <a:pt x="331" y="50"/>
                    </a:lnTo>
                    <a:lnTo>
                      <a:pt x="329" y="50"/>
                    </a:lnTo>
                    <a:lnTo>
                      <a:pt x="327" y="48"/>
                    </a:lnTo>
                    <a:lnTo>
                      <a:pt x="324" y="48"/>
                    </a:lnTo>
                    <a:lnTo>
                      <a:pt x="318" y="52"/>
                    </a:lnTo>
                    <a:lnTo>
                      <a:pt x="316" y="50"/>
                    </a:lnTo>
                    <a:lnTo>
                      <a:pt x="313" y="48"/>
                    </a:lnTo>
                    <a:lnTo>
                      <a:pt x="311" y="47"/>
                    </a:lnTo>
                    <a:lnTo>
                      <a:pt x="302" y="43"/>
                    </a:lnTo>
                    <a:lnTo>
                      <a:pt x="295" y="45"/>
                    </a:lnTo>
                    <a:lnTo>
                      <a:pt x="291" y="43"/>
                    </a:lnTo>
                    <a:lnTo>
                      <a:pt x="290" y="43"/>
                    </a:lnTo>
                    <a:lnTo>
                      <a:pt x="288" y="45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2" y="52"/>
                    </a:lnTo>
                    <a:lnTo>
                      <a:pt x="279" y="52"/>
                    </a:lnTo>
                    <a:lnTo>
                      <a:pt x="270" y="52"/>
                    </a:lnTo>
                    <a:lnTo>
                      <a:pt x="268" y="52"/>
                    </a:lnTo>
                    <a:lnTo>
                      <a:pt x="268" y="50"/>
                    </a:lnTo>
                    <a:lnTo>
                      <a:pt x="266" y="50"/>
                    </a:lnTo>
                    <a:lnTo>
                      <a:pt x="263" y="52"/>
                    </a:lnTo>
                    <a:lnTo>
                      <a:pt x="261" y="56"/>
                    </a:lnTo>
                    <a:lnTo>
                      <a:pt x="256" y="56"/>
                    </a:lnTo>
                    <a:lnTo>
                      <a:pt x="252" y="57"/>
                    </a:lnTo>
                    <a:lnTo>
                      <a:pt x="248" y="57"/>
                    </a:lnTo>
                    <a:lnTo>
                      <a:pt x="247" y="59"/>
                    </a:lnTo>
                    <a:lnTo>
                      <a:pt x="245" y="61"/>
                    </a:lnTo>
                    <a:lnTo>
                      <a:pt x="243" y="63"/>
                    </a:lnTo>
                    <a:lnTo>
                      <a:pt x="239" y="63"/>
                    </a:lnTo>
                    <a:lnTo>
                      <a:pt x="232" y="59"/>
                    </a:lnTo>
                    <a:lnTo>
                      <a:pt x="229" y="56"/>
                    </a:lnTo>
                    <a:lnTo>
                      <a:pt x="227" y="54"/>
                    </a:lnTo>
                    <a:lnTo>
                      <a:pt x="227" y="52"/>
                    </a:lnTo>
                    <a:lnTo>
                      <a:pt x="227" y="47"/>
                    </a:lnTo>
                    <a:lnTo>
                      <a:pt x="223" y="43"/>
                    </a:lnTo>
                    <a:lnTo>
                      <a:pt x="223" y="34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9" y="22"/>
                    </a:lnTo>
                    <a:lnTo>
                      <a:pt x="229" y="20"/>
                    </a:lnTo>
                    <a:lnTo>
                      <a:pt x="229" y="18"/>
                    </a:lnTo>
                    <a:lnTo>
                      <a:pt x="227" y="16"/>
                    </a:lnTo>
                    <a:lnTo>
                      <a:pt x="227" y="11"/>
                    </a:lnTo>
                    <a:lnTo>
                      <a:pt x="223" y="11"/>
                    </a:lnTo>
                    <a:lnTo>
                      <a:pt x="220" y="9"/>
                    </a:lnTo>
                    <a:lnTo>
                      <a:pt x="222" y="4"/>
                    </a:lnTo>
                    <a:lnTo>
                      <a:pt x="222" y="2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4" y="0"/>
                    </a:lnTo>
                    <a:lnTo>
                      <a:pt x="2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" name="Freeform 6015"/>
              <p:cNvSpPr>
                <a:spLocks/>
              </p:cNvSpPr>
              <p:nvPr/>
            </p:nvSpPr>
            <p:spPr bwMode="auto">
              <a:xfrm>
                <a:off x="1520" y="2620"/>
                <a:ext cx="624" cy="655"/>
              </a:xfrm>
              <a:custGeom>
                <a:avLst/>
                <a:gdLst>
                  <a:gd name="T0" fmla="*/ 193 w 624"/>
                  <a:gd name="T1" fmla="*/ 16 h 655"/>
                  <a:gd name="T2" fmla="*/ 145 w 624"/>
                  <a:gd name="T3" fmla="*/ 18 h 655"/>
                  <a:gd name="T4" fmla="*/ 166 w 624"/>
                  <a:gd name="T5" fmla="*/ 45 h 655"/>
                  <a:gd name="T6" fmla="*/ 155 w 624"/>
                  <a:gd name="T7" fmla="*/ 54 h 655"/>
                  <a:gd name="T8" fmla="*/ 130 w 624"/>
                  <a:gd name="T9" fmla="*/ 70 h 655"/>
                  <a:gd name="T10" fmla="*/ 105 w 624"/>
                  <a:gd name="T11" fmla="*/ 56 h 655"/>
                  <a:gd name="T12" fmla="*/ 87 w 624"/>
                  <a:gd name="T13" fmla="*/ 52 h 655"/>
                  <a:gd name="T14" fmla="*/ 64 w 624"/>
                  <a:gd name="T15" fmla="*/ 66 h 655"/>
                  <a:gd name="T16" fmla="*/ 71 w 624"/>
                  <a:gd name="T17" fmla="*/ 73 h 655"/>
                  <a:gd name="T18" fmla="*/ 66 w 624"/>
                  <a:gd name="T19" fmla="*/ 125 h 655"/>
                  <a:gd name="T20" fmla="*/ 12 w 624"/>
                  <a:gd name="T21" fmla="*/ 177 h 655"/>
                  <a:gd name="T22" fmla="*/ 3 w 624"/>
                  <a:gd name="T23" fmla="*/ 215 h 655"/>
                  <a:gd name="T24" fmla="*/ 25 w 624"/>
                  <a:gd name="T25" fmla="*/ 236 h 655"/>
                  <a:gd name="T26" fmla="*/ 53 w 624"/>
                  <a:gd name="T27" fmla="*/ 258 h 655"/>
                  <a:gd name="T28" fmla="*/ 73 w 624"/>
                  <a:gd name="T29" fmla="*/ 258 h 655"/>
                  <a:gd name="T30" fmla="*/ 134 w 624"/>
                  <a:gd name="T31" fmla="*/ 261 h 655"/>
                  <a:gd name="T32" fmla="*/ 171 w 624"/>
                  <a:gd name="T33" fmla="*/ 290 h 655"/>
                  <a:gd name="T34" fmla="*/ 216 w 624"/>
                  <a:gd name="T35" fmla="*/ 319 h 655"/>
                  <a:gd name="T36" fmla="*/ 245 w 624"/>
                  <a:gd name="T37" fmla="*/ 354 h 655"/>
                  <a:gd name="T38" fmla="*/ 254 w 624"/>
                  <a:gd name="T39" fmla="*/ 405 h 655"/>
                  <a:gd name="T40" fmla="*/ 254 w 624"/>
                  <a:gd name="T41" fmla="*/ 417 h 655"/>
                  <a:gd name="T42" fmla="*/ 288 w 624"/>
                  <a:gd name="T43" fmla="*/ 448 h 655"/>
                  <a:gd name="T44" fmla="*/ 309 w 624"/>
                  <a:gd name="T45" fmla="*/ 476 h 655"/>
                  <a:gd name="T46" fmla="*/ 313 w 624"/>
                  <a:gd name="T47" fmla="*/ 537 h 655"/>
                  <a:gd name="T48" fmla="*/ 259 w 624"/>
                  <a:gd name="T49" fmla="*/ 589 h 655"/>
                  <a:gd name="T50" fmla="*/ 286 w 624"/>
                  <a:gd name="T51" fmla="*/ 603 h 655"/>
                  <a:gd name="T52" fmla="*/ 304 w 624"/>
                  <a:gd name="T53" fmla="*/ 610 h 655"/>
                  <a:gd name="T54" fmla="*/ 329 w 624"/>
                  <a:gd name="T55" fmla="*/ 634 h 655"/>
                  <a:gd name="T56" fmla="*/ 325 w 624"/>
                  <a:gd name="T57" fmla="*/ 653 h 655"/>
                  <a:gd name="T58" fmla="*/ 393 w 624"/>
                  <a:gd name="T59" fmla="*/ 562 h 655"/>
                  <a:gd name="T60" fmla="*/ 402 w 624"/>
                  <a:gd name="T61" fmla="*/ 528 h 655"/>
                  <a:gd name="T62" fmla="*/ 417 w 624"/>
                  <a:gd name="T63" fmla="*/ 492 h 655"/>
                  <a:gd name="T64" fmla="*/ 456 w 624"/>
                  <a:gd name="T65" fmla="*/ 469 h 655"/>
                  <a:gd name="T66" fmla="*/ 469 w 624"/>
                  <a:gd name="T67" fmla="*/ 458 h 655"/>
                  <a:gd name="T68" fmla="*/ 485 w 624"/>
                  <a:gd name="T69" fmla="*/ 458 h 655"/>
                  <a:gd name="T70" fmla="*/ 524 w 624"/>
                  <a:gd name="T71" fmla="*/ 430 h 655"/>
                  <a:gd name="T72" fmla="*/ 565 w 624"/>
                  <a:gd name="T73" fmla="*/ 292 h 655"/>
                  <a:gd name="T74" fmla="*/ 594 w 624"/>
                  <a:gd name="T75" fmla="*/ 165 h 655"/>
                  <a:gd name="T76" fmla="*/ 486 w 624"/>
                  <a:gd name="T77" fmla="*/ 122 h 655"/>
                  <a:gd name="T78" fmla="*/ 472 w 624"/>
                  <a:gd name="T79" fmla="*/ 118 h 655"/>
                  <a:gd name="T80" fmla="*/ 463 w 624"/>
                  <a:gd name="T81" fmla="*/ 106 h 655"/>
                  <a:gd name="T82" fmla="*/ 447 w 624"/>
                  <a:gd name="T83" fmla="*/ 100 h 655"/>
                  <a:gd name="T84" fmla="*/ 409 w 624"/>
                  <a:gd name="T85" fmla="*/ 99 h 655"/>
                  <a:gd name="T86" fmla="*/ 392 w 624"/>
                  <a:gd name="T87" fmla="*/ 122 h 655"/>
                  <a:gd name="T88" fmla="*/ 375 w 624"/>
                  <a:gd name="T89" fmla="*/ 113 h 655"/>
                  <a:gd name="T90" fmla="*/ 359 w 624"/>
                  <a:gd name="T91" fmla="*/ 113 h 655"/>
                  <a:gd name="T92" fmla="*/ 365 w 624"/>
                  <a:gd name="T93" fmla="*/ 113 h 655"/>
                  <a:gd name="T94" fmla="*/ 368 w 624"/>
                  <a:gd name="T95" fmla="*/ 102 h 655"/>
                  <a:gd name="T96" fmla="*/ 366 w 624"/>
                  <a:gd name="T97" fmla="*/ 97 h 655"/>
                  <a:gd name="T98" fmla="*/ 359 w 624"/>
                  <a:gd name="T99" fmla="*/ 90 h 655"/>
                  <a:gd name="T100" fmla="*/ 375 w 624"/>
                  <a:gd name="T101" fmla="*/ 54 h 655"/>
                  <a:gd name="T102" fmla="*/ 341 w 624"/>
                  <a:gd name="T103" fmla="*/ 41 h 655"/>
                  <a:gd name="T104" fmla="*/ 313 w 624"/>
                  <a:gd name="T105" fmla="*/ 48 h 655"/>
                  <a:gd name="T106" fmla="*/ 288 w 624"/>
                  <a:gd name="T107" fmla="*/ 52 h 655"/>
                  <a:gd name="T108" fmla="*/ 266 w 624"/>
                  <a:gd name="T109" fmla="*/ 50 h 655"/>
                  <a:gd name="T110" fmla="*/ 243 w 624"/>
                  <a:gd name="T111" fmla="*/ 63 h 655"/>
                  <a:gd name="T112" fmla="*/ 223 w 624"/>
                  <a:gd name="T113" fmla="*/ 43 h 655"/>
                  <a:gd name="T114" fmla="*/ 227 w 624"/>
                  <a:gd name="T115" fmla="*/ 16 h 655"/>
                  <a:gd name="T116" fmla="*/ 218 w 624"/>
                  <a:gd name="T117" fmla="*/ 0 h 6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55"/>
                  <a:gd name="T179" fmla="*/ 624 w 624"/>
                  <a:gd name="T180" fmla="*/ 655 h 6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55">
                    <a:moveTo>
                      <a:pt x="211" y="0"/>
                    </a:moveTo>
                    <a:lnTo>
                      <a:pt x="211" y="4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0" y="11"/>
                    </a:lnTo>
                    <a:lnTo>
                      <a:pt x="196" y="13"/>
                    </a:lnTo>
                    <a:lnTo>
                      <a:pt x="195" y="14"/>
                    </a:lnTo>
                    <a:lnTo>
                      <a:pt x="19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66" y="22"/>
                    </a:lnTo>
                    <a:lnTo>
                      <a:pt x="146" y="14"/>
                    </a:lnTo>
                    <a:lnTo>
                      <a:pt x="145" y="14"/>
                    </a:lnTo>
                    <a:lnTo>
                      <a:pt x="145" y="18"/>
                    </a:lnTo>
                    <a:lnTo>
                      <a:pt x="146" y="20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2" y="34"/>
                    </a:lnTo>
                    <a:lnTo>
                      <a:pt x="153" y="45"/>
                    </a:lnTo>
                    <a:lnTo>
                      <a:pt x="159" y="45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6" y="48"/>
                    </a:lnTo>
                    <a:lnTo>
                      <a:pt x="162" y="48"/>
                    </a:lnTo>
                    <a:lnTo>
                      <a:pt x="161" y="50"/>
                    </a:lnTo>
                    <a:lnTo>
                      <a:pt x="159" y="52"/>
                    </a:lnTo>
                    <a:lnTo>
                      <a:pt x="157" y="52"/>
                    </a:lnTo>
                    <a:lnTo>
                      <a:pt x="155" y="54"/>
                    </a:lnTo>
                    <a:lnTo>
                      <a:pt x="153" y="57"/>
                    </a:lnTo>
                    <a:lnTo>
                      <a:pt x="152" y="59"/>
                    </a:lnTo>
                    <a:lnTo>
                      <a:pt x="150" y="59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34" y="66"/>
                    </a:lnTo>
                    <a:lnTo>
                      <a:pt x="130" y="70"/>
                    </a:lnTo>
                    <a:lnTo>
                      <a:pt x="119" y="72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4" y="66"/>
                    </a:lnTo>
                    <a:lnTo>
                      <a:pt x="111" y="63"/>
                    </a:lnTo>
                    <a:lnTo>
                      <a:pt x="107" y="65"/>
                    </a:lnTo>
                    <a:lnTo>
                      <a:pt x="105" y="56"/>
                    </a:lnTo>
                    <a:lnTo>
                      <a:pt x="102" y="50"/>
                    </a:lnTo>
                    <a:lnTo>
                      <a:pt x="98" y="50"/>
                    </a:lnTo>
                    <a:lnTo>
                      <a:pt x="93" y="54"/>
                    </a:lnTo>
                    <a:lnTo>
                      <a:pt x="91" y="52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62" y="56"/>
                    </a:lnTo>
                    <a:lnTo>
                      <a:pt x="62" y="65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1" y="66"/>
                    </a:lnTo>
                    <a:lnTo>
                      <a:pt x="73" y="68"/>
                    </a:lnTo>
                    <a:lnTo>
                      <a:pt x="73" y="73"/>
                    </a:lnTo>
                    <a:lnTo>
                      <a:pt x="71" y="73"/>
                    </a:lnTo>
                    <a:lnTo>
                      <a:pt x="68" y="72"/>
                    </a:lnTo>
                    <a:lnTo>
                      <a:pt x="59" y="75"/>
                    </a:lnTo>
                    <a:lnTo>
                      <a:pt x="59" y="86"/>
                    </a:lnTo>
                    <a:lnTo>
                      <a:pt x="68" y="95"/>
                    </a:lnTo>
                    <a:lnTo>
                      <a:pt x="69" y="104"/>
                    </a:lnTo>
                    <a:lnTo>
                      <a:pt x="66" y="125"/>
                    </a:lnTo>
                    <a:lnTo>
                      <a:pt x="66" y="127"/>
                    </a:lnTo>
                    <a:lnTo>
                      <a:pt x="62" y="138"/>
                    </a:lnTo>
                    <a:lnTo>
                      <a:pt x="60" y="149"/>
                    </a:lnTo>
                    <a:lnTo>
                      <a:pt x="59" y="150"/>
                    </a:lnTo>
                    <a:lnTo>
                      <a:pt x="53" y="150"/>
                    </a:lnTo>
                    <a:lnTo>
                      <a:pt x="23" y="161"/>
                    </a:lnTo>
                    <a:lnTo>
                      <a:pt x="12" y="177"/>
                    </a:lnTo>
                    <a:lnTo>
                      <a:pt x="10" y="179"/>
                    </a:lnTo>
                    <a:lnTo>
                      <a:pt x="10" y="188"/>
                    </a:lnTo>
                    <a:lnTo>
                      <a:pt x="5" y="188"/>
                    </a:lnTo>
                    <a:lnTo>
                      <a:pt x="5" y="190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3" y="211"/>
                    </a:lnTo>
                    <a:lnTo>
                      <a:pt x="3" y="215"/>
                    </a:lnTo>
                    <a:lnTo>
                      <a:pt x="10" y="224"/>
                    </a:lnTo>
                    <a:lnTo>
                      <a:pt x="14" y="226"/>
                    </a:lnTo>
                    <a:lnTo>
                      <a:pt x="14" y="229"/>
                    </a:lnTo>
                    <a:lnTo>
                      <a:pt x="12" y="231"/>
                    </a:lnTo>
                    <a:lnTo>
                      <a:pt x="12" y="233"/>
                    </a:lnTo>
                    <a:lnTo>
                      <a:pt x="21" y="235"/>
                    </a:lnTo>
                    <a:lnTo>
                      <a:pt x="23" y="235"/>
                    </a:lnTo>
                    <a:lnTo>
                      <a:pt x="25" y="236"/>
                    </a:lnTo>
                    <a:lnTo>
                      <a:pt x="25" y="240"/>
                    </a:lnTo>
                    <a:lnTo>
                      <a:pt x="26" y="240"/>
                    </a:lnTo>
                    <a:lnTo>
                      <a:pt x="30" y="242"/>
                    </a:lnTo>
                    <a:lnTo>
                      <a:pt x="37" y="242"/>
                    </a:lnTo>
                    <a:lnTo>
                      <a:pt x="51" y="231"/>
                    </a:lnTo>
                    <a:lnTo>
                      <a:pt x="51" y="258"/>
                    </a:lnTo>
                    <a:lnTo>
                      <a:pt x="53" y="258"/>
                    </a:lnTo>
                    <a:lnTo>
                      <a:pt x="55" y="260"/>
                    </a:lnTo>
                    <a:lnTo>
                      <a:pt x="59" y="260"/>
                    </a:lnTo>
                    <a:lnTo>
                      <a:pt x="60" y="258"/>
                    </a:lnTo>
                    <a:lnTo>
                      <a:pt x="66" y="258"/>
                    </a:lnTo>
                    <a:lnTo>
                      <a:pt x="66" y="256"/>
                    </a:lnTo>
                    <a:lnTo>
                      <a:pt x="68" y="256"/>
                    </a:lnTo>
                    <a:lnTo>
                      <a:pt x="73" y="258"/>
                    </a:lnTo>
                    <a:lnTo>
                      <a:pt x="85" y="260"/>
                    </a:lnTo>
                    <a:lnTo>
                      <a:pt x="100" y="252"/>
                    </a:lnTo>
                    <a:lnTo>
                      <a:pt x="112" y="240"/>
                    </a:lnTo>
                    <a:lnTo>
                      <a:pt x="132" y="236"/>
                    </a:lnTo>
                    <a:lnTo>
                      <a:pt x="134" y="238"/>
                    </a:lnTo>
                    <a:lnTo>
                      <a:pt x="136" y="240"/>
                    </a:lnTo>
                    <a:lnTo>
                      <a:pt x="136" y="258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6" y="270"/>
                    </a:lnTo>
                    <a:lnTo>
                      <a:pt x="137" y="274"/>
                    </a:lnTo>
                    <a:lnTo>
                      <a:pt x="148" y="281"/>
                    </a:lnTo>
                    <a:lnTo>
                      <a:pt x="168" y="285"/>
                    </a:lnTo>
                    <a:lnTo>
                      <a:pt x="168" y="286"/>
                    </a:lnTo>
                    <a:lnTo>
                      <a:pt x="170" y="286"/>
                    </a:lnTo>
                    <a:lnTo>
                      <a:pt x="171" y="290"/>
                    </a:lnTo>
                    <a:lnTo>
                      <a:pt x="186" y="294"/>
                    </a:lnTo>
                    <a:lnTo>
                      <a:pt x="191" y="299"/>
                    </a:lnTo>
                    <a:lnTo>
                      <a:pt x="202" y="299"/>
                    </a:lnTo>
                    <a:lnTo>
                      <a:pt x="209" y="304"/>
                    </a:lnTo>
                    <a:lnTo>
                      <a:pt x="213" y="312"/>
                    </a:lnTo>
                    <a:lnTo>
                      <a:pt x="213" y="315"/>
                    </a:lnTo>
                    <a:lnTo>
                      <a:pt x="214" y="317"/>
                    </a:lnTo>
                    <a:lnTo>
                      <a:pt x="216" y="319"/>
                    </a:lnTo>
                    <a:lnTo>
                      <a:pt x="214" y="326"/>
                    </a:lnTo>
                    <a:lnTo>
                      <a:pt x="213" y="328"/>
                    </a:lnTo>
                    <a:lnTo>
                      <a:pt x="213" y="329"/>
                    </a:lnTo>
                    <a:lnTo>
                      <a:pt x="218" y="344"/>
                    </a:lnTo>
                    <a:lnTo>
                      <a:pt x="245" y="346"/>
                    </a:lnTo>
                    <a:lnTo>
                      <a:pt x="247" y="347"/>
                    </a:lnTo>
                    <a:lnTo>
                      <a:pt x="247" y="349"/>
                    </a:lnTo>
                    <a:lnTo>
                      <a:pt x="245" y="354"/>
                    </a:lnTo>
                    <a:lnTo>
                      <a:pt x="247" y="362"/>
                    </a:lnTo>
                    <a:lnTo>
                      <a:pt x="252" y="363"/>
                    </a:lnTo>
                    <a:lnTo>
                      <a:pt x="257" y="376"/>
                    </a:lnTo>
                    <a:lnTo>
                      <a:pt x="257" y="392"/>
                    </a:lnTo>
                    <a:lnTo>
                      <a:pt x="254" y="399"/>
                    </a:lnTo>
                    <a:lnTo>
                      <a:pt x="254" y="403"/>
                    </a:lnTo>
                    <a:lnTo>
                      <a:pt x="254" y="405"/>
                    </a:lnTo>
                    <a:lnTo>
                      <a:pt x="254" y="408"/>
                    </a:lnTo>
                    <a:lnTo>
                      <a:pt x="252" y="410"/>
                    </a:lnTo>
                    <a:lnTo>
                      <a:pt x="250" y="412"/>
                    </a:lnTo>
                    <a:lnTo>
                      <a:pt x="254" y="415"/>
                    </a:lnTo>
                    <a:lnTo>
                      <a:pt x="254" y="417"/>
                    </a:lnTo>
                    <a:lnTo>
                      <a:pt x="254" y="440"/>
                    </a:lnTo>
                    <a:lnTo>
                      <a:pt x="256" y="442"/>
                    </a:lnTo>
                    <a:lnTo>
                      <a:pt x="263" y="446"/>
                    </a:lnTo>
                    <a:lnTo>
                      <a:pt x="275" y="446"/>
                    </a:lnTo>
                    <a:lnTo>
                      <a:pt x="277" y="446"/>
                    </a:lnTo>
                    <a:lnTo>
                      <a:pt x="279" y="444"/>
                    </a:lnTo>
                    <a:lnTo>
                      <a:pt x="281" y="446"/>
                    </a:lnTo>
                    <a:lnTo>
                      <a:pt x="288" y="448"/>
                    </a:lnTo>
                    <a:lnTo>
                      <a:pt x="290" y="451"/>
                    </a:lnTo>
                    <a:lnTo>
                      <a:pt x="291" y="471"/>
                    </a:lnTo>
                    <a:lnTo>
                      <a:pt x="293" y="473"/>
                    </a:lnTo>
                    <a:lnTo>
                      <a:pt x="297" y="476"/>
                    </a:lnTo>
                    <a:lnTo>
                      <a:pt x="300" y="476"/>
                    </a:lnTo>
                    <a:lnTo>
                      <a:pt x="302" y="474"/>
                    </a:lnTo>
                    <a:lnTo>
                      <a:pt x="309" y="474"/>
                    </a:lnTo>
                    <a:lnTo>
                      <a:pt x="309" y="476"/>
                    </a:lnTo>
                    <a:lnTo>
                      <a:pt x="311" y="478"/>
                    </a:lnTo>
                    <a:lnTo>
                      <a:pt x="309" y="505"/>
                    </a:lnTo>
                    <a:lnTo>
                      <a:pt x="316" y="503"/>
                    </a:lnTo>
                    <a:lnTo>
                      <a:pt x="318" y="507"/>
                    </a:lnTo>
                    <a:lnTo>
                      <a:pt x="322" y="517"/>
                    </a:lnTo>
                    <a:lnTo>
                      <a:pt x="322" y="530"/>
                    </a:lnTo>
                    <a:lnTo>
                      <a:pt x="320" y="532"/>
                    </a:lnTo>
                    <a:lnTo>
                      <a:pt x="313" y="537"/>
                    </a:lnTo>
                    <a:lnTo>
                      <a:pt x="306" y="539"/>
                    </a:lnTo>
                    <a:lnTo>
                      <a:pt x="288" y="557"/>
                    </a:lnTo>
                    <a:lnTo>
                      <a:pt x="286" y="558"/>
                    </a:lnTo>
                    <a:lnTo>
                      <a:pt x="279" y="567"/>
                    </a:lnTo>
                    <a:lnTo>
                      <a:pt x="279" y="569"/>
                    </a:lnTo>
                    <a:lnTo>
                      <a:pt x="264" y="584"/>
                    </a:lnTo>
                    <a:lnTo>
                      <a:pt x="259" y="589"/>
                    </a:lnTo>
                    <a:lnTo>
                      <a:pt x="264" y="589"/>
                    </a:lnTo>
                    <a:lnTo>
                      <a:pt x="266" y="589"/>
                    </a:lnTo>
                    <a:lnTo>
                      <a:pt x="266" y="587"/>
                    </a:lnTo>
                    <a:lnTo>
                      <a:pt x="268" y="585"/>
                    </a:lnTo>
                    <a:lnTo>
                      <a:pt x="270" y="585"/>
                    </a:lnTo>
                    <a:lnTo>
                      <a:pt x="282" y="596"/>
                    </a:lnTo>
                    <a:lnTo>
                      <a:pt x="284" y="603"/>
                    </a:lnTo>
                    <a:lnTo>
                      <a:pt x="286" y="603"/>
                    </a:lnTo>
                    <a:lnTo>
                      <a:pt x="288" y="603"/>
                    </a:lnTo>
                    <a:lnTo>
                      <a:pt x="291" y="600"/>
                    </a:lnTo>
                    <a:lnTo>
                      <a:pt x="293" y="601"/>
                    </a:lnTo>
                    <a:lnTo>
                      <a:pt x="295" y="605"/>
                    </a:lnTo>
                    <a:lnTo>
                      <a:pt x="298" y="609"/>
                    </a:lnTo>
                    <a:lnTo>
                      <a:pt x="302" y="609"/>
                    </a:lnTo>
                    <a:lnTo>
                      <a:pt x="304" y="610"/>
                    </a:lnTo>
                    <a:lnTo>
                      <a:pt x="307" y="612"/>
                    </a:lnTo>
                    <a:lnTo>
                      <a:pt x="309" y="616"/>
                    </a:lnTo>
                    <a:lnTo>
                      <a:pt x="311" y="618"/>
                    </a:lnTo>
                    <a:lnTo>
                      <a:pt x="320" y="621"/>
                    </a:lnTo>
                    <a:lnTo>
                      <a:pt x="322" y="623"/>
                    </a:lnTo>
                    <a:lnTo>
                      <a:pt x="324" y="630"/>
                    </a:lnTo>
                    <a:lnTo>
                      <a:pt x="329" y="634"/>
                    </a:lnTo>
                    <a:lnTo>
                      <a:pt x="331" y="635"/>
                    </a:lnTo>
                    <a:lnTo>
                      <a:pt x="331" y="637"/>
                    </a:lnTo>
                    <a:lnTo>
                      <a:pt x="329" y="637"/>
                    </a:lnTo>
                    <a:lnTo>
                      <a:pt x="327" y="639"/>
                    </a:lnTo>
                    <a:lnTo>
                      <a:pt x="325" y="644"/>
                    </a:lnTo>
                    <a:lnTo>
                      <a:pt x="324" y="653"/>
                    </a:lnTo>
                    <a:lnTo>
                      <a:pt x="325" y="653"/>
                    </a:lnTo>
                    <a:lnTo>
                      <a:pt x="325" y="655"/>
                    </a:lnTo>
                    <a:lnTo>
                      <a:pt x="325" y="653"/>
                    </a:lnTo>
                    <a:lnTo>
                      <a:pt x="327" y="652"/>
                    </a:lnTo>
                    <a:lnTo>
                      <a:pt x="334" y="648"/>
                    </a:lnTo>
                    <a:lnTo>
                      <a:pt x="340" y="637"/>
                    </a:lnTo>
                    <a:lnTo>
                      <a:pt x="343" y="628"/>
                    </a:lnTo>
                    <a:lnTo>
                      <a:pt x="361" y="614"/>
                    </a:lnTo>
                    <a:lnTo>
                      <a:pt x="393" y="562"/>
                    </a:lnTo>
                    <a:lnTo>
                      <a:pt x="399" y="560"/>
                    </a:lnTo>
                    <a:lnTo>
                      <a:pt x="399" y="555"/>
                    </a:lnTo>
                    <a:lnTo>
                      <a:pt x="402" y="553"/>
                    </a:lnTo>
                    <a:lnTo>
                      <a:pt x="404" y="535"/>
                    </a:lnTo>
                    <a:lnTo>
                      <a:pt x="406" y="533"/>
                    </a:lnTo>
                    <a:lnTo>
                      <a:pt x="402" y="528"/>
                    </a:lnTo>
                    <a:lnTo>
                      <a:pt x="404" y="524"/>
                    </a:lnTo>
                    <a:lnTo>
                      <a:pt x="402" y="523"/>
                    </a:lnTo>
                    <a:lnTo>
                      <a:pt x="402" y="519"/>
                    </a:lnTo>
                    <a:lnTo>
                      <a:pt x="402" y="517"/>
                    </a:lnTo>
                    <a:lnTo>
                      <a:pt x="402" y="514"/>
                    </a:lnTo>
                    <a:lnTo>
                      <a:pt x="404" y="508"/>
                    </a:lnTo>
                    <a:lnTo>
                      <a:pt x="417" y="492"/>
                    </a:lnTo>
                    <a:lnTo>
                      <a:pt x="418" y="492"/>
                    </a:lnTo>
                    <a:lnTo>
                      <a:pt x="438" y="476"/>
                    </a:lnTo>
                    <a:lnTo>
                      <a:pt x="442" y="476"/>
                    </a:lnTo>
                    <a:lnTo>
                      <a:pt x="443" y="474"/>
                    </a:lnTo>
                    <a:lnTo>
                      <a:pt x="443" y="473"/>
                    </a:lnTo>
                    <a:lnTo>
                      <a:pt x="452" y="471"/>
                    </a:lnTo>
                    <a:lnTo>
                      <a:pt x="456" y="469"/>
                    </a:lnTo>
                    <a:lnTo>
                      <a:pt x="460" y="465"/>
                    </a:lnTo>
                    <a:lnTo>
                      <a:pt x="465" y="464"/>
                    </a:lnTo>
                    <a:lnTo>
                      <a:pt x="467" y="464"/>
                    </a:lnTo>
                    <a:lnTo>
                      <a:pt x="467" y="462"/>
                    </a:lnTo>
                    <a:lnTo>
                      <a:pt x="467" y="460"/>
                    </a:lnTo>
                    <a:lnTo>
                      <a:pt x="469" y="458"/>
                    </a:lnTo>
                    <a:lnTo>
                      <a:pt x="470" y="458"/>
                    </a:lnTo>
                    <a:lnTo>
                      <a:pt x="472" y="460"/>
                    </a:lnTo>
                    <a:lnTo>
                      <a:pt x="479" y="458"/>
                    </a:lnTo>
                    <a:lnTo>
                      <a:pt x="481" y="458"/>
                    </a:lnTo>
                    <a:lnTo>
                      <a:pt x="485" y="458"/>
                    </a:lnTo>
                    <a:lnTo>
                      <a:pt x="488" y="456"/>
                    </a:lnTo>
                    <a:lnTo>
                      <a:pt x="490" y="456"/>
                    </a:lnTo>
                    <a:lnTo>
                      <a:pt x="492" y="458"/>
                    </a:lnTo>
                    <a:lnTo>
                      <a:pt x="506" y="456"/>
                    </a:lnTo>
                    <a:lnTo>
                      <a:pt x="510" y="451"/>
                    </a:lnTo>
                    <a:lnTo>
                      <a:pt x="520" y="444"/>
                    </a:lnTo>
                    <a:lnTo>
                      <a:pt x="522" y="442"/>
                    </a:lnTo>
                    <a:lnTo>
                      <a:pt x="524" y="430"/>
                    </a:lnTo>
                    <a:lnTo>
                      <a:pt x="544" y="399"/>
                    </a:lnTo>
                    <a:lnTo>
                      <a:pt x="547" y="378"/>
                    </a:lnTo>
                    <a:lnTo>
                      <a:pt x="553" y="371"/>
                    </a:lnTo>
                    <a:lnTo>
                      <a:pt x="558" y="294"/>
                    </a:lnTo>
                    <a:lnTo>
                      <a:pt x="562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619" y="224"/>
                    </a:lnTo>
                    <a:lnTo>
                      <a:pt x="624" y="190"/>
                    </a:lnTo>
                    <a:lnTo>
                      <a:pt x="619" y="174"/>
                    </a:lnTo>
                    <a:lnTo>
                      <a:pt x="613" y="167"/>
                    </a:lnTo>
                    <a:lnTo>
                      <a:pt x="612" y="165"/>
                    </a:lnTo>
                    <a:lnTo>
                      <a:pt x="594" y="165"/>
                    </a:lnTo>
                    <a:lnTo>
                      <a:pt x="594" y="163"/>
                    </a:lnTo>
                    <a:lnTo>
                      <a:pt x="590" y="163"/>
                    </a:lnTo>
                    <a:lnTo>
                      <a:pt x="588" y="163"/>
                    </a:lnTo>
                    <a:lnTo>
                      <a:pt x="544" y="129"/>
                    </a:lnTo>
                    <a:lnTo>
                      <a:pt x="513" y="129"/>
                    </a:lnTo>
                    <a:lnTo>
                      <a:pt x="490" y="122"/>
                    </a:lnTo>
                    <a:lnTo>
                      <a:pt x="486" y="122"/>
                    </a:lnTo>
                    <a:lnTo>
                      <a:pt x="485" y="120"/>
                    </a:lnTo>
                    <a:lnTo>
                      <a:pt x="474" y="125"/>
                    </a:lnTo>
                    <a:lnTo>
                      <a:pt x="470" y="125"/>
                    </a:lnTo>
                    <a:lnTo>
                      <a:pt x="470" y="124"/>
                    </a:lnTo>
                    <a:lnTo>
                      <a:pt x="472" y="120"/>
                    </a:lnTo>
                    <a:lnTo>
                      <a:pt x="472" y="118"/>
                    </a:lnTo>
                    <a:lnTo>
                      <a:pt x="470" y="116"/>
                    </a:lnTo>
                    <a:lnTo>
                      <a:pt x="469" y="118"/>
                    </a:lnTo>
                    <a:lnTo>
                      <a:pt x="467" y="118"/>
                    </a:lnTo>
                    <a:lnTo>
                      <a:pt x="467" y="116"/>
                    </a:lnTo>
                    <a:lnTo>
                      <a:pt x="469" y="116"/>
                    </a:lnTo>
                    <a:lnTo>
                      <a:pt x="469" y="113"/>
                    </a:lnTo>
                    <a:lnTo>
                      <a:pt x="463" y="106"/>
                    </a:lnTo>
                    <a:lnTo>
                      <a:pt x="461" y="107"/>
                    </a:lnTo>
                    <a:lnTo>
                      <a:pt x="460" y="107"/>
                    </a:lnTo>
                    <a:lnTo>
                      <a:pt x="458" y="109"/>
                    </a:lnTo>
                    <a:lnTo>
                      <a:pt x="456" y="109"/>
                    </a:lnTo>
                    <a:lnTo>
                      <a:pt x="456" y="106"/>
                    </a:lnTo>
                    <a:lnTo>
                      <a:pt x="454" y="104"/>
                    </a:lnTo>
                    <a:lnTo>
                      <a:pt x="451" y="102"/>
                    </a:lnTo>
                    <a:lnTo>
                      <a:pt x="447" y="100"/>
                    </a:lnTo>
                    <a:lnTo>
                      <a:pt x="445" y="100"/>
                    </a:lnTo>
                    <a:lnTo>
                      <a:pt x="443" y="99"/>
                    </a:lnTo>
                    <a:lnTo>
                      <a:pt x="436" y="99"/>
                    </a:lnTo>
                    <a:lnTo>
                      <a:pt x="424" y="93"/>
                    </a:lnTo>
                    <a:lnTo>
                      <a:pt x="417" y="93"/>
                    </a:lnTo>
                    <a:lnTo>
                      <a:pt x="413" y="95"/>
                    </a:lnTo>
                    <a:lnTo>
                      <a:pt x="411" y="99"/>
                    </a:lnTo>
                    <a:lnTo>
                      <a:pt x="409" y="99"/>
                    </a:lnTo>
                    <a:lnTo>
                      <a:pt x="406" y="106"/>
                    </a:lnTo>
                    <a:lnTo>
                      <a:pt x="400" y="107"/>
                    </a:lnTo>
                    <a:lnTo>
                      <a:pt x="399" y="109"/>
                    </a:lnTo>
                    <a:lnTo>
                      <a:pt x="395" y="118"/>
                    </a:lnTo>
                    <a:lnTo>
                      <a:pt x="393" y="122"/>
                    </a:lnTo>
                    <a:lnTo>
                      <a:pt x="392" y="122"/>
                    </a:lnTo>
                    <a:lnTo>
                      <a:pt x="392" y="116"/>
                    </a:lnTo>
                    <a:lnTo>
                      <a:pt x="393" y="113"/>
                    </a:lnTo>
                    <a:lnTo>
                      <a:pt x="392" y="113"/>
                    </a:lnTo>
                    <a:lnTo>
                      <a:pt x="390" y="113"/>
                    </a:lnTo>
                    <a:lnTo>
                      <a:pt x="388" y="113"/>
                    </a:lnTo>
                    <a:lnTo>
                      <a:pt x="375" y="113"/>
                    </a:lnTo>
                    <a:lnTo>
                      <a:pt x="374" y="113"/>
                    </a:lnTo>
                    <a:lnTo>
                      <a:pt x="370" y="113"/>
                    </a:lnTo>
                    <a:lnTo>
                      <a:pt x="366" y="115"/>
                    </a:lnTo>
                    <a:lnTo>
                      <a:pt x="365" y="115"/>
                    </a:lnTo>
                    <a:lnTo>
                      <a:pt x="361" y="113"/>
                    </a:lnTo>
                    <a:lnTo>
                      <a:pt x="359" y="113"/>
                    </a:lnTo>
                    <a:lnTo>
                      <a:pt x="359" y="116"/>
                    </a:lnTo>
                    <a:lnTo>
                      <a:pt x="358" y="116"/>
                    </a:lnTo>
                    <a:lnTo>
                      <a:pt x="358" y="113"/>
                    </a:lnTo>
                    <a:lnTo>
                      <a:pt x="359" y="111"/>
                    </a:lnTo>
                    <a:lnTo>
                      <a:pt x="361" y="111"/>
                    </a:lnTo>
                    <a:lnTo>
                      <a:pt x="365" y="113"/>
                    </a:lnTo>
                    <a:lnTo>
                      <a:pt x="368" y="113"/>
                    </a:lnTo>
                    <a:lnTo>
                      <a:pt x="370" y="111"/>
                    </a:lnTo>
                    <a:lnTo>
                      <a:pt x="372" y="111"/>
                    </a:lnTo>
                    <a:lnTo>
                      <a:pt x="372" y="109"/>
                    </a:lnTo>
                    <a:lnTo>
                      <a:pt x="372" y="104"/>
                    </a:lnTo>
                    <a:lnTo>
                      <a:pt x="372" y="102"/>
                    </a:lnTo>
                    <a:lnTo>
                      <a:pt x="370" y="102"/>
                    </a:lnTo>
                    <a:lnTo>
                      <a:pt x="368" y="102"/>
                    </a:lnTo>
                    <a:lnTo>
                      <a:pt x="366" y="100"/>
                    </a:lnTo>
                    <a:lnTo>
                      <a:pt x="366" y="99"/>
                    </a:lnTo>
                    <a:lnTo>
                      <a:pt x="368" y="99"/>
                    </a:lnTo>
                    <a:lnTo>
                      <a:pt x="370" y="97"/>
                    </a:lnTo>
                    <a:lnTo>
                      <a:pt x="368" y="97"/>
                    </a:lnTo>
                    <a:lnTo>
                      <a:pt x="366" y="97"/>
                    </a:lnTo>
                    <a:lnTo>
                      <a:pt x="365" y="99"/>
                    </a:lnTo>
                    <a:lnTo>
                      <a:pt x="363" y="100"/>
                    </a:lnTo>
                    <a:lnTo>
                      <a:pt x="361" y="102"/>
                    </a:lnTo>
                    <a:lnTo>
                      <a:pt x="359" y="100"/>
                    </a:lnTo>
                    <a:lnTo>
                      <a:pt x="361" y="95"/>
                    </a:lnTo>
                    <a:lnTo>
                      <a:pt x="359" y="91"/>
                    </a:lnTo>
                    <a:lnTo>
                      <a:pt x="359" y="90"/>
                    </a:lnTo>
                    <a:lnTo>
                      <a:pt x="377" y="70"/>
                    </a:lnTo>
                    <a:lnTo>
                      <a:pt x="379" y="70"/>
                    </a:lnTo>
                    <a:lnTo>
                      <a:pt x="381" y="68"/>
                    </a:lnTo>
                    <a:lnTo>
                      <a:pt x="383" y="57"/>
                    </a:lnTo>
                    <a:lnTo>
                      <a:pt x="383" y="56"/>
                    </a:lnTo>
                    <a:lnTo>
                      <a:pt x="379" y="56"/>
                    </a:lnTo>
                    <a:lnTo>
                      <a:pt x="375" y="54"/>
                    </a:lnTo>
                    <a:lnTo>
                      <a:pt x="365" y="23"/>
                    </a:lnTo>
                    <a:lnTo>
                      <a:pt x="361" y="16"/>
                    </a:lnTo>
                    <a:lnTo>
                      <a:pt x="359" y="14"/>
                    </a:lnTo>
                    <a:lnTo>
                      <a:pt x="358" y="18"/>
                    </a:lnTo>
                    <a:lnTo>
                      <a:pt x="356" y="18"/>
                    </a:lnTo>
                    <a:lnTo>
                      <a:pt x="345" y="34"/>
                    </a:lnTo>
                    <a:lnTo>
                      <a:pt x="341" y="41"/>
                    </a:lnTo>
                    <a:lnTo>
                      <a:pt x="332" y="48"/>
                    </a:lnTo>
                    <a:lnTo>
                      <a:pt x="331" y="50"/>
                    </a:lnTo>
                    <a:lnTo>
                      <a:pt x="329" y="50"/>
                    </a:lnTo>
                    <a:lnTo>
                      <a:pt x="327" y="48"/>
                    </a:lnTo>
                    <a:lnTo>
                      <a:pt x="324" y="48"/>
                    </a:lnTo>
                    <a:lnTo>
                      <a:pt x="318" y="52"/>
                    </a:lnTo>
                    <a:lnTo>
                      <a:pt x="316" y="50"/>
                    </a:lnTo>
                    <a:lnTo>
                      <a:pt x="313" y="48"/>
                    </a:lnTo>
                    <a:lnTo>
                      <a:pt x="311" y="47"/>
                    </a:lnTo>
                    <a:lnTo>
                      <a:pt x="302" y="43"/>
                    </a:lnTo>
                    <a:lnTo>
                      <a:pt x="295" y="45"/>
                    </a:lnTo>
                    <a:lnTo>
                      <a:pt x="291" y="43"/>
                    </a:lnTo>
                    <a:lnTo>
                      <a:pt x="290" y="43"/>
                    </a:lnTo>
                    <a:lnTo>
                      <a:pt x="288" y="45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2" y="52"/>
                    </a:lnTo>
                    <a:lnTo>
                      <a:pt x="279" y="52"/>
                    </a:lnTo>
                    <a:lnTo>
                      <a:pt x="270" y="52"/>
                    </a:lnTo>
                    <a:lnTo>
                      <a:pt x="268" y="52"/>
                    </a:lnTo>
                    <a:lnTo>
                      <a:pt x="268" y="50"/>
                    </a:lnTo>
                    <a:lnTo>
                      <a:pt x="266" y="50"/>
                    </a:lnTo>
                    <a:lnTo>
                      <a:pt x="263" y="52"/>
                    </a:lnTo>
                    <a:lnTo>
                      <a:pt x="261" y="56"/>
                    </a:lnTo>
                    <a:lnTo>
                      <a:pt x="256" y="56"/>
                    </a:lnTo>
                    <a:lnTo>
                      <a:pt x="252" y="57"/>
                    </a:lnTo>
                    <a:lnTo>
                      <a:pt x="248" y="57"/>
                    </a:lnTo>
                    <a:lnTo>
                      <a:pt x="247" y="59"/>
                    </a:lnTo>
                    <a:lnTo>
                      <a:pt x="245" y="61"/>
                    </a:lnTo>
                    <a:lnTo>
                      <a:pt x="243" y="63"/>
                    </a:lnTo>
                    <a:lnTo>
                      <a:pt x="239" y="63"/>
                    </a:lnTo>
                    <a:lnTo>
                      <a:pt x="232" y="59"/>
                    </a:lnTo>
                    <a:lnTo>
                      <a:pt x="229" y="56"/>
                    </a:lnTo>
                    <a:lnTo>
                      <a:pt x="227" y="54"/>
                    </a:lnTo>
                    <a:lnTo>
                      <a:pt x="227" y="52"/>
                    </a:lnTo>
                    <a:lnTo>
                      <a:pt x="227" y="47"/>
                    </a:lnTo>
                    <a:lnTo>
                      <a:pt x="223" y="43"/>
                    </a:lnTo>
                    <a:lnTo>
                      <a:pt x="223" y="34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9" y="22"/>
                    </a:lnTo>
                    <a:lnTo>
                      <a:pt x="229" y="20"/>
                    </a:lnTo>
                    <a:lnTo>
                      <a:pt x="229" y="18"/>
                    </a:lnTo>
                    <a:lnTo>
                      <a:pt x="227" y="16"/>
                    </a:lnTo>
                    <a:lnTo>
                      <a:pt x="227" y="11"/>
                    </a:lnTo>
                    <a:lnTo>
                      <a:pt x="223" y="11"/>
                    </a:lnTo>
                    <a:lnTo>
                      <a:pt x="220" y="9"/>
                    </a:lnTo>
                    <a:lnTo>
                      <a:pt x="222" y="4"/>
                    </a:lnTo>
                    <a:lnTo>
                      <a:pt x="222" y="2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4" y="0"/>
                    </a:lnTo>
                    <a:lnTo>
                      <a:pt x="2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" name="Freeform 6016"/>
              <p:cNvSpPr>
                <a:spLocks/>
              </p:cNvSpPr>
              <p:nvPr/>
            </p:nvSpPr>
            <p:spPr bwMode="auto">
              <a:xfrm>
                <a:off x="1625" y="2402"/>
                <a:ext cx="23" cy="9"/>
              </a:xfrm>
              <a:custGeom>
                <a:avLst/>
                <a:gdLst>
                  <a:gd name="T0" fmla="*/ 22 w 23"/>
                  <a:gd name="T1" fmla="*/ 2 h 9"/>
                  <a:gd name="T2" fmla="*/ 23 w 23"/>
                  <a:gd name="T3" fmla="*/ 3 h 9"/>
                  <a:gd name="T4" fmla="*/ 23 w 23"/>
                  <a:gd name="T5" fmla="*/ 5 h 9"/>
                  <a:gd name="T6" fmla="*/ 20 w 23"/>
                  <a:gd name="T7" fmla="*/ 9 h 9"/>
                  <a:gd name="T8" fmla="*/ 2 w 23"/>
                  <a:gd name="T9" fmla="*/ 9 h 9"/>
                  <a:gd name="T10" fmla="*/ 2 w 23"/>
                  <a:gd name="T11" fmla="*/ 9 h 9"/>
                  <a:gd name="T12" fmla="*/ 0 w 23"/>
                  <a:gd name="T13" fmla="*/ 7 h 9"/>
                  <a:gd name="T14" fmla="*/ 0 w 23"/>
                  <a:gd name="T15" fmla="*/ 3 h 9"/>
                  <a:gd name="T16" fmla="*/ 0 w 23"/>
                  <a:gd name="T17" fmla="*/ 2 h 9"/>
                  <a:gd name="T18" fmla="*/ 0 w 23"/>
                  <a:gd name="T19" fmla="*/ 0 h 9"/>
                  <a:gd name="T20" fmla="*/ 20 w 23"/>
                  <a:gd name="T21" fmla="*/ 0 h 9"/>
                  <a:gd name="T22" fmla="*/ 22 w 23"/>
                  <a:gd name="T23" fmla="*/ 2 h 9"/>
                  <a:gd name="T24" fmla="*/ 22 w 23"/>
                  <a:gd name="T25" fmla="*/ 2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9"/>
                  <a:gd name="T41" fmla="*/ 23 w 2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9">
                    <a:moveTo>
                      <a:pt x="22" y="2"/>
                    </a:moveTo>
                    <a:lnTo>
                      <a:pt x="23" y="3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" name="Freeform 6017"/>
              <p:cNvSpPr>
                <a:spLocks/>
              </p:cNvSpPr>
              <p:nvPr/>
            </p:nvSpPr>
            <p:spPr bwMode="auto">
              <a:xfrm>
                <a:off x="1625" y="2402"/>
                <a:ext cx="23" cy="9"/>
              </a:xfrm>
              <a:custGeom>
                <a:avLst/>
                <a:gdLst>
                  <a:gd name="T0" fmla="*/ 22 w 23"/>
                  <a:gd name="T1" fmla="*/ 2 h 9"/>
                  <a:gd name="T2" fmla="*/ 23 w 23"/>
                  <a:gd name="T3" fmla="*/ 3 h 9"/>
                  <a:gd name="T4" fmla="*/ 23 w 23"/>
                  <a:gd name="T5" fmla="*/ 5 h 9"/>
                  <a:gd name="T6" fmla="*/ 20 w 23"/>
                  <a:gd name="T7" fmla="*/ 9 h 9"/>
                  <a:gd name="T8" fmla="*/ 2 w 23"/>
                  <a:gd name="T9" fmla="*/ 9 h 9"/>
                  <a:gd name="T10" fmla="*/ 2 w 23"/>
                  <a:gd name="T11" fmla="*/ 9 h 9"/>
                  <a:gd name="T12" fmla="*/ 0 w 23"/>
                  <a:gd name="T13" fmla="*/ 7 h 9"/>
                  <a:gd name="T14" fmla="*/ 0 w 23"/>
                  <a:gd name="T15" fmla="*/ 3 h 9"/>
                  <a:gd name="T16" fmla="*/ 0 w 23"/>
                  <a:gd name="T17" fmla="*/ 2 h 9"/>
                  <a:gd name="T18" fmla="*/ 0 w 23"/>
                  <a:gd name="T19" fmla="*/ 0 h 9"/>
                  <a:gd name="T20" fmla="*/ 20 w 23"/>
                  <a:gd name="T21" fmla="*/ 0 h 9"/>
                  <a:gd name="T22" fmla="*/ 22 w 23"/>
                  <a:gd name="T23" fmla="*/ 2 h 9"/>
                  <a:gd name="T24" fmla="*/ 22 w 23"/>
                  <a:gd name="T25" fmla="*/ 2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9"/>
                  <a:gd name="T41" fmla="*/ 23 w 2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9">
                    <a:moveTo>
                      <a:pt x="22" y="2"/>
                    </a:moveTo>
                    <a:lnTo>
                      <a:pt x="23" y="3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" name="Freeform 6018"/>
              <p:cNvSpPr>
                <a:spLocks/>
              </p:cNvSpPr>
              <p:nvPr/>
            </p:nvSpPr>
            <p:spPr bwMode="auto">
              <a:xfrm>
                <a:off x="1724" y="2488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5"/>
                  <a:gd name="T17" fmla="*/ 1 w 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" name="Freeform 6019"/>
              <p:cNvSpPr>
                <a:spLocks/>
              </p:cNvSpPr>
              <p:nvPr/>
            </p:nvSpPr>
            <p:spPr bwMode="auto">
              <a:xfrm>
                <a:off x="1724" y="2488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5"/>
                  <a:gd name="T17" fmla="*/ 1 w 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" name="Freeform 6020"/>
              <p:cNvSpPr>
                <a:spLocks/>
              </p:cNvSpPr>
              <p:nvPr/>
            </p:nvSpPr>
            <p:spPr bwMode="auto">
              <a:xfrm>
                <a:off x="1711" y="2436"/>
                <a:ext cx="9" cy="9"/>
              </a:xfrm>
              <a:custGeom>
                <a:avLst/>
                <a:gdLst>
                  <a:gd name="T0" fmla="*/ 7 w 9"/>
                  <a:gd name="T1" fmla="*/ 0 h 9"/>
                  <a:gd name="T2" fmla="*/ 5 w 9"/>
                  <a:gd name="T3" fmla="*/ 0 h 9"/>
                  <a:gd name="T4" fmla="*/ 5 w 9"/>
                  <a:gd name="T5" fmla="*/ 2 h 9"/>
                  <a:gd name="T6" fmla="*/ 2 w 9"/>
                  <a:gd name="T7" fmla="*/ 2 h 9"/>
                  <a:gd name="T8" fmla="*/ 0 w 9"/>
                  <a:gd name="T9" fmla="*/ 5 h 9"/>
                  <a:gd name="T10" fmla="*/ 2 w 9"/>
                  <a:gd name="T11" fmla="*/ 9 h 9"/>
                  <a:gd name="T12" fmla="*/ 4 w 9"/>
                  <a:gd name="T13" fmla="*/ 9 h 9"/>
                  <a:gd name="T14" fmla="*/ 4 w 9"/>
                  <a:gd name="T15" fmla="*/ 5 h 9"/>
                  <a:gd name="T16" fmla="*/ 5 w 9"/>
                  <a:gd name="T17" fmla="*/ 5 h 9"/>
                  <a:gd name="T18" fmla="*/ 7 w 9"/>
                  <a:gd name="T19" fmla="*/ 5 h 9"/>
                  <a:gd name="T20" fmla="*/ 9 w 9"/>
                  <a:gd name="T21" fmla="*/ 3 h 9"/>
                  <a:gd name="T22" fmla="*/ 9 w 9"/>
                  <a:gd name="T23" fmla="*/ 2 h 9"/>
                  <a:gd name="T24" fmla="*/ 7 w 9"/>
                  <a:gd name="T25" fmla="*/ 2 h 9"/>
                  <a:gd name="T26" fmla="*/ 7 w 9"/>
                  <a:gd name="T27" fmla="*/ 0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9"/>
                  <a:gd name="T44" fmla="*/ 9 w 9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9">
                    <a:moveTo>
                      <a:pt x="7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" name="Freeform 6021"/>
              <p:cNvSpPr>
                <a:spLocks/>
              </p:cNvSpPr>
              <p:nvPr/>
            </p:nvSpPr>
            <p:spPr bwMode="auto">
              <a:xfrm>
                <a:off x="1711" y="2436"/>
                <a:ext cx="9" cy="9"/>
              </a:xfrm>
              <a:custGeom>
                <a:avLst/>
                <a:gdLst>
                  <a:gd name="T0" fmla="*/ 7 w 9"/>
                  <a:gd name="T1" fmla="*/ 0 h 9"/>
                  <a:gd name="T2" fmla="*/ 5 w 9"/>
                  <a:gd name="T3" fmla="*/ 0 h 9"/>
                  <a:gd name="T4" fmla="*/ 5 w 9"/>
                  <a:gd name="T5" fmla="*/ 2 h 9"/>
                  <a:gd name="T6" fmla="*/ 2 w 9"/>
                  <a:gd name="T7" fmla="*/ 2 h 9"/>
                  <a:gd name="T8" fmla="*/ 0 w 9"/>
                  <a:gd name="T9" fmla="*/ 5 h 9"/>
                  <a:gd name="T10" fmla="*/ 2 w 9"/>
                  <a:gd name="T11" fmla="*/ 9 h 9"/>
                  <a:gd name="T12" fmla="*/ 4 w 9"/>
                  <a:gd name="T13" fmla="*/ 9 h 9"/>
                  <a:gd name="T14" fmla="*/ 4 w 9"/>
                  <a:gd name="T15" fmla="*/ 5 h 9"/>
                  <a:gd name="T16" fmla="*/ 5 w 9"/>
                  <a:gd name="T17" fmla="*/ 5 h 9"/>
                  <a:gd name="T18" fmla="*/ 7 w 9"/>
                  <a:gd name="T19" fmla="*/ 5 h 9"/>
                  <a:gd name="T20" fmla="*/ 9 w 9"/>
                  <a:gd name="T21" fmla="*/ 3 h 9"/>
                  <a:gd name="T22" fmla="*/ 9 w 9"/>
                  <a:gd name="T23" fmla="*/ 2 h 9"/>
                  <a:gd name="T24" fmla="*/ 7 w 9"/>
                  <a:gd name="T25" fmla="*/ 2 h 9"/>
                  <a:gd name="T26" fmla="*/ 7 w 9"/>
                  <a:gd name="T27" fmla="*/ 0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9"/>
                  <a:gd name="T44" fmla="*/ 9 w 9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9">
                    <a:moveTo>
                      <a:pt x="7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" name="Freeform 6022"/>
              <p:cNvSpPr>
                <a:spLocks/>
              </p:cNvSpPr>
              <p:nvPr/>
            </p:nvSpPr>
            <p:spPr bwMode="auto">
              <a:xfrm>
                <a:off x="302" y="2985"/>
                <a:ext cx="8" cy="7"/>
              </a:xfrm>
              <a:custGeom>
                <a:avLst/>
                <a:gdLst>
                  <a:gd name="T0" fmla="*/ 4 w 8"/>
                  <a:gd name="T1" fmla="*/ 2 h 7"/>
                  <a:gd name="T2" fmla="*/ 4 w 8"/>
                  <a:gd name="T3" fmla="*/ 2 h 7"/>
                  <a:gd name="T4" fmla="*/ 4 w 8"/>
                  <a:gd name="T5" fmla="*/ 4 h 7"/>
                  <a:gd name="T6" fmla="*/ 8 w 8"/>
                  <a:gd name="T7" fmla="*/ 6 h 7"/>
                  <a:gd name="T8" fmla="*/ 6 w 8"/>
                  <a:gd name="T9" fmla="*/ 7 h 7"/>
                  <a:gd name="T10" fmla="*/ 4 w 8"/>
                  <a:gd name="T11" fmla="*/ 6 h 7"/>
                  <a:gd name="T12" fmla="*/ 2 w 8"/>
                  <a:gd name="T13" fmla="*/ 6 h 7"/>
                  <a:gd name="T14" fmla="*/ 0 w 8"/>
                  <a:gd name="T15" fmla="*/ 4 h 7"/>
                  <a:gd name="T16" fmla="*/ 0 w 8"/>
                  <a:gd name="T17" fmla="*/ 0 h 7"/>
                  <a:gd name="T18" fmla="*/ 4 w 8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7"/>
                  <a:gd name="T32" fmla="*/ 8 w 8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7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" name="Freeform 6023"/>
              <p:cNvSpPr>
                <a:spLocks/>
              </p:cNvSpPr>
              <p:nvPr/>
            </p:nvSpPr>
            <p:spPr bwMode="auto">
              <a:xfrm>
                <a:off x="302" y="2985"/>
                <a:ext cx="8" cy="7"/>
              </a:xfrm>
              <a:custGeom>
                <a:avLst/>
                <a:gdLst>
                  <a:gd name="T0" fmla="*/ 4 w 8"/>
                  <a:gd name="T1" fmla="*/ 2 h 7"/>
                  <a:gd name="T2" fmla="*/ 4 w 8"/>
                  <a:gd name="T3" fmla="*/ 2 h 7"/>
                  <a:gd name="T4" fmla="*/ 4 w 8"/>
                  <a:gd name="T5" fmla="*/ 4 h 7"/>
                  <a:gd name="T6" fmla="*/ 8 w 8"/>
                  <a:gd name="T7" fmla="*/ 6 h 7"/>
                  <a:gd name="T8" fmla="*/ 6 w 8"/>
                  <a:gd name="T9" fmla="*/ 7 h 7"/>
                  <a:gd name="T10" fmla="*/ 4 w 8"/>
                  <a:gd name="T11" fmla="*/ 6 h 7"/>
                  <a:gd name="T12" fmla="*/ 2 w 8"/>
                  <a:gd name="T13" fmla="*/ 6 h 7"/>
                  <a:gd name="T14" fmla="*/ 0 w 8"/>
                  <a:gd name="T15" fmla="*/ 4 h 7"/>
                  <a:gd name="T16" fmla="*/ 0 w 8"/>
                  <a:gd name="T17" fmla="*/ 0 h 7"/>
                  <a:gd name="T18" fmla="*/ 4 w 8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7"/>
                  <a:gd name="T32" fmla="*/ 8 w 8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7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" name="Freeform 6024"/>
              <p:cNvSpPr>
                <a:spLocks/>
              </p:cNvSpPr>
              <p:nvPr/>
            </p:nvSpPr>
            <p:spPr bwMode="auto">
              <a:xfrm>
                <a:off x="272" y="297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1 h 3"/>
                  <a:gd name="T10" fmla="*/ 2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" name="Freeform 6025"/>
              <p:cNvSpPr>
                <a:spLocks/>
              </p:cNvSpPr>
              <p:nvPr/>
            </p:nvSpPr>
            <p:spPr bwMode="auto">
              <a:xfrm>
                <a:off x="272" y="297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1 h 3"/>
                  <a:gd name="T10" fmla="*/ 2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" name="Freeform 6026"/>
              <p:cNvSpPr>
                <a:spLocks/>
              </p:cNvSpPr>
              <p:nvPr/>
            </p:nvSpPr>
            <p:spPr bwMode="auto">
              <a:xfrm>
                <a:off x="367" y="2982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1 h 3"/>
                  <a:gd name="T14" fmla="*/ 0 w 2"/>
                  <a:gd name="T15" fmla="*/ 0 h 3"/>
                  <a:gd name="T16" fmla="*/ 0 w 2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1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" name="Freeform 6027"/>
              <p:cNvSpPr>
                <a:spLocks/>
              </p:cNvSpPr>
              <p:nvPr/>
            </p:nvSpPr>
            <p:spPr bwMode="auto">
              <a:xfrm>
                <a:off x="367" y="2982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1 h 3"/>
                  <a:gd name="T14" fmla="*/ 0 w 2"/>
                  <a:gd name="T15" fmla="*/ 0 h 3"/>
                  <a:gd name="T16" fmla="*/ 0 w 2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1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" name="Line 6028"/>
              <p:cNvSpPr>
                <a:spLocks noChangeShapeType="1"/>
              </p:cNvSpPr>
              <p:nvPr/>
            </p:nvSpPr>
            <p:spPr bwMode="auto">
              <a:xfrm>
                <a:off x="376" y="2962"/>
                <a:ext cx="1" cy="1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" name="Line 6029"/>
              <p:cNvSpPr>
                <a:spLocks noChangeShapeType="1"/>
              </p:cNvSpPr>
              <p:nvPr/>
            </p:nvSpPr>
            <p:spPr bwMode="auto">
              <a:xfrm>
                <a:off x="376" y="2962"/>
                <a:ext cx="1" cy="1"/>
              </a:xfrm>
              <a:prstGeom prst="line">
                <a:avLst/>
              </a:pr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" name="Freeform 6030"/>
              <p:cNvSpPr>
                <a:spLocks/>
              </p:cNvSpPr>
              <p:nvPr/>
            </p:nvSpPr>
            <p:spPr bwMode="auto">
              <a:xfrm>
                <a:off x="358" y="293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2 w 4"/>
                  <a:gd name="T9" fmla="*/ 2 h 4"/>
                  <a:gd name="T10" fmla="*/ 4 w 4"/>
                  <a:gd name="T11" fmla="*/ 2 h 4"/>
                  <a:gd name="T12" fmla="*/ 4 w 4"/>
                  <a:gd name="T13" fmla="*/ 0 h 4"/>
                  <a:gd name="T14" fmla="*/ 2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" name="Freeform 6031"/>
              <p:cNvSpPr>
                <a:spLocks/>
              </p:cNvSpPr>
              <p:nvPr/>
            </p:nvSpPr>
            <p:spPr bwMode="auto">
              <a:xfrm>
                <a:off x="358" y="293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2 w 4"/>
                  <a:gd name="T9" fmla="*/ 2 h 4"/>
                  <a:gd name="T10" fmla="*/ 4 w 4"/>
                  <a:gd name="T11" fmla="*/ 2 h 4"/>
                  <a:gd name="T12" fmla="*/ 4 w 4"/>
                  <a:gd name="T13" fmla="*/ 0 h 4"/>
                  <a:gd name="T14" fmla="*/ 2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" name="Freeform 6032"/>
              <p:cNvSpPr>
                <a:spLocks/>
              </p:cNvSpPr>
              <p:nvPr/>
            </p:nvSpPr>
            <p:spPr bwMode="auto">
              <a:xfrm>
                <a:off x="453" y="29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" name="Freeform 6033"/>
              <p:cNvSpPr>
                <a:spLocks/>
              </p:cNvSpPr>
              <p:nvPr/>
            </p:nvSpPr>
            <p:spPr bwMode="auto">
              <a:xfrm>
                <a:off x="453" y="29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" name="Freeform 6034"/>
              <p:cNvSpPr>
                <a:spLocks/>
              </p:cNvSpPr>
              <p:nvPr/>
            </p:nvSpPr>
            <p:spPr bwMode="auto">
              <a:xfrm>
                <a:off x="446" y="30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" name="Freeform 6035"/>
              <p:cNvSpPr>
                <a:spLocks/>
              </p:cNvSpPr>
              <p:nvPr/>
            </p:nvSpPr>
            <p:spPr bwMode="auto">
              <a:xfrm>
                <a:off x="446" y="30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" name="Freeform 6036"/>
              <p:cNvSpPr>
                <a:spLocks/>
              </p:cNvSpPr>
              <p:nvPr/>
            </p:nvSpPr>
            <p:spPr bwMode="auto">
              <a:xfrm>
                <a:off x="447" y="30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" name="Freeform 6037"/>
              <p:cNvSpPr>
                <a:spLocks/>
              </p:cNvSpPr>
              <p:nvPr/>
            </p:nvSpPr>
            <p:spPr bwMode="auto">
              <a:xfrm>
                <a:off x="447" y="30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" name="Freeform 6038"/>
              <p:cNvSpPr>
                <a:spLocks/>
              </p:cNvSpPr>
              <p:nvPr/>
            </p:nvSpPr>
            <p:spPr bwMode="auto">
              <a:xfrm>
                <a:off x="374" y="302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" name="Freeform 6039"/>
              <p:cNvSpPr>
                <a:spLocks/>
              </p:cNvSpPr>
              <p:nvPr/>
            </p:nvSpPr>
            <p:spPr bwMode="auto">
              <a:xfrm>
                <a:off x="374" y="302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" name="Freeform 6040"/>
              <p:cNvSpPr>
                <a:spLocks/>
              </p:cNvSpPr>
              <p:nvPr/>
            </p:nvSpPr>
            <p:spPr bwMode="auto">
              <a:xfrm>
                <a:off x="526" y="30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" name="Freeform 6041"/>
              <p:cNvSpPr>
                <a:spLocks/>
              </p:cNvSpPr>
              <p:nvPr/>
            </p:nvSpPr>
            <p:spPr bwMode="auto">
              <a:xfrm>
                <a:off x="526" y="30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" name="Rectangle 6042"/>
              <p:cNvSpPr>
                <a:spLocks noChangeArrowheads="1"/>
              </p:cNvSpPr>
              <p:nvPr/>
            </p:nvSpPr>
            <p:spPr bwMode="auto">
              <a:xfrm>
                <a:off x="501" y="308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" name="Rectangle 6043"/>
              <p:cNvSpPr>
                <a:spLocks noChangeArrowheads="1"/>
              </p:cNvSpPr>
              <p:nvPr/>
            </p:nvSpPr>
            <p:spPr bwMode="auto">
              <a:xfrm>
                <a:off x="501" y="308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" name="Freeform 6044"/>
              <p:cNvSpPr>
                <a:spLocks/>
              </p:cNvSpPr>
              <p:nvPr/>
            </p:nvSpPr>
            <p:spPr bwMode="auto">
              <a:xfrm>
                <a:off x="456" y="284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2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4"/>
                  <a:gd name="T32" fmla="*/ 2 w 2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" name="Freeform 6045"/>
              <p:cNvSpPr>
                <a:spLocks/>
              </p:cNvSpPr>
              <p:nvPr/>
            </p:nvSpPr>
            <p:spPr bwMode="auto">
              <a:xfrm>
                <a:off x="456" y="284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2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4"/>
                  <a:gd name="T32" fmla="*/ 2 w 2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" name="Freeform 6046"/>
              <p:cNvSpPr>
                <a:spLocks/>
              </p:cNvSpPr>
              <p:nvPr/>
            </p:nvSpPr>
            <p:spPr bwMode="auto">
              <a:xfrm>
                <a:off x="474" y="285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" name="Freeform 6047"/>
              <p:cNvSpPr>
                <a:spLocks/>
              </p:cNvSpPr>
              <p:nvPr/>
            </p:nvSpPr>
            <p:spPr bwMode="auto">
              <a:xfrm>
                <a:off x="474" y="285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" name="Freeform 6048"/>
              <p:cNvSpPr>
                <a:spLocks/>
              </p:cNvSpPr>
              <p:nvPr/>
            </p:nvSpPr>
            <p:spPr bwMode="auto">
              <a:xfrm>
                <a:off x="1341" y="2323"/>
                <a:ext cx="171" cy="57"/>
              </a:xfrm>
              <a:custGeom>
                <a:avLst/>
                <a:gdLst>
                  <a:gd name="T0" fmla="*/ 123 w 171"/>
                  <a:gd name="T1" fmla="*/ 27 h 57"/>
                  <a:gd name="T2" fmla="*/ 136 w 171"/>
                  <a:gd name="T3" fmla="*/ 32 h 57"/>
                  <a:gd name="T4" fmla="*/ 145 w 171"/>
                  <a:gd name="T5" fmla="*/ 34 h 57"/>
                  <a:gd name="T6" fmla="*/ 148 w 171"/>
                  <a:gd name="T7" fmla="*/ 36 h 57"/>
                  <a:gd name="T8" fmla="*/ 146 w 171"/>
                  <a:gd name="T9" fmla="*/ 39 h 57"/>
                  <a:gd name="T10" fmla="*/ 146 w 171"/>
                  <a:gd name="T11" fmla="*/ 41 h 57"/>
                  <a:gd name="T12" fmla="*/ 161 w 171"/>
                  <a:gd name="T13" fmla="*/ 41 h 57"/>
                  <a:gd name="T14" fmla="*/ 162 w 171"/>
                  <a:gd name="T15" fmla="*/ 45 h 57"/>
                  <a:gd name="T16" fmla="*/ 171 w 171"/>
                  <a:gd name="T17" fmla="*/ 48 h 57"/>
                  <a:gd name="T18" fmla="*/ 157 w 171"/>
                  <a:gd name="T19" fmla="*/ 56 h 57"/>
                  <a:gd name="T20" fmla="*/ 114 w 171"/>
                  <a:gd name="T21" fmla="*/ 57 h 57"/>
                  <a:gd name="T22" fmla="*/ 118 w 171"/>
                  <a:gd name="T23" fmla="*/ 52 h 57"/>
                  <a:gd name="T24" fmla="*/ 125 w 171"/>
                  <a:gd name="T25" fmla="*/ 47 h 57"/>
                  <a:gd name="T26" fmla="*/ 120 w 171"/>
                  <a:gd name="T27" fmla="*/ 43 h 57"/>
                  <a:gd name="T28" fmla="*/ 103 w 171"/>
                  <a:gd name="T29" fmla="*/ 38 h 57"/>
                  <a:gd name="T30" fmla="*/ 100 w 171"/>
                  <a:gd name="T31" fmla="*/ 29 h 57"/>
                  <a:gd name="T32" fmla="*/ 75 w 171"/>
                  <a:gd name="T33" fmla="*/ 23 h 57"/>
                  <a:gd name="T34" fmla="*/ 62 w 171"/>
                  <a:gd name="T35" fmla="*/ 20 h 57"/>
                  <a:gd name="T36" fmla="*/ 59 w 171"/>
                  <a:gd name="T37" fmla="*/ 18 h 57"/>
                  <a:gd name="T38" fmla="*/ 53 w 171"/>
                  <a:gd name="T39" fmla="*/ 18 h 57"/>
                  <a:gd name="T40" fmla="*/ 46 w 171"/>
                  <a:gd name="T41" fmla="*/ 16 h 57"/>
                  <a:gd name="T42" fmla="*/ 44 w 171"/>
                  <a:gd name="T43" fmla="*/ 14 h 57"/>
                  <a:gd name="T44" fmla="*/ 50 w 171"/>
                  <a:gd name="T45" fmla="*/ 13 h 57"/>
                  <a:gd name="T46" fmla="*/ 50 w 171"/>
                  <a:gd name="T47" fmla="*/ 11 h 57"/>
                  <a:gd name="T48" fmla="*/ 48 w 171"/>
                  <a:gd name="T49" fmla="*/ 9 h 57"/>
                  <a:gd name="T50" fmla="*/ 28 w 171"/>
                  <a:gd name="T51" fmla="*/ 13 h 57"/>
                  <a:gd name="T52" fmla="*/ 17 w 171"/>
                  <a:gd name="T53" fmla="*/ 18 h 57"/>
                  <a:gd name="T54" fmla="*/ 10 w 171"/>
                  <a:gd name="T55" fmla="*/ 22 h 57"/>
                  <a:gd name="T56" fmla="*/ 7 w 171"/>
                  <a:gd name="T57" fmla="*/ 25 h 57"/>
                  <a:gd name="T58" fmla="*/ 5 w 171"/>
                  <a:gd name="T59" fmla="*/ 23 h 57"/>
                  <a:gd name="T60" fmla="*/ 0 w 171"/>
                  <a:gd name="T61" fmla="*/ 22 h 57"/>
                  <a:gd name="T62" fmla="*/ 7 w 171"/>
                  <a:gd name="T63" fmla="*/ 20 h 57"/>
                  <a:gd name="T64" fmla="*/ 9 w 171"/>
                  <a:gd name="T65" fmla="*/ 13 h 57"/>
                  <a:gd name="T66" fmla="*/ 39 w 171"/>
                  <a:gd name="T67" fmla="*/ 0 h 57"/>
                  <a:gd name="T68" fmla="*/ 68 w 171"/>
                  <a:gd name="T69" fmla="*/ 2 h 57"/>
                  <a:gd name="T70" fmla="*/ 77 w 171"/>
                  <a:gd name="T71" fmla="*/ 4 h 57"/>
                  <a:gd name="T72" fmla="*/ 84 w 171"/>
                  <a:gd name="T73" fmla="*/ 9 h 57"/>
                  <a:gd name="T74" fmla="*/ 89 w 171"/>
                  <a:gd name="T75" fmla="*/ 13 h 57"/>
                  <a:gd name="T76" fmla="*/ 98 w 171"/>
                  <a:gd name="T77" fmla="*/ 14 h 57"/>
                  <a:gd name="T78" fmla="*/ 102 w 171"/>
                  <a:gd name="T79" fmla="*/ 14 h 57"/>
                  <a:gd name="T80" fmla="*/ 100 w 171"/>
                  <a:gd name="T81" fmla="*/ 16 h 57"/>
                  <a:gd name="T82" fmla="*/ 105 w 171"/>
                  <a:gd name="T83" fmla="*/ 16 h 57"/>
                  <a:gd name="T84" fmla="*/ 111 w 171"/>
                  <a:gd name="T85" fmla="*/ 22 h 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1"/>
                  <a:gd name="T130" fmla="*/ 0 h 57"/>
                  <a:gd name="T131" fmla="*/ 171 w 171"/>
                  <a:gd name="T132" fmla="*/ 57 h 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1" h="57">
                    <a:moveTo>
                      <a:pt x="123" y="25"/>
                    </a:moveTo>
                    <a:lnTo>
                      <a:pt x="123" y="27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6" y="34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6" y="39"/>
                    </a:lnTo>
                    <a:lnTo>
                      <a:pt x="146" y="41"/>
                    </a:lnTo>
                    <a:lnTo>
                      <a:pt x="159" y="41"/>
                    </a:lnTo>
                    <a:lnTo>
                      <a:pt x="161" y="41"/>
                    </a:lnTo>
                    <a:lnTo>
                      <a:pt x="162" y="45"/>
                    </a:lnTo>
                    <a:lnTo>
                      <a:pt x="166" y="48"/>
                    </a:lnTo>
                    <a:lnTo>
                      <a:pt x="171" y="48"/>
                    </a:lnTo>
                    <a:lnTo>
                      <a:pt x="171" y="50"/>
                    </a:lnTo>
                    <a:lnTo>
                      <a:pt x="157" y="56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4" y="56"/>
                    </a:lnTo>
                    <a:lnTo>
                      <a:pt x="118" y="52"/>
                    </a:lnTo>
                    <a:lnTo>
                      <a:pt x="125" y="48"/>
                    </a:lnTo>
                    <a:lnTo>
                      <a:pt x="125" y="47"/>
                    </a:lnTo>
                    <a:lnTo>
                      <a:pt x="125" y="45"/>
                    </a:lnTo>
                    <a:lnTo>
                      <a:pt x="120" y="43"/>
                    </a:lnTo>
                    <a:lnTo>
                      <a:pt x="109" y="43"/>
                    </a:lnTo>
                    <a:lnTo>
                      <a:pt x="103" y="38"/>
                    </a:lnTo>
                    <a:lnTo>
                      <a:pt x="102" y="30"/>
                    </a:lnTo>
                    <a:lnTo>
                      <a:pt x="100" y="29"/>
                    </a:lnTo>
                    <a:lnTo>
                      <a:pt x="87" y="27"/>
                    </a:lnTo>
                    <a:lnTo>
                      <a:pt x="75" y="23"/>
                    </a:lnTo>
                    <a:lnTo>
                      <a:pt x="69" y="20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9" y="18"/>
                    </a:lnTo>
                    <a:lnTo>
                      <a:pt x="55" y="20"/>
                    </a:lnTo>
                    <a:lnTo>
                      <a:pt x="53" y="18"/>
                    </a:lnTo>
                    <a:lnTo>
                      <a:pt x="46" y="16"/>
                    </a:lnTo>
                    <a:lnTo>
                      <a:pt x="44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34" y="9"/>
                    </a:lnTo>
                    <a:lnTo>
                      <a:pt x="28" y="13"/>
                    </a:lnTo>
                    <a:lnTo>
                      <a:pt x="26" y="14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39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4"/>
                    </a:lnTo>
                    <a:lnTo>
                      <a:pt x="77" y="4"/>
                    </a:lnTo>
                    <a:lnTo>
                      <a:pt x="82" y="7"/>
                    </a:lnTo>
                    <a:lnTo>
                      <a:pt x="84" y="9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96" y="13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7" y="18"/>
                    </a:lnTo>
                    <a:lnTo>
                      <a:pt x="111" y="22"/>
                    </a:lnTo>
                    <a:lnTo>
                      <a:pt x="123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" name="Freeform 6049"/>
              <p:cNvSpPr>
                <a:spLocks/>
              </p:cNvSpPr>
              <p:nvPr/>
            </p:nvSpPr>
            <p:spPr bwMode="auto">
              <a:xfrm>
                <a:off x="1341" y="2323"/>
                <a:ext cx="171" cy="57"/>
              </a:xfrm>
              <a:custGeom>
                <a:avLst/>
                <a:gdLst>
                  <a:gd name="T0" fmla="*/ 123 w 171"/>
                  <a:gd name="T1" fmla="*/ 27 h 57"/>
                  <a:gd name="T2" fmla="*/ 136 w 171"/>
                  <a:gd name="T3" fmla="*/ 32 h 57"/>
                  <a:gd name="T4" fmla="*/ 145 w 171"/>
                  <a:gd name="T5" fmla="*/ 34 h 57"/>
                  <a:gd name="T6" fmla="*/ 148 w 171"/>
                  <a:gd name="T7" fmla="*/ 36 h 57"/>
                  <a:gd name="T8" fmla="*/ 146 w 171"/>
                  <a:gd name="T9" fmla="*/ 39 h 57"/>
                  <a:gd name="T10" fmla="*/ 146 w 171"/>
                  <a:gd name="T11" fmla="*/ 41 h 57"/>
                  <a:gd name="T12" fmla="*/ 161 w 171"/>
                  <a:gd name="T13" fmla="*/ 41 h 57"/>
                  <a:gd name="T14" fmla="*/ 162 w 171"/>
                  <a:gd name="T15" fmla="*/ 45 h 57"/>
                  <a:gd name="T16" fmla="*/ 171 w 171"/>
                  <a:gd name="T17" fmla="*/ 48 h 57"/>
                  <a:gd name="T18" fmla="*/ 157 w 171"/>
                  <a:gd name="T19" fmla="*/ 56 h 57"/>
                  <a:gd name="T20" fmla="*/ 114 w 171"/>
                  <a:gd name="T21" fmla="*/ 57 h 57"/>
                  <a:gd name="T22" fmla="*/ 118 w 171"/>
                  <a:gd name="T23" fmla="*/ 52 h 57"/>
                  <a:gd name="T24" fmla="*/ 125 w 171"/>
                  <a:gd name="T25" fmla="*/ 47 h 57"/>
                  <a:gd name="T26" fmla="*/ 120 w 171"/>
                  <a:gd name="T27" fmla="*/ 43 h 57"/>
                  <a:gd name="T28" fmla="*/ 103 w 171"/>
                  <a:gd name="T29" fmla="*/ 38 h 57"/>
                  <a:gd name="T30" fmla="*/ 100 w 171"/>
                  <a:gd name="T31" fmla="*/ 29 h 57"/>
                  <a:gd name="T32" fmla="*/ 75 w 171"/>
                  <a:gd name="T33" fmla="*/ 23 h 57"/>
                  <a:gd name="T34" fmla="*/ 62 w 171"/>
                  <a:gd name="T35" fmla="*/ 20 h 57"/>
                  <a:gd name="T36" fmla="*/ 59 w 171"/>
                  <a:gd name="T37" fmla="*/ 18 h 57"/>
                  <a:gd name="T38" fmla="*/ 53 w 171"/>
                  <a:gd name="T39" fmla="*/ 18 h 57"/>
                  <a:gd name="T40" fmla="*/ 46 w 171"/>
                  <a:gd name="T41" fmla="*/ 16 h 57"/>
                  <a:gd name="T42" fmla="*/ 44 w 171"/>
                  <a:gd name="T43" fmla="*/ 14 h 57"/>
                  <a:gd name="T44" fmla="*/ 50 w 171"/>
                  <a:gd name="T45" fmla="*/ 13 h 57"/>
                  <a:gd name="T46" fmla="*/ 50 w 171"/>
                  <a:gd name="T47" fmla="*/ 11 h 57"/>
                  <a:gd name="T48" fmla="*/ 48 w 171"/>
                  <a:gd name="T49" fmla="*/ 9 h 57"/>
                  <a:gd name="T50" fmla="*/ 28 w 171"/>
                  <a:gd name="T51" fmla="*/ 13 h 57"/>
                  <a:gd name="T52" fmla="*/ 17 w 171"/>
                  <a:gd name="T53" fmla="*/ 18 h 57"/>
                  <a:gd name="T54" fmla="*/ 10 w 171"/>
                  <a:gd name="T55" fmla="*/ 22 h 57"/>
                  <a:gd name="T56" fmla="*/ 7 w 171"/>
                  <a:gd name="T57" fmla="*/ 25 h 57"/>
                  <a:gd name="T58" fmla="*/ 5 w 171"/>
                  <a:gd name="T59" fmla="*/ 23 h 57"/>
                  <a:gd name="T60" fmla="*/ 0 w 171"/>
                  <a:gd name="T61" fmla="*/ 22 h 57"/>
                  <a:gd name="T62" fmla="*/ 7 w 171"/>
                  <a:gd name="T63" fmla="*/ 20 h 57"/>
                  <a:gd name="T64" fmla="*/ 9 w 171"/>
                  <a:gd name="T65" fmla="*/ 13 h 57"/>
                  <a:gd name="T66" fmla="*/ 39 w 171"/>
                  <a:gd name="T67" fmla="*/ 0 h 57"/>
                  <a:gd name="T68" fmla="*/ 68 w 171"/>
                  <a:gd name="T69" fmla="*/ 2 h 57"/>
                  <a:gd name="T70" fmla="*/ 77 w 171"/>
                  <a:gd name="T71" fmla="*/ 4 h 57"/>
                  <a:gd name="T72" fmla="*/ 84 w 171"/>
                  <a:gd name="T73" fmla="*/ 9 h 57"/>
                  <a:gd name="T74" fmla="*/ 89 w 171"/>
                  <a:gd name="T75" fmla="*/ 13 h 57"/>
                  <a:gd name="T76" fmla="*/ 98 w 171"/>
                  <a:gd name="T77" fmla="*/ 14 h 57"/>
                  <a:gd name="T78" fmla="*/ 102 w 171"/>
                  <a:gd name="T79" fmla="*/ 14 h 57"/>
                  <a:gd name="T80" fmla="*/ 100 w 171"/>
                  <a:gd name="T81" fmla="*/ 16 h 57"/>
                  <a:gd name="T82" fmla="*/ 105 w 171"/>
                  <a:gd name="T83" fmla="*/ 16 h 57"/>
                  <a:gd name="T84" fmla="*/ 111 w 171"/>
                  <a:gd name="T85" fmla="*/ 22 h 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1"/>
                  <a:gd name="T130" fmla="*/ 0 h 57"/>
                  <a:gd name="T131" fmla="*/ 171 w 171"/>
                  <a:gd name="T132" fmla="*/ 57 h 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1" h="57">
                    <a:moveTo>
                      <a:pt x="123" y="25"/>
                    </a:moveTo>
                    <a:lnTo>
                      <a:pt x="123" y="27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6" y="34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6" y="39"/>
                    </a:lnTo>
                    <a:lnTo>
                      <a:pt x="146" y="41"/>
                    </a:lnTo>
                    <a:lnTo>
                      <a:pt x="159" y="41"/>
                    </a:lnTo>
                    <a:lnTo>
                      <a:pt x="161" y="41"/>
                    </a:lnTo>
                    <a:lnTo>
                      <a:pt x="162" y="45"/>
                    </a:lnTo>
                    <a:lnTo>
                      <a:pt x="166" y="48"/>
                    </a:lnTo>
                    <a:lnTo>
                      <a:pt x="171" y="48"/>
                    </a:lnTo>
                    <a:lnTo>
                      <a:pt x="171" y="50"/>
                    </a:lnTo>
                    <a:lnTo>
                      <a:pt x="157" y="56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4" y="56"/>
                    </a:lnTo>
                    <a:lnTo>
                      <a:pt x="118" y="52"/>
                    </a:lnTo>
                    <a:lnTo>
                      <a:pt x="125" y="48"/>
                    </a:lnTo>
                    <a:lnTo>
                      <a:pt x="125" y="47"/>
                    </a:lnTo>
                    <a:lnTo>
                      <a:pt x="125" y="45"/>
                    </a:lnTo>
                    <a:lnTo>
                      <a:pt x="120" y="43"/>
                    </a:lnTo>
                    <a:lnTo>
                      <a:pt x="109" y="43"/>
                    </a:lnTo>
                    <a:lnTo>
                      <a:pt x="103" y="38"/>
                    </a:lnTo>
                    <a:lnTo>
                      <a:pt x="102" y="30"/>
                    </a:lnTo>
                    <a:lnTo>
                      <a:pt x="100" y="29"/>
                    </a:lnTo>
                    <a:lnTo>
                      <a:pt x="87" y="27"/>
                    </a:lnTo>
                    <a:lnTo>
                      <a:pt x="75" y="23"/>
                    </a:lnTo>
                    <a:lnTo>
                      <a:pt x="69" y="20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9" y="18"/>
                    </a:lnTo>
                    <a:lnTo>
                      <a:pt x="55" y="20"/>
                    </a:lnTo>
                    <a:lnTo>
                      <a:pt x="53" y="18"/>
                    </a:lnTo>
                    <a:lnTo>
                      <a:pt x="46" y="16"/>
                    </a:lnTo>
                    <a:lnTo>
                      <a:pt x="44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34" y="9"/>
                    </a:lnTo>
                    <a:lnTo>
                      <a:pt x="28" y="13"/>
                    </a:lnTo>
                    <a:lnTo>
                      <a:pt x="26" y="14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39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4"/>
                    </a:lnTo>
                    <a:lnTo>
                      <a:pt x="77" y="4"/>
                    </a:lnTo>
                    <a:lnTo>
                      <a:pt x="82" y="7"/>
                    </a:lnTo>
                    <a:lnTo>
                      <a:pt x="84" y="9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96" y="13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7" y="18"/>
                    </a:lnTo>
                    <a:lnTo>
                      <a:pt x="111" y="22"/>
                    </a:lnTo>
                    <a:lnTo>
                      <a:pt x="123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" name="Freeform 6050"/>
              <p:cNvSpPr>
                <a:spLocks/>
              </p:cNvSpPr>
              <p:nvPr/>
            </p:nvSpPr>
            <p:spPr bwMode="auto">
              <a:xfrm>
                <a:off x="1367" y="2345"/>
                <a:ext cx="9" cy="8"/>
              </a:xfrm>
              <a:custGeom>
                <a:avLst/>
                <a:gdLst>
                  <a:gd name="T0" fmla="*/ 8 w 9"/>
                  <a:gd name="T1" fmla="*/ 0 h 8"/>
                  <a:gd name="T2" fmla="*/ 8 w 9"/>
                  <a:gd name="T3" fmla="*/ 1 h 8"/>
                  <a:gd name="T4" fmla="*/ 9 w 9"/>
                  <a:gd name="T5" fmla="*/ 3 h 8"/>
                  <a:gd name="T6" fmla="*/ 9 w 9"/>
                  <a:gd name="T7" fmla="*/ 7 h 8"/>
                  <a:gd name="T8" fmla="*/ 6 w 9"/>
                  <a:gd name="T9" fmla="*/ 8 h 8"/>
                  <a:gd name="T10" fmla="*/ 2 w 9"/>
                  <a:gd name="T11" fmla="*/ 8 h 8"/>
                  <a:gd name="T12" fmla="*/ 2 w 9"/>
                  <a:gd name="T13" fmla="*/ 7 h 8"/>
                  <a:gd name="T14" fmla="*/ 0 w 9"/>
                  <a:gd name="T15" fmla="*/ 5 h 8"/>
                  <a:gd name="T16" fmla="*/ 4 w 9"/>
                  <a:gd name="T17" fmla="*/ 7 h 8"/>
                  <a:gd name="T18" fmla="*/ 4 w 9"/>
                  <a:gd name="T19" fmla="*/ 5 h 8"/>
                  <a:gd name="T20" fmla="*/ 4 w 9"/>
                  <a:gd name="T21" fmla="*/ 3 h 8"/>
                  <a:gd name="T22" fmla="*/ 4 w 9"/>
                  <a:gd name="T23" fmla="*/ 1 h 8"/>
                  <a:gd name="T24" fmla="*/ 4 w 9"/>
                  <a:gd name="T25" fmla="*/ 0 h 8"/>
                  <a:gd name="T26" fmla="*/ 6 w 9"/>
                  <a:gd name="T27" fmla="*/ 0 h 8"/>
                  <a:gd name="T28" fmla="*/ 8 w 9"/>
                  <a:gd name="T29" fmla="*/ 0 h 8"/>
                  <a:gd name="T30" fmla="*/ 8 w 9"/>
                  <a:gd name="T31" fmla="*/ 0 h 8"/>
                  <a:gd name="T32" fmla="*/ 8 w 9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8"/>
                  <a:gd name="T53" fmla="*/ 9 w 9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8">
                    <a:moveTo>
                      <a:pt x="8" y="0"/>
                    </a:moveTo>
                    <a:lnTo>
                      <a:pt x="8" y="1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" name="Freeform 6051"/>
              <p:cNvSpPr>
                <a:spLocks/>
              </p:cNvSpPr>
              <p:nvPr/>
            </p:nvSpPr>
            <p:spPr bwMode="auto">
              <a:xfrm>
                <a:off x="1367" y="2345"/>
                <a:ext cx="9" cy="8"/>
              </a:xfrm>
              <a:custGeom>
                <a:avLst/>
                <a:gdLst>
                  <a:gd name="T0" fmla="*/ 8 w 9"/>
                  <a:gd name="T1" fmla="*/ 0 h 8"/>
                  <a:gd name="T2" fmla="*/ 8 w 9"/>
                  <a:gd name="T3" fmla="*/ 1 h 8"/>
                  <a:gd name="T4" fmla="*/ 9 w 9"/>
                  <a:gd name="T5" fmla="*/ 3 h 8"/>
                  <a:gd name="T6" fmla="*/ 9 w 9"/>
                  <a:gd name="T7" fmla="*/ 7 h 8"/>
                  <a:gd name="T8" fmla="*/ 6 w 9"/>
                  <a:gd name="T9" fmla="*/ 8 h 8"/>
                  <a:gd name="T10" fmla="*/ 2 w 9"/>
                  <a:gd name="T11" fmla="*/ 8 h 8"/>
                  <a:gd name="T12" fmla="*/ 2 w 9"/>
                  <a:gd name="T13" fmla="*/ 7 h 8"/>
                  <a:gd name="T14" fmla="*/ 0 w 9"/>
                  <a:gd name="T15" fmla="*/ 5 h 8"/>
                  <a:gd name="T16" fmla="*/ 4 w 9"/>
                  <a:gd name="T17" fmla="*/ 7 h 8"/>
                  <a:gd name="T18" fmla="*/ 4 w 9"/>
                  <a:gd name="T19" fmla="*/ 5 h 8"/>
                  <a:gd name="T20" fmla="*/ 4 w 9"/>
                  <a:gd name="T21" fmla="*/ 3 h 8"/>
                  <a:gd name="T22" fmla="*/ 4 w 9"/>
                  <a:gd name="T23" fmla="*/ 1 h 8"/>
                  <a:gd name="T24" fmla="*/ 4 w 9"/>
                  <a:gd name="T25" fmla="*/ 0 h 8"/>
                  <a:gd name="T26" fmla="*/ 6 w 9"/>
                  <a:gd name="T27" fmla="*/ 0 h 8"/>
                  <a:gd name="T28" fmla="*/ 8 w 9"/>
                  <a:gd name="T29" fmla="*/ 0 h 8"/>
                  <a:gd name="T30" fmla="*/ 8 w 9"/>
                  <a:gd name="T31" fmla="*/ 0 h 8"/>
                  <a:gd name="T32" fmla="*/ 8 w 9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8"/>
                  <a:gd name="T53" fmla="*/ 9 w 9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8">
                    <a:moveTo>
                      <a:pt x="8" y="0"/>
                    </a:moveTo>
                    <a:lnTo>
                      <a:pt x="8" y="1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" name="Freeform 6052"/>
              <p:cNvSpPr>
                <a:spLocks/>
              </p:cNvSpPr>
              <p:nvPr/>
            </p:nvSpPr>
            <p:spPr bwMode="auto">
              <a:xfrm>
                <a:off x="1441" y="2334"/>
                <a:ext cx="16" cy="11"/>
              </a:xfrm>
              <a:custGeom>
                <a:avLst/>
                <a:gdLst>
                  <a:gd name="T0" fmla="*/ 11 w 16"/>
                  <a:gd name="T1" fmla="*/ 3 h 11"/>
                  <a:gd name="T2" fmla="*/ 14 w 16"/>
                  <a:gd name="T3" fmla="*/ 5 h 11"/>
                  <a:gd name="T4" fmla="*/ 16 w 16"/>
                  <a:gd name="T5" fmla="*/ 7 h 11"/>
                  <a:gd name="T6" fmla="*/ 16 w 16"/>
                  <a:gd name="T7" fmla="*/ 11 h 11"/>
                  <a:gd name="T8" fmla="*/ 12 w 16"/>
                  <a:gd name="T9" fmla="*/ 11 h 11"/>
                  <a:gd name="T10" fmla="*/ 11 w 16"/>
                  <a:gd name="T11" fmla="*/ 7 h 11"/>
                  <a:gd name="T12" fmla="*/ 9 w 16"/>
                  <a:gd name="T13" fmla="*/ 5 h 11"/>
                  <a:gd name="T14" fmla="*/ 7 w 16"/>
                  <a:gd name="T15" fmla="*/ 3 h 11"/>
                  <a:gd name="T16" fmla="*/ 3 w 16"/>
                  <a:gd name="T17" fmla="*/ 3 h 11"/>
                  <a:gd name="T18" fmla="*/ 0 w 16"/>
                  <a:gd name="T19" fmla="*/ 2 h 11"/>
                  <a:gd name="T20" fmla="*/ 0 w 16"/>
                  <a:gd name="T21" fmla="*/ 0 h 11"/>
                  <a:gd name="T22" fmla="*/ 0 w 16"/>
                  <a:gd name="T23" fmla="*/ 0 h 11"/>
                  <a:gd name="T24" fmla="*/ 3 w 16"/>
                  <a:gd name="T25" fmla="*/ 0 h 11"/>
                  <a:gd name="T26" fmla="*/ 11 w 16"/>
                  <a:gd name="T27" fmla="*/ 3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1"/>
                  <a:gd name="T44" fmla="*/ 16 w 16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1">
                    <a:moveTo>
                      <a:pt x="11" y="3"/>
                    </a:moveTo>
                    <a:lnTo>
                      <a:pt x="14" y="5"/>
                    </a:lnTo>
                    <a:lnTo>
                      <a:pt x="16" y="7"/>
                    </a:lnTo>
                    <a:lnTo>
                      <a:pt x="16" y="11"/>
                    </a:lnTo>
                    <a:lnTo>
                      <a:pt x="12" y="11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" name="Freeform 6053"/>
              <p:cNvSpPr>
                <a:spLocks/>
              </p:cNvSpPr>
              <p:nvPr/>
            </p:nvSpPr>
            <p:spPr bwMode="auto">
              <a:xfrm>
                <a:off x="1441" y="2334"/>
                <a:ext cx="16" cy="11"/>
              </a:xfrm>
              <a:custGeom>
                <a:avLst/>
                <a:gdLst>
                  <a:gd name="T0" fmla="*/ 11 w 16"/>
                  <a:gd name="T1" fmla="*/ 3 h 11"/>
                  <a:gd name="T2" fmla="*/ 14 w 16"/>
                  <a:gd name="T3" fmla="*/ 5 h 11"/>
                  <a:gd name="T4" fmla="*/ 16 w 16"/>
                  <a:gd name="T5" fmla="*/ 7 h 11"/>
                  <a:gd name="T6" fmla="*/ 16 w 16"/>
                  <a:gd name="T7" fmla="*/ 11 h 11"/>
                  <a:gd name="T8" fmla="*/ 12 w 16"/>
                  <a:gd name="T9" fmla="*/ 11 h 11"/>
                  <a:gd name="T10" fmla="*/ 11 w 16"/>
                  <a:gd name="T11" fmla="*/ 7 h 11"/>
                  <a:gd name="T12" fmla="*/ 9 w 16"/>
                  <a:gd name="T13" fmla="*/ 5 h 11"/>
                  <a:gd name="T14" fmla="*/ 7 w 16"/>
                  <a:gd name="T15" fmla="*/ 3 h 11"/>
                  <a:gd name="T16" fmla="*/ 3 w 16"/>
                  <a:gd name="T17" fmla="*/ 3 h 11"/>
                  <a:gd name="T18" fmla="*/ 0 w 16"/>
                  <a:gd name="T19" fmla="*/ 2 h 11"/>
                  <a:gd name="T20" fmla="*/ 0 w 16"/>
                  <a:gd name="T21" fmla="*/ 0 h 11"/>
                  <a:gd name="T22" fmla="*/ 0 w 16"/>
                  <a:gd name="T23" fmla="*/ 0 h 11"/>
                  <a:gd name="T24" fmla="*/ 3 w 16"/>
                  <a:gd name="T25" fmla="*/ 0 h 11"/>
                  <a:gd name="T26" fmla="*/ 11 w 16"/>
                  <a:gd name="T27" fmla="*/ 3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1"/>
                  <a:gd name="T44" fmla="*/ 16 w 16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1">
                    <a:moveTo>
                      <a:pt x="11" y="3"/>
                    </a:moveTo>
                    <a:lnTo>
                      <a:pt x="14" y="5"/>
                    </a:lnTo>
                    <a:lnTo>
                      <a:pt x="16" y="7"/>
                    </a:lnTo>
                    <a:lnTo>
                      <a:pt x="16" y="11"/>
                    </a:lnTo>
                    <a:lnTo>
                      <a:pt x="12" y="11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" name="Freeform 6054"/>
              <p:cNvSpPr>
                <a:spLocks/>
              </p:cNvSpPr>
              <p:nvPr/>
            </p:nvSpPr>
            <p:spPr bwMode="auto">
              <a:xfrm>
                <a:off x="1666" y="3751"/>
                <a:ext cx="16" cy="6"/>
              </a:xfrm>
              <a:custGeom>
                <a:avLst/>
                <a:gdLst>
                  <a:gd name="T0" fmla="*/ 4 w 16"/>
                  <a:gd name="T1" fmla="*/ 2 h 6"/>
                  <a:gd name="T2" fmla="*/ 7 w 16"/>
                  <a:gd name="T3" fmla="*/ 0 h 6"/>
                  <a:gd name="T4" fmla="*/ 11 w 16"/>
                  <a:gd name="T5" fmla="*/ 0 h 6"/>
                  <a:gd name="T6" fmla="*/ 15 w 16"/>
                  <a:gd name="T7" fmla="*/ 0 h 6"/>
                  <a:gd name="T8" fmla="*/ 16 w 16"/>
                  <a:gd name="T9" fmla="*/ 0 h 6"/>
                  <a:gd name="T10" fmla="*/ 15 w 16"/>
                  <a:gd name="T11" fmla="*/ 2 h 6"/>
                  <a:gd name="T12" fmla="*/ 15 w 16"/>
                  <a:gd name="T13" fmla="*/ 2 h 6"/>
                  <a:gd name="T14" fmla="*/ 11 w 16"/>
                  <a:gd name="T15" fmla="*/ 2 h 6"/>
                  <a:gd name="T16" fmla="*/ 9 w 16"/>
                  <a:gd name="T17" fmla="*/ 2 h 6"/>
                  <a:gd name="T18" fmla="*/ 9 w 16"/>
                  <a:gd name="T19" fmla="*/ 4 h 6"/>
                  <a:gd name="T20" fmla="*/ 6 w 16"/>
                  <a:gd name="T21" fmla="*/ 4 h 6"/>
                  <a:gd name="T22" fmla="*/ 4 w 16"/>
                  <a:gd name="T23" fmla="*/ 6 h 6"/>
                  <a:gd name="T24" fmla="*/ 0 w 16"/>
                  <a:gd name="T25" fmla="*/ 4 h 6"/>
                  <a:gd name="T26" fmla="*/ 2 w 16"/>
                  <a:gd name="T27" fmla="*/ 2 h 6"/>
                  <a:gd name="T28" fmla="*/ 2 w 16"/>
                  <a:gd name="T29" fmla="*/ 0 h 6"/>
                  <a:gd name="T30" fmla="*/ 4 w 16"/>
                  <a:gd name="T31" fmla="*/ 2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4" y="2"/>
                    </a:move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" name="Freeform 6055"/>
              <p:cNvSpPr>
                <a:spLocks/>
              </p:cNvSpPr>
              <p:nvPr/>
            </p:nvSpPr>
            <p:spPr bwMode="auto">
              <a:xfrm>
                <a:off x="1666" y="3751"/>
                <a:ext cx="16" cy="6"/>
              </a:xfrm>
              <a:custGeom>
                <a:avLst/>
                <a:gdLst>
                  <a:gd name="T0" fmla="*/ 4 w 16"/>
                  <a:gd name="T1" fmla="*/ 2 h 6"/>
                  <a:gd name="T2" fmla="*/ 7 w 16"/>
                  <a:gd name="T3" fmla="*/ 0 h 6"/>
                  <a:gd name="T4" fmla="*/ 11 w 16"/>
                  <a:gd name="T5" fmla="*/ 0 h 6"/>
                  <a:gd name="T6" fmla="*/ 15 w 16"/>
                  <a:gd name="T7" fmla="*/ 0 h 6"/>
                  <a:gd name="T8" fmla="*/ 16 w 16"/>
                  <a:gd name="T9" fmla="*/ 0 h 6"/>
                  <a:gd name="T10" fmla="*/ 15 w 16"/>
                  <a:gd name="T11" fmla="*/ 2 h 6"/>
                  <a:gd name="T12" fmla="*/ 15 w 16"/>
                  <a:gd name="T13" fmla="*/ 2 h 6"/>
                  <a:gd name="T14" fmla="*/ 11 w 16"/>
                  <a:gd name="T15" fmla="*/ 2 h 6"/>
                  <a:gd name="T16" fmla="*/ 9 w 16"/>
                  <a:gd name="T17" fmla="*/ 2 h 6"/>
                  <a:gd name="T18" fmla="*/ 9 w 16"/>
                  <a:gd name="T19" fmla="*/ 4 h 6"/>
                  <a:gd name="T20" fmla="*/ 6 w 16"/>
                  <a:gd name="T21" fmla="*/ 4 h 6"/>
                  <a:gd name="T22" fmla="*/ 4 w 16"/>
                  <a:gd name="T23" fmla="*/ 6 h 6"/>
                  <a:gd name="T24" fmla="*/ 0 w 16"/>
                  <a:gd name="T25" fmla="*/ 4 h 6"/>
                  <a:gd name="T26" fmla="*/ 2 w 16"/>
                  <a:gd name="T27" fmla="*/ 2 h 6"/>
                  <a:gd name="T28" fmla="*/ 2 w 16"/>
                  <a:gd name="T29" fmla="*/ 0 h 6"/>
                  <a:gd name="T30" fmla="*/ 4 w 16"/>
                  <a:gd name="T31" fmla="*/ 2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4" y="2"/>
                    </a:move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" name="Freeform 6056"/>
              <p:cNvSpPr>
                <a:spLocks/>
              </p:cNvSpPr>
              <p:nvPr/>
            </p:nvSpPr>
            <p:spPr bwMode="auto">
              <a:xfrm>
                <a:off x="1269" y="2445"/>
                <a:ext cx="98" cy="48"/>
              </a:xfrm>
              <a:custGeom>
                <a:avLst/>
                <a:gdLst>
                  <a:gd name="T0" fmla="*/ 95 w 98"/>
                  <a:gd name="T1" fmla="*/ 16 h 48"/>
                  <a:gd name="T2" fmla="*/ 89 w 98"/>
                  <a:gd name="T3" fmla="*/ 19 h 48"/>
                  <a:gd name="T4" fmla="*/ 84 w 98"/>
                  <a:gd name="T5" fmla="*/ 19 h 48"/>
                  <a:gd name="T6" fmla="*/ 77 w 98"/>
                  <a:gd name="T7" fmla="*/ 21 h 48"/>
                  <a:gd name="T8" fmla="*/ 75 w 98"/>
                  <a:gd name="T9" fmla="*/ 19 h 48"/>
                  <a:gd name="T10" fmla="*/ 73 w 98"/>
                  <a:gd name="T11" fmla="*/ 19 h 48"/>
                  <a:gd name="T12" fmla="*/ 72 w 98"/>
                  <a:gd name="T13" fmla="*/ 21 h 48"/>
                  <a:gd name="T14" fmla="*/ 70 w 98"/>
                  <a:gd name="T15" fmla="*/ 27 h 48"/>
                  <a:gd name="T16" fmla="*/ 66 w 98"/>
                  <a:gd name="T17" fmla="*/ 28 h 48"/>
                  <a:gd name="T18" fmla="*/ 64 w 98"/>
                  <a:gd name="T19" fmla="*/ 30 h 48"/>
                  <a:gd name="T20" fmla="*/ 61 w 98"/>
                  <a:gd name="T21" fmla="*/ 32 h 48"/>
                  <a:gd name="T22" fmla="*/ 59 w 98"/>
                  <a:gd name="T23" fmla="*/ 34 h 48"/>
                  <a:gd name="T24" fmla="*/ 57 w 98"/>
                  <a:gd name="T25" fmla="*/ 34 h 48"/>
                  <a:gd name="T26" fmla="*/ 52 w 98"/>
                  <a:gd name="T27" fmla="*/ 32 h 48"/>
                  <a:gd name="T28" fmla="*/ 43 w 98"/>
                  <a:gd name="T29" fmla="*/ 37 h 48"/>
                  <a:gd name="T30" fmla="*/ 43 w 98"/>
                  <a:gd name="T31" fmla="*/ 43 h 48"/>
                  <a:gd name="T32" fmla="*/ 39 w 98"/>
                  <a:gd name="T33" fmla="*/ 44 h 48"/>
                  <a:gd name="T34" fmla="*/ 38 w 98"/>
                  <a:gd name="T35" fmla="*/ 48 h 48"/>
                  <a:gd name="T36" fmla="*/ 32 w 98"/>
                  <a:gd name="T37" fmla="*/ 48 h 48"/>
                  <a:gd name="T38" fmla="*/ 30 w 98"/>
                  <a:gd name="T39" fmla="*/ 44 h 48"/>
                  <a:gd name="T40" fmla="*/ 29 w 98"/>
                  <a:gd name="T41" fmla="*/ 43 h 48"/>
                  <a:gd name="T42" fmla="*/ 25 w 98"/>
                  <a:gd name="T43" fmla="*/ 41 h 48"/>
                  <a:gd name="T44" fmla="*/ 25 w 98"/>
                  <a:gd name="T45" fmla="*/ 36 h 48"/>
                  <a:gd name="T46" fmla="*/ 21 w 98"/>
                  <a:gd name="T47" fmla="*/ 34 h 48"/>
                  <a:gd name="T48" fmla="*/ 20 w 98"/>
                  <a:gd name="T49" fmla="*/ 34 h 48"/>
                  <a:gd name="T50" fmla="*/ 16 w 98"/>
                  <a:gd name="T51" fmla="*/ 34 h 48"/>
                  <a:gd name="T52" fmla="*/ 14 w 98"/>
                  <a:gd name="T53" fmla="*/ 34 h 48"/>
                  <a:gd name="T54" fmla="*/ 13 w 98"/>
                  <a:gd name="T55" fmla="*/ 32 h 48"/>
                  <a:gd name="T56" fmla="*/ 11 w 98"/>
                  <a:gd name="T57" fmla="*/ 30 h 48"/>
                  <a:gd name="T58" fmla="*/ 7 w 98"/>
                  <a:gd name="T59" fmla="*/ 28 h 48"/>
                  <a:gd name="T60" fmla="*/ 2 w 98"/>
                  <a:gd name="T61" fmla="*/ 27 h 48"/>
                  <a:gd name="T62" fmla="*/ 0 w 98"/>
                  <a:gd name="T63" fmla="*/ 25 h 48"/>
                  <a:gd name="T64" fmla="*/ 4 w 98"/>
                  <a:gd name="T65" fmla="*/ 21 h 48"/>
                  <a:gd name="T66" fmla="*/ 2 w 98"/>
                  <a:gd name="T67" fmla="*/ 19 h 48"/>
                  <a:gd name="T68" fmla="*/ 2 w 98"/>
                  <a:gd name="T69" fmla="*/ 18 h 48"/>
                  <a:gd name="T70" fmla="*/ 5 w 98"/>
                  <a:gd name="T71" fmla="*/ 14 h 48"/>
                  <a:gd name="T72" fmla="*/ 7 w 98"/>
                  <a:gd name="T73" fmla="*/ 14 h 48"/>
                  <a:gd name="T74" fmla="*/ 18 w 98"/>
                  <a:gd name="T75" fmla="*/ 3 h 48"/>
                  <a:gd name="T76" fmla="*/ 23 w 98"/>
                  <a:gd name="T77" fmla="*/ 2 h 48"/>
                  <a:gd name="T78" fmla="*/ 54 w 98"/>
                  <a:gd name="T79" fmla="*/ 0 h 48"/>
                  <a:gd name="T80" fmla="*/ 59 w 98"/>
                  <a:gd name="T81" fmla="*/ 0 h 48"/>
                  <a:gd name="T82" fmla="*/ 64 w 98"/>
                  <a:gd name="T83" fmla="*/ 2 h 48"/>
                  <a:gd name="T84" fmla="*/ 72 w 98"/>
                  <a:gd name="T85" fmla="*/ 0 h 48"/>
                  <a:gd name="T86" fmla="*/ 82 w 98"/>
                  <a:gd name="T87" fmla="*/ 3 h 48"/>
                  <a:gd name="T88" fmla="*/ 98 w 98"/>
                  <a:gd name="T89" fmla="*/ 14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8"/>
                  <a:gd name="T136" fmla="*/ 0 h 48"/>
                  <a:gd name="T137" fmla="*/ 98 w 98"/>
                  <a:gd name="T138" fmla="*/ 48 h 4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8" h="48">
                    <a:moveTo>
                      <a:pt x="98" y="16"/>
                    </a:moveTo>
                    <a:lnTo>
                      <a:pt x="95" y="16"/>
                    </a:lnTo>
                    <a:lnTo>
                      <a:pt x="91" y="18"/>
                    </a:lnTo>
                    <a:lnTo>
                      <a:pt x="89" y="19"/>
                    </a:lnTo>
                    <a:lnTo>
                      <a:pt x="88" y="19"/>
                    </a:lnTo>
                    <a:lnTo>
                      <a:pt x="84" y="19"/>
                    </a:lnTo>
                    <a:lnTo>
                      <a:pt x="82" y="21"/>
                    </a:lnTo>
                    <a:lnTo>
                      <a:pt x="77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2" y="21"/>
                    </a:lnTo>
                    <a:lnTo>
                      <a:pt x="70" y="23"/>
                    </a:lnTo>
                    <a:lnTo>
                      <a:pt x="70" y="27"/>
                    </a:lnTo>
                    <a:lnTo>
                      <a:pt x="68" y="27"/>
                    </a:lnTo>
                    <a:lnTo>
                      <a:pt x="66" y="28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1" y="32"/>
                    </a:lnTo>
                    <a:lnTo>
                      <a:pt x="59" y="32"/>
                    </a:lnTo>
                    <a:lnTo>
                      <a:pt x="59" y="34"/>
                    </a:lnTo>
                    <a:lnTo>
                      <a:pt x="57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0" y="37"/>
                    </a:lnTo>
                    <a:lnTo>
                      <a:pt x="43" y="37"/>
                    </a:lnTo>
                    <a:lnTo>
                      <a:pt x="43" y="39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39" y="44"/>
                    </a:lnTo>
                    <a:lnTo>
                      <a:pt x="39" y="46"/>
                    </a:lnTo>
                    <a:lnTo>
                      <a:pt x="38" y="48"/>
                    </a:lnTo>
                    <a:lnTo>
                      <a:pt x="32" y="48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5" y="41"/>
                    </a:lnTo>
                    <a:lnTo>
                      <a:pt x="25" y="36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82" y="3"/>
                    </a:lnTo>
                    <a:lnTo>
                      <a:pt x="97" y="12"/>
                    </a:lnTo>
                    <a:lnTo>
                      <a:pt x="98" y="14"/>
                    </a:lnTo>
                    <a:lnTo>
                      <a:pt x="98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" name="Freeform 6057"/>
              <p:cNvSpPr>
                <a:spLocks/>
              </p:cNvSpPr>
              <p:nvPr/>
            </p:nvSpPr>
            <p:spPr bwMode="auto">
              <a:xfrm>
                <a:off x="1269" y="2445"/>
                <a:ext cx="98" cy="48"/>
              </a:xfrm>
              <a:custGeom>
                <a:avLst/>
                <a:gdLst>
                  <a:gd name="T0" fmla="*/ 95 w 98"/>
                  <a:gd name="T1" fmla="*/ 16 h 48"/>
                  <a:gd name="T2" fmla="*/ 89 w 98"/>
                  <a:gd name="T3" fmla="*/ 19 h 48"/>
                  <a:gd name="T4" fmla="*/ 84 w 98"/>
                  <a:gd name="T5" fmla="*/ 19 h 48"/>
                  <a:gd name="T6" fmla="*/ 77 w 98"/>
                  <a:gd name="T7" fmla="*/ 21 h 48"/>
                  <a:gd name="T8" fmla="*/ 75 w 98"/>
                  <a:gd name="T9" fmla="*/ 19 h 48"/>
                  <a:gd name="T10" fmla="*/ 73 w 98"/>
                  <a:gd name="T11" fmla="*/ 19 h 48"/>
                  <a:gd name="T12" fmla="*/ 72 w 98"/>
                  <a:gd name="T13" fmla="*/ 21 h 48"/>
                  <a:gd name="T14" fmla="*/ 70 w 98"/>
                  <a:gd name="T15" fmla="*/ 27 h 48"/>
                  <a:gd name="T16" fmla="*/ 66 w 98"/>
                  <a:gd name="T17" fmla="*/ 28 h 48"/>
                  <a:gd name="T18" fmla="*/ 64 w 98"/>
                  <a:gd name="T19" fmla="*/ 30 h 48"/>
                  <a:gd name="T20" fmla="*/ 61 w 98"/>
                  <a:gd name="T21" fmla="*/ 32 h 48"/>
                  <a:gd name="T22" fmla="*/ 59 w 98"/>
                  <a:gd name="T23" fmla="*/ 34 h 48"/>
                  <a:gd name="T24" fmla="*/ 57 w 98"/>
                  <a:gd name="T25" fmla="*/ 34 h 48"/>
                  <a:gd name="T26" fmla="*/ 52 w 98"/>
                  <a:gd name="T27" fmla="*/ 32 h 48"/>
                  <a:gd name="T28" fmla="*/ 43 w 98"/>
                  <a:gd name="T29" fmla="*/ 37 h 48"/>
                  <a:gd name="T30" fmla="*/ 43 w 98"/>
                  <a:gd name="T31" fmla="*/ 43 h 48"/>
                  <a:gd name="T32" fmla="*/ 39 w 98"/>
                  <a:gd name="T33" fmla="*/ 44 h 48"/>
                  <a:gd name="T34" fmla="*/ 38 w 98"/>
                  <a:gd name="T35" fmla="*/ 48 h 48"/>
                  <a:gd name="T36" fmla="*/ 32 w 98"/>
                  <a:gd name="T37" fmla="*/ 48 h 48"/>
                  <a:gd name="T38" fmla="*/ 30 w 98"/>
                  <a:gd name="T39" fmla="*/ 44 h 48"/>
                  <a:gd name="T40" fmla="*/ 29 w 98"/>
                  <a:gd name="T41" fmla="*/ 43 h 48"/>
                  <a:gd name="T42" fmla="*/ 25 w 98"/>
                  <a:gd name="T43" fmla="*/ 41 h 48"/>
                  <a:gd name="T44" fmla="*/ 25 w 98"/>
                  <a:gd name="T45" fmla="*/ 36 h 48"/>
                  <a:gd name="T46" fmla="*/ 21 w 98"/>
                  <a:gd name="T47" fmla="*/ 34 h 48"/>
                  <a:gd name="T48" fmla="*/ 20 w 98"/>
                  <a:gd name="T49" fmla="*/ 34 h 48"/>
                  <a:gd name="T50" fmla="*/ 16 w 98"/>
                  <a:gd name="T51" fmla="*/ 34 h 48"/>
                  <a:gd name="T52" fmla="*/ 14 w 98"/>
                  <a:gd name="T53" fmla="*/ 34 h 48"/>
                  <a:gd name="T54" fmla="*/ 13 w 98"/>
                  <a:gd name="T55" fmla="*/ 32 h 48"/>
                  <a:gd name="T56" fmla="*/ 11 w 98"/>
                  <a:gd name="T57" fmla="*/ 30 h 48"/>
                  <a:gd name="T58" fmla="*/ 7 w 98"/>
                  <a:gd name="T59" fmla="*/ 28 h 48"/>
                  <a:gd name="T60" fmla="*/ 2 w 98"/>
                  <a:gd name="T61" fmla="*/ 27 h 48"/>
                  <a:gd name="T62" fmla="*/ 0 w 98"/>
                  <a:gd name="T63" fmla="*/ 25 h 48"/>
                  <a:gd name="T64" fmla="*/ 4 w 98"/>
                  <a:gd name="T65" fmla="*/ 21 h 48"/>
                  <a:gd name="T66" fmla="*/ 2 w 98"/>
                  <a:gd name="T67" fmla="*/ 19 h 48"/>
                  <a:gd name="T68" fmla="*/ 2 w 98"/>
                  <a:gd name="T69" fmla="*/ 18 h 48"/>
                  <a:gd name="T70" fmla="*/ 5 w 98"/>
                  <a:gd name="T71" fmla="*/ 14 h 48"/>
                  <a:gd name="T72" fmla="*/ 7 w 98"/>
                  <a:gd name="T73" fmla="*/ 14 h 48"/>
                  <a:gd name="T74" fmla="*/ 18 w 98"/>
                  <a:gd name="T75" fmla="*/ 3 h 48"/>
                  <a:gd name="T76" fmla="*/ 23 w 98"/>
                  <a:gd name="T77" fmla="*/ 2 h 48"/>
                  <a:gd name="T78" fmla="*/ 54 w 98"/>
                  <a:gd name="T79" fmla="*/ 0 h 48"/>
                  <a:gd name="T80" fmla="*/ 59 w 98"/>
                  <a:gd name="T81" fmla="*/ 0 h 48"/>
                  <a:gd name="T82" fmla="*/ 64 w 98"/>
                  <a:gd name="T83" fmla="*/ 2 h 48"/>
                  <a:gd name="T84" fmla="*/ 72 w 98"/>
                  <a:gd name="T85" fmla="*/ 0 h 48"/>
                  <a:gd name="T86" fmla="*/ 82 w 98"/>
                  <a:gd name="T87" fmla="*/ 3 h 48"/>
                  <a:gd name="T88" fmla="*/ 98 w 98"/>
                  <a:gd name="T89" fmla="*/ 14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8"/>
                  <a:gd name="T136" fmla="*/ 0 h 48"/>
                  <a:gd name="T137" fmla="*/ 98 w 98"/>
                  <a:gd name="T138" fmla="*/ 48 h 4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8" h="48">
                    <a:moveTo>
                      <a:pt x="98" y="16"/>
                    </a:moveTo>
                    <a:lnTo>
                      <a:pt x="95" y="16"/>
                    </a:lnTo>
                    <a:lnTo>
                      <a:pt x="91" y="18"/>
                    </a:lnTo>
                    <a:lnTo>
                      <a:pt x="89" y="19"/>
                    </a:lnTo>
                    <a:lnTo>
                      <a:pt x="88" y="19"/>
                    </a:lnTo>
                    <a:lnTo>
                      <a:pt x="84" y="19"/>
                    </a:lnTo>
                    <a:lnTo>
                      <a:pt x="82" y="21"/>
                    </a:lnTo>
                    <a:lnTo>
                      <a:pt x="77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2" y="21"/>
                    </a:lnTo>
                    <a:lnTo>
                      <a:pt x="70" y="23"/>
                    </a:lnTo>
                    <a:lnTo>
                      <a:pt x="70" y="27"/>
                    </a:lnTo>
                    <a:lnTo>
                      <a:pt x="68" y="27"/>
                    </a:lnTo>
                    <a:lnTo>
                      <a:pt x="66" y="28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1" y="32"/>
                    </a:lnTo>
                    <a:lnTo>
                      <a:pt x="59" y="32"/>
                    </a:lnTo>
                    <a:lnTo>
                      <a:pt x="59" y="34"/>
                    </a:lnTo>
                    <a:lnTo>
                      <a:pt x="57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0" y="37"/>
                    </a:lnTo>
                    <a:lnTo>
                      <a:pt x="43" y="37"/>
                    </a:lnTo>
                    <a:lnTo>
                      <a:pt x="43" y="39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39" y="44"/>
                    </a:lnTo>
                    <a:lnTo>
                      <a:pt x="39" y="46"/>
                    </a:lnTo>
                    <a:lnTo>
                      <a:pt x="38" y="48"/>
                    </a:lnTo>
                    <a:lnTo>
                      <a:pt x="32" y="48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5" y="41"/>
                    </a:lnTo>
                    <a:lnTo>
                      <a:pt x="25" y="36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82" y="3"/>
                    </a:lnTo>
                    <a:lnTo>
                      <a:pt x="97" y="12"/>
                    </a:lnTo>
                    <a:lnTo>
                      <a:pt x="98" y="14"/>
                    </a:lnTo>
                    <a:lnTo>
                      <a:pt x="98" y="16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" name="Freeform 6058"/>
              <p:cNvSpPr>
                <a:spLocks/>
              </p:cNvSpPr>
              <p:nvPr/>
            </p:nvSpPr>
            <p:spPr bwMode="auto">
              <a:xfrm>
                <a:off x="1400" y="2704"/>
                <a:ext cx="200" cy="294"/>
              </a:xfrm>
              <a:custGeom>
                <a:avLst/>
                <a:gdLst>
                  <a:gd name="T0" fmla="*/ 91 w 200"/>
                  <a:gd name="T1" fmla="*/ 0 h 294"/>
                  <a:gd name="T2" fmla="*/ 93 w 200"/>
                  <a:gd name="T3" fmla="*/ 4 h 294"/>
                  <a:gd name="T4" fmla="*/ 96 w 200"/>
                  <a:gd name="T5" fmla="*/ 15 h 294"/>
                  <a:gd name="T6" fmla="*/ 87 w 200"/>
                  <a:gd name="T7" fmla="*/ 25 h 294"/>
                  <a:gd name="T8" fmla="*/ 50 w 200"/>
                  <a:gd name="T9" fmla="*/ 50 h 294"/>
                  <a:gd name="T10" fmla="*/ 48 w 200"/>
                  <a:gd name="T11" fmla="*/ 56 h 294"/>
                  <a:gd name="T12" fmla="*/ 46 w 200"/>
                  <a:gd name="T13" fmla="*/ 56 h 294"/>
                  <a:gd name="T14" fmla="*/ 39 w 200"/>
                  <a:gd name="T15" fmla="*/ 74 h 294"/>
                  <a:gd name="T16" fmla="*/ 34 w 200"/>
                  <a:gd name="T17" fmla="*/ 77 h 294"/>
                  <a:gd name="T18" fmla="*/ 25 w 200"/>
                  <a:gd name="T19" fmla="*/ 72 h 294"/>
                  <a:gd name="T20" fmla="*/ 19 w 200"/>
                  <a:gd name="T21" fmla="*/ 70 h 294"/>
                  <a:gd name="T22" fmla="*/ 12 w 200"/>
                  <a:gd name="T23" fmla="*/ 72 h 294"/>
                  <a:gd name="T24" fmla="*/ 10 w 200"/>
                  <a:gd name="T25" fmla="*/ 65 h 294"/>
                  <a:gd name="T26" fmla="*/ 14 w 200"/>
                  <a:gd name="T27" fmla="*/ 63 h 294"/>
                  <a:gd name="T28" fmla="*/ 14 w 200"/>
                  <a:gd name="T29" fmla="*/ 57 h 294"/>
                  <a:gd name="T30" fmla="*/ 14 w 200"/>
                  <a:gd name="T31" fmla="*/ 54 h 294"/>
                  <a:gd name="T32" fmla="*/ 0 w 200"/>
                  <a:gd name="T33" fmla="*/ 77 h 294"/>
                  <a:gd name="T34" fmla="*/ 7 w 200"/>
                  <a:gd name="T35" fmla="*/ 88 h 294"/>
                  <a:gd name="T36" fmla="*/ 1 w 200"/>
                  <a:gd name="T37" fmla="*/ 93 h 294"/>
                  <a:gd name="T38" fmla="*/ 23 w 200"/>
                  <a:gd name="T39" fmla="*/ 111 h 294"/>
                  <a:gd name="T40" fmla="*/ 28 w 200"/>
                  <a:gd name="T41" fmla="*/ 124 h 294"/>
                  <a:gd name="T42" fmla="*/ 62 w 200"/>
                  <a:gd name="T43" fmla="*/ 186 h 294"/>
                  <a:gd name="T44" fmla="*/ 78 w 200"/>
                  <a:gd name="T45" fmla="*/ 222 h 294"/>
                  <a:gd name="T46" fmla="*/ 96 w 200"/>
                  <a:gd name="T47" fmla="*/ 245 h 294"/>
                  <a:gd name="T48" fmla="*/ 143 w 200"/>
                  <a:gd name="T49" fmla="*/ 270 h 294"/>
                  <a:gd name="T50" fmla="*/ 171 w 200"/>
                  <a:gd name="T51" fmla="*/ 294 h 294"/>
                  <a:gd name="T52" fmla="*/ 182 w 200"/>
                  <a:gd name="T53" fmla="*/ 290 h 294"/>
                  <a:gd name="T54" fmla="*/ 186 w 200"/>
                  <a:gd name="T55" fmla="*/ 283 h 294"/>
                  <a:gd name="T56" fmla="*/ 186 w 200"/>
                  <a:gd name="T57" fmla="*/ 281 h 294"/>
                  <a:gd name="T58" fmla="*/ 197 w 200"/>
                  <a:gd name="T59" fmla="*/ 262 h 294"/>
                  <a:gd name="T60" fmla="*/ 193 w 200"/>
                  <a:gd name="T61" fmla="*/ 260 h 294"/>
                  <a:gd name="T62" fmla="*/ 189 w 200"/>
                  <a:gd name="T63" fmla="*/ 253 h 294"/>
                  <a:gd name="T64" fmla="*/ 193 w 200"/>
                  <a:gd name="T65" fmla="*/ 245 h 294"/>
                  <a:gd name="T66" fmla="*/ 191 w 200"/>
                  <a:gd name="T67" fmla="*/ 236 h 294"/>
                  <a:gd name="T68" fmla="*/ 195 w 200"/>
                  <a:gd name="T69" fmla="*/ 231 h 294"/>
                  <a:gd name="T70" fmla="*/ 197 w 200"/>
                  <a:gd name="T71" fmla="*/ 201 h 294"/>
                  <a:gd name="T72" fmla="*/ 186 w 200"/>
                  <a:gd name="T73" fmla="*/ 174 h 294"/>
                  <a:gd name="T74" fmla="*/ 179 w 200"/>
                  <a:gd name="T75" fmla="*/ 176 h 294"/>
                  <a:gd name="T76" fmla="*/ 171 w 200"/>
                  <a:gd name="T77" fmla="*/ 174 h 294"/>
                  <a:gd name="T78" fmla="*/ 157 w 200"/>
                  <a:gd name="T79" fmla="*/ 158 h 294"/>
                  <a:gd name="T80" fmla="*/ 145 w 200"/>
                  <a:gd name="T81" fmla="*/ 156 h 294"/>
                  <a:gd name="T82" fmla="*/ 141 w 200"/>
                  <a:gd name="T83" fmla="*/ 151 h 294"/>
                  <a:gd name="T84" fmla="*/ 134 w 200"/>
                  <a:gd name="T85" fmla="*/ 145 h 294"/>
                  <a:gd name="T86" fmla="*/ 123 w 200"/>
                  <a:gd name="T87" fmla="*/ 131 h 294"/>
                  <a:gd name="T88" fmla="*/ 120 w 200"/>
                  <a:gd name="T89" fmla="*/ 118 h 294"/>
                  <a:gd name="T90" fmla="*/ 130 w 200"/>
                  <a:gd name="T91" fmla="*/ 104 h 294"/>
                  <a:gd name="T92" fmla="*/ 148 w 200"/>
                  <a:gd name="T93" fmla="*/ 74 h 294"/>
                  <a:gd name="T94" fmla="*/ 180 w 200"/>
                  <a:gd name="T95" fmla="*/ 65 h 294"/>
                  <a:gd name="T96" fmla="*/ 175 w 200"/>
                  <a:gd name="T97" fmla="*/ 59 h 294"/>
                  <a:gd name="T98" fmla="*/ 170 w 200"/>
                  <a:gd name="T99" fmla="*/ 56 h 294"/>
                  <a:gd name="T100" fmla="*/ 175 w 200"/>
                  <a:gd name="T101" fmla="*/ 40 h 294"/>
                  <a:gd name="T102" fmla="*/ 161 w 200"/>
                  <a:gd name="T103" fmla="*/ 36 h 294"/>
                  <a:gd name="T104" fmla="*/ 155 w 200"/>
                  <a:gd name="T105" fmla="*/ 36 h 294"/>
                  <a:gd name="T106" fmla="*/ 148 w 200"/>
                  <a:gd name="T107" fmla="*/ 36 h 294"/>
                  <a:gd name="T108" fmla="*/ 145 w 200"/>
                  <a:gd name="T109" fmla="*/ 40 h 294"/>
                  <a:gd name="T110" fmla="*/ 136 w 200"/>
                  <a:gd name="T111" fmla="*/ 38 h 294"/>
                  <a:gd name="T112" fmla="*/ 129 w 200"/>
                  <a:gd name="T113" fmla="*/ 34 h 294"/>
                  <a:gd name="T114" fmla="*/ 125 w 200"/>
                  <a:gd name="T115" fmla="*/ 27 h 294"/>
                  <a:gd name="T116" fmla="*/ 121 w 200"/>
                  <a:gd name="T117" fmla="*/ 20 h 294"/>
                  <a:gd name="T118" fmla="*/ 118 w 200"/>
                  <a:gd name="T119" fmla="*/ 16 h 294"/>
                  <a:gd name="T120" fmla="*/ 114 w 200"/>
                  <a:gd name="T121" fmla="*/ 15 h 294"/>
                  <a:gd name="T122" fmla="*/ 105 w 200"/>
                  <a:gd name="T123" fmla="*/ 6 h 294"/>
                  <a:gd name="T124" fmla="*/ 96 w 200"/>
                  <a:gd name="T125" fmla="*/ 0 h 29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0"/>
                  <a:gd name="T190" fmla="*/ 0 h 294"/>
                  <a:gd name="T191" fmla="*/ 200 w 200"/>
                  <a:gd name="T192" fmla="*/ 294 h 29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0" h="294">
                    <a:moveTo>
                      <a:pt x="95" y="0"/>
                    </a:moveTo>
                    <a:lnTo>
                      <a:pt x="95" y="0"/>
                    </a:lnTo>
                    <a:lnTo>
                      <a:pt x="91" y="0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5" y="7"/>
                    </a:lnTo>
                    <a:lnTo>
                      <a:pt x="95" y="9"/>
                    </a:lnTo>
                    <a:lnTo>
                      <a:pt x="96" y="15"/>
                    </a:lnTo>
                    <a:lnTo>
                      <a:pt x="95" y="15"/>
                    </a:lnTo>
                    <a:lnTo>
                      <a:pt x="87" y="25"/>
                    </a:lnTo>
                    <a:lnTo>
                      <a:pt x="73" y="40"/>
                    </a:lnTo>
                    <a:lnTo>
                      <a:pt x="52" y="49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1" y="61"/>
                    </a:lnTo>
                    <a:lnTo>
                      <a:pt x="39" y="74"/>
                    </a:lnTo>
                    <a:lnTo>
                      <a:pt x="37" y="75"/>
                    </a:lnTo>
                    <a:lnTo>
                      <a:pt x="34" y="77"/>
                    </a:lnTo>
                    <a:lnTo>
                      <a:pt x="32" y="79"/>
                    </a:lnTo>
                    <a:lnTo>
                      <a:pt x="28" y="79"/>
                    </a:lnTo>
                    <a:lnTo>
                      <a:pt x="25" y="72"/>
                    </a:lnTo>
                    <a:lnTo>
                      <a:pt x="21" y="72"/>
                    </a:lnTo>
                    <a:lnTo>
                      <a:pt x="19" y="70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83"/>
                    </a:lnTo>
                    <a:lnTo>
                      <a:pt x="7" y="88"/>
                    </a:lnTo>
                    <a:lnTo>
                      <a:pt x="5" y="90"/>
                    </a:lnTo>
                    <a:lnTo>
                      <a:pt x="1" y="93"/>
                    </a:lnTo>
                    <a:lnTo>
                      <a:pt x="3" y="95"/>
                    </a:lnTo>
                    <a:lnTo>
                      <a:pt x="21" y="108"/>
                    </a:lnTo>
                    <a:lnTo>
                      <a:pt x="23" y="111"/>
                    </a:lnTo>
                    <a:lnTo>
                      <a:pt x="25" y="113"/>
                    </a:lnTo>
                    <a:lnTo>
                      <a:pt x="28" y="124"/>
                    </a:lnTo>
                    <a:lnTo>
                      <a:pt x="37" y="133"/>
                    </a:lnTo>
                    <a:lnTo>
                      <a:pt x="57" y="183"/>
                    </a:lnTo>
                    <a:lnTo>
                      <a:pt x="62" y="186"/>
                    </a:lnTo>
                    <a:lnTo>
                      <a:pt x="78" y="211"/>
                    </a:lnTo>
                    <a:lnTo>
                      <a:pt x="80" y="220"/>
                    </a:lnTo>
                    <a:lnTo>
                      <a:pt x="78" y="222"/>
                    </a:lnTo>
                    <a:lnTo>
                      <a:pt x="77" y="224"/>
                    </a:lnTo>
                    <a:lnTo>
                      <a:pt x="78" y="228"/>
                    </a:lnTo>
                    <a:lnTo>
                      <a:pt x="96" y="245"/>
                    </a:lnTo>
                    <a:lnTo>
                      <a:pt x="139" y="270"/>
                    </a:lnTo>
                    <a:lnTo>
                      <a:pt x="141" y="270"/>
                    </a:lnTo>
                    <a:lnTo>
                      <a:pt x="143" y="270"/>
                    </a:lnTo>
                    <a:lnTo>
                      <a:pt x="170" y="292"/>
                    </a:lnTo>
                    <a:lnTo>
                      <a:pt x="171" y="294"/>
                    </a:lnTo>
                    <a:lnTo>
                      <a:pt x="175" y="292"/>
                    </a:lnTo>
                    <a:lnTo>
                      <a:pt x="182" y="290"/>
                    </a:lnTo>
                    <a:lnTo>
                      <a:pt x="182" y="287"/>
                    </a:lnTo>
                    <a:lnTo>
                      <a:pt x="184" y="285"/>
                    </a:lnTo>
                    <a:lnTo>
                      <a:pt x="186" y="283"/>
                    </a:lnTo>
                    <a:lnTo>
                      <a:pt x="186" y="281"/>
                    </a:lnTo>
                    <a:lnTo>
                      <a:pt x="186" y="279"/>
                    </a:lnTo>
                    <a:lnTo>
                      <a:pt x="195" y="265"/>
                    </a:lnTo>
                    <a:lnTo>
                      <a:pt x="197" y="262"/>
                    </a:lnTo>
                    <a:lnTo>
                      <a:pt x="195" y="262"/>
                    </a:lnTo>
                    <a:lnTo>
                      <a:pt x="193" y="260"/>
                    </a:lnTo>
                    <a:lnTo>
                      <a:pt x="191" y="258"/>
                    </a:lnTo>
                    <a:lnTo>
                      <a:pt x="189" y="253"/>
                    </a:lnTo>
                    <a:lnTo>
                      <a:pt x="189" y="249"/>
                    </a:lnTo>
                    <a:lnTo>
                      <a:pt x="191" y="245"/>
                    </a:lnTo>
                    <a:lnTo>
                      <a:pt x="193" y="245"/>
                    </a:lnTo>
                    <a:lnTo>
                      <a:pt x="193" y="244"/>
                    </a:lnTo>
                    <a:lnTo>
                      <a:pt x="193" y="240"/>
                    </a:lnTo>
                    <a:lnTo>
                      <a:pt x="191" y="236"/>
                    </a:lnTo>
                    <a:lnTo>
                      <a:pt x="191" y="235"/>
                    </a:lnTo>
                    <a:lnTo>
                      <a:pt x="191" y="233"/>
                    </a:lnTo>
                    <a:lnTo>
                      <a:pt x="195" y="231"/>
                    </a:lnTo>
                    <a:lnTo>
                      <a:pt x="197" y="231"/>
                    </a:lnTo>
                    <a:lnTo>
                      <a:pt x="195" y="204"/>
                    </a:lnTo>
                    <a:lnTo>
                      <a:pt x="197" y="201"/>
                    </a:lnTo>
                    <a:lnTo>
                      <a:pt x="200" y="199"/>
                    </a:lnTo>
                    <a:lnTo>
                      <a:pt x="200" y="197"/>
                    </a:lnTo>
                    <a:lnTo>
                      <a:pt x="186" y="174"/>
                    </a:lnTo>
                    <a:lnTo>
                      <a:pt x="180" y="174"/>
                    </a:lnTo>
                    <a:lnTo>
                      <a:pt x="179" y="176"/>
                    </a:lnTo>
                    <a:lnTo>
                      <a:pt x="175" y="176"/>
                    </a:lnTo>
                    <a:lnTo>
                      <a:pt x="173" y="174"/>
                    </a:lnTo>
                    <a:lnTo>
                      <a:pt x="171" y="174"/>
                    </a:lnTo>
                    <a:lnTo>
                      <a:pt x="171" y="147"/>
                    </a:lnTo>
                    <a:lnTo>
                      <a:pt x="157" y="158"/>
                    </a:lnTo>
                    <a:lnTo>
                      <a:pt x="150" y="158"/>
                    </a:lnTo>
                    <a:lnTo>
                      <a:pt x="146" y="156"/>
                    </a:lnTo>
                    <a:lnTo>
                      <a:pt x="145" y="156"/>
                    </a:lnTo>
                    <a:lnTo>
                      <a:pt x="145" y="152"/>
                    </a:lnTo>
                    <a:lnTo>
                      <a:pt x="143" y="151"/>
                    </a:lnTo>
                    <a:lnTo>
                      <a:pt x="141" y="151"/>
                    </a:lnTo>
                    <a:lnTo>
                      <a:pt x="132" y="149"/>
                    </a:lnTo>
                    <a:lnTo>
                      <a:pt x="132" y="147"/>
                    </a:lnTo>
                    <a:lnTo>
                      <a:pt x="134" y="145"/>
                    </a:lnTo>
                    <a:lnTo>
                      <a:pt x="134" y="142"/>
                    </a:lnTo>
                    <a:lnTo>
                      <a:pt x="130" y="140"/>
                    </a:lnTo>
                    <a:lnTo>
                      <a:pt x="123" y="131"/>
                    </a:lnTo>
                    <a:lnTo>
                      <a:pt x="123" y="127"/>
                    </a:lnTo>
                    <a:lnTo>
                      <a:pt x="120" y="120"/>
                    </a:lnTo>
                    <a:lnTo>
                      <a:pt x="120" y="11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1" y="81"/>
                    </a:lnTo>
                    <a:lnTo>
                      <a:pt x="148" y="74"/>
                    </a:lnTo>
                    <a:lnTo>
                      <a:pt x="173" y="66"/>
                    </a:lnTo>
                    <a:lnTo>
                      <a:pt x="179" y="66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5" y="59"/>
                    </a:lnTo>
                    <a:lnTo>
                      <a:pt x="170" y="59"/>
                    </a:lnTo>
                    <a:lnTo>
                      <a:pt x="170" y="56"/>
                    </a:lnTo>
                    <a:lnTo>
                      <a:pt x="179" y="45"/>
                    </a:lnTo>
                    <a:lnTo>
                      <a:pt x="179" y="43"/>
                    </a:lnTo>
                    <a:lnTo>
                      <a:pt x="175" y="40"/>
                    </a:lnTo>
                    <a:lnTo>
                      <a:pt x="166" y="36"/>
                    </a:lnTo>
                    <a:lnTo>
                      <a:pt x="163" y="34"/>
                    </a:lnTo>
                    <a:lnTo>
                      <a:pt x="161" y="36"/>
                    </a:lnTo>
                    <a:lnTo>
                      <a:pt x="159" y="38"/>
                    </a:lnTo>
                    <a:lnTo>
                      <a:pt x="157" y="36"/>
                    </a:lnTo>
                    <a:lnTo>
                      <a:pt x="155" y="36"/>
                    </a:lnTo>
                    <a:lnTo>
                      <a:pt x="150" y="34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5" y="40"/>
                    </a:lnTo>
                    <a:lnTo>
                      <a:pt x="141" y="40"/>
                    </a:lnTo>
                    <a:lnTo>
                      <a:pt x="139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29" y="34"/>
                    </a:lnTo>
                    <a:lnTo>
                      <a:pt x="129" y="29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0"/>
                    </a:lnTo>
                    <a:lnTo>
                      <a:pt x="121" y="18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2" y="13"/>
                    </a:lnTo>
                    <a:lnTo>
                      <a:pt x="109" y="7"/>
                    </a:lnTo>
                    <a:lnTo>
                      <a:pt x="105" y="6"/>
                    </a:lnTo>
                    <a:lnTo>
                      <a:pt x="103" y="2"/>
                    </a:lnTo>
                    <a:lnTo>
                      <a:pt x="96" y="0"/>
                    </a:lnTo>
                    <a:lnTo>
                      <a:pt x="9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" name="Freeform 6059"/>
              <p:cNvSpPr>
                <a:spLocks/>
              </p:cNvSpPr>
              <p:nvPr/>
            </p:nvSpPr>
            <p:spPr bwMode="auto">
              <a:xfrm>
                <a:off x="1400" y="2704"/>
                <a:ext cx="200" cy="294"/>
              </a:xfrm>
              <a:custGeom>
                <a:avLst/>
                <a:gdLst>
                  <a:gd name="T0" fmla="*/ 91 w 200"/>
                  <a:gd name="T1" fmla="*/ 0 h 294"/>
                  <a:gd name="T2" fmla="*/ 93 w 200"/>
                  <a:gd name="T3" fmla="*/ 4 h 294"/>
                  <a:gd name="T4" fmla="*/ 96 w 200"/>
                  <a:gd name="T5" fmla="*/ 15 h 294"/>
                  <a:gd name="T6" fmla="*/ 87 w 200"/>
                  <a:gd name="T7" fmla="*/ 25 h 294"/>
                  <a:gd name="T8" fmla="*/ 50 w 200"/>
                  <a:gd name="T9" fmla="*/ 50 h 294"/>
                  <a:gd name="T10" fmla="*/ 48 w 200"/>
                  <a:gd name="T11" fmla="*/ 56 h 294"/>
                  <a:gd name="T12" fmla="*/ 46 w 200"/>
                  <a:gd name="T13" fmla="*/ 56 h 294"/>
                  <a:gd name="T14" fmla="*/ 39 w 200"/>
                  <a:gd name="T15" fmla="*/ 74 h 294"/>
                  <a:gd name="T16" fmla="*/ 34 w 200"/>
                  <a:gd name="T17" fmla="*/ 77 h 294"/>
                  <a:gd name="T18" fmla="*/ 25 w 200"/>
                  <a:gd name="T19" fmla="*/ 72 h 294"/>
                  <a:gd name="T20" fmla="*/ 19 w 200"/>
                  <a:gd name="T21" fmla="*/ 70 h 294"/>
                  <a:gd name="T22" fmla="*/ 12 w 200"/>
                  <a:gd name="T23" fmla="*/ 72 h 294"/>
                  <a:gd name="T24" fmla="*/ 10 w 200"/>
                  <a:gd name="T25" fmla="*/ 65 h 294"/>
                  <a:gd name="T26" fmla="*/ 14 w 200"/>
                  <a:gd name="T27" fmla="*/ 63 h 294"/>
                  <a:gd name="T28" fmla="*/ 14 w 200"/>
                  <a:gd name="T29" fmla="*/ 57 h 294"/>
                  <a:gd name="T30" fmla="*/ 14 w 200"/>
                  <a:gd name="T31" fmla="*/ 54 h 294"/>
                  <a:gd name="T32" fmla="*/ 0 w 200"/>
                  <a:gd name="T33" fmla="*/ 77 h 294"/>
                  <a:gd name="T34" fmla="*/ 7 w 200"/>
                  <a:gd name="T35" fmla="*/ 88 h 294"/>
                  <a:gd name="T36" fmla="*/ 1 w 200"/>
                  <a:gd name="T37" fmla="*/ 93 h 294"/>
                  <a:gd name="T38" fmla="*/ 23 w 200"/>
                  <a:gd name="T39" fmla="*/ 111 h 294"/>
                  <a:gd name="T40" fmla="*/ 28 w 200"/>
                  <a:gd name="T41" fmla="*/ 124 h 294"/>
                  <a:gd name="T42" fmla="*/ 62 w 200"/>
                  <a:gd name="T43" fmla="*/ 186 h 294"/>
                  <a:gd name="T44" fmla="*/ 78 w 200"/>
                  <a:gd name="T45" fmla="*/ 222 h 294"/>
                  <a:gd name="T46" fmla="*/ 96 w 200"/>
                  <a:gd name="T47" fmla="*/ 245 h 294"/>
                  <a:gd name="T48" fmla="*/ 143 w 200"/>
                  <a:gd name="T49" fmla="*/ 270 h 294"/>
                  <a:gd name="T50" fmla="*/ 171 w 200"/>
                  <a:gd name="T51" fmla="*/ 294 h 294"/>
                  <a:gd name="T52" fmla="*/ 182 w 200"/>
                  <a:gd name="T53" fmla="*/ 290 h 294"/>
                  <a:gd name="T54" fmla="*/ 186 w 200"/>
                  <a:gd name="T55" fmla="*/ 283 h 294"/>
                  <a:gd name="T56" fmla="*/ 186 w 200"/>
                  <a:gd name="T57" fmla="*/ 281 h 294"/>
                  <a:gd name="T58" fmla="*/ 197 w 200"/>
                  <a:gd name="T59" fmla="*/ 262 h 294"/>
                  <a:gd name="T60" fmla="*/ 193 w 200"/>
                  <a:gd name="T61" fmla="*/ 260 h 294"/>
                  <a:gd name="T62" fmla="*/ 189 w 200"/>
                  <a:gd name="T63" fmla="*/ 253 h 294"/>
                  <a:gd name="T64" fmla="*/ 193 w 200"/>
                  <a:gd name="T65" fmla="*/ 245 h 294"/>
                  <a:gd name="T66" fmla="*/ 191 w 200"/>
                  <a:gd name="T67" fmla="*/ 236 h 294"/>
                  <a:gd name="T68" fmla="*/ 195 w 200"/>
                  <a:gd name="T69" fmla="*/ 231 h 294"/>
                  <a:gd name="T70" fmla="*/ 197 w 200"/>
                  <a:gd name="T71" fmla="*/ 201 h 294"/>
                  <a:gd name="T72" fmla="*/ 186 w 200"/>
                  <a:gd name="T73" fmla="*/ 174 h 294"/>
                  <a:gd name="T74" fmla="*/ 179 w 200"/>
                  <a:gd name="T75" fmla="*/ 176 h 294"/>
                  <a:gd name="T76" fmla="*/ 171 w 200"/>
                  <a:gd name="T77" fmla="*/ 174 h 294"/>
                  <a:gd name="T78" fmla="*/ 157 w 200"/>
                  <a:gd name="T79" fmla="*/ 158 h 294"/>
                  <a:gd name="T80" fmla="*/ 145 w 200"/>
                  <a:gd name="T81" fmla="*/ 156 h 294"/>
                  <a:gd name="T82" fmla="*/ 141 w 200"/>
                  <a:gd name="T83" fmla="*/ 151 h 294"/>
                  <a:gd name="T84" fmla="*/ 134 w 200"/>
                  <a:gd name="T85" fmla="*/ 145 h 294"/>
                  <a:gd name="T86" fmla="*/ 123 w 200"/>
                  <a:gd name="T87" fmla="*/ 131 h 294"/>
                  <a:gd name="T88" fmla="*/ 120 w 200"/>
                  <a:gd name="T89" fmla="*/ 118 h 294"/>
                  <a:gd name="T90" fmla="*/ 130 w 200"/>
                  <a:gd name="T91" fmla="*/ 104 h 294"/>
                  <a:gd name="T92" fmla="*/ 148 w 200"/>
                  <a:gd name="T93" fmla="*/ 74 h 294"/>
                  <a:gd name="T94" fmla="*/ 180 w 200"/>
                  <a:gd name="T95" fmla="*/ 65 h 294"/>
                  <a:gd name="T96" fmla="*/ 175 w 200"/>
                  <a:gd name="T97" fmla="*/ 59 h 294"/>
                  <a:gd name="T98" fmla="*/ 170 w 200"/>
                  <a:gd name="T99" fmla="*/ 56 h 294"/>
                  <a:gd name="T100" fmla="*/ 175 w 200"/>
                  <a:gd name="T101" fmla="*/ 40 h 294"/>
                  <a:gd name="T102" fmla="*/ 161 w 200"/>
                  <a:gd name="T103" fmla="*/ 36 h 294"/>
                  <a:gd name="T104" fmla="*/ 155 w 200"/>
                  <a:gd name="T105" fmla="*/ 36 h 294"/>
                  <a:gd name="T106" fmla="*/ 148 w 200"/>
                  <a:gd name="T107" fmla="*/ 36 h 294"/>
                  <a:gd name="T108" fmla="*/ 145 w 200"/>
                  <a:gd name="T109" fmla="*/ 40 h 294"/>
                  <a:gd name="T110" fmla="*/ 136 w 200"/>
                  <a:gd name="T111" fmla="*/ 38 h 294"/>
                  <a:gd name="T112" fmla="*/ 129 w 200"/>
                  <a:gd name="T113" fmla="*/ 34 h 294"/>
                  <a:gd name="T114" fmla="*/ 125 w 200"/>
                  <a:gd name="T115" fmla="*/ 27 h 294"/>
                  <a:gd name="T116" fmla="*/ 121 w 200"/>
                  <a:gd name="T117" fmla="*/ 20 h 294"/>
                  <a:gd name="T118" fmla="*/ 118 w 200"/>
                  <a:gd name="T119" fmla="*/ 16 h 294"/>
                  <a:gd name="T120" fmla="*/ 114 w 200"/>
                  <a:gd name="T121" fmla="*/ 15 h 294"/>
                  <a:gd name="T122" fmla="*/ 105 w 200"/>
                  <a:gd name="T123" fmla="*/ 6 h 294"/>
                  <a:gd name="T124" fmla="*/ 96 w 200"/>
                  <a:gd name="T125" fmla="*/ 0 h 29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0"/>
                  <a:gd name="T190" fmla="*/ 0 h 294"/>
                  <a:gd name="T191" fmla="*/ 200 w 200"/>
                  <a:gd name="T192" fmla="*/ 294 h 29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0" h="294">
                    <a:moveTo>
                      <a:pt x="95" y="0"/>
                    </a:moveTo>
                    <a:lnTo>
                      <a:pt x="95" y="0"/>
                    </a:lnTo>
                    <a:lnTo>
                      <a:pt x="91" y="0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5" y="7"/>
                    </a:lnTo>
                    <a:lnTo>
                      <a:pt x="95" y="9"/>
                    </a:lnTo>
                    <a:lnTo>
                      <a:pt x="96" y="15"/>
                    </a:lnTo>
                    <a:lnTo>
                      <a:pt x="95" y="15"/>
                    </a:lnTo>
                    <a:lnTo>
                      <a:pt x="87" y="25"/>
                    </a:lnTo>
                    <a:lnTo>
                      <a:pt x="73" y="40"/>
                    </a:lnTo>
                    <a:lnTo>
                      <a:pt x="52" y="49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1" y="61"/>
                    </a:lnTo>
                    <a:lnTo>
                      <a:pt x="39" y="74"/>
                    </a:lnTo>
                    <a:lnTo>
                      <a:pt x="37" y="75"/>
                    </a:lnTo>
                    <a:lnTo>
                      <a:pt x="34" y="77"/>
                    </a:lnTo>
                    <a:lnTo>
                      <a:pt x="32" y="79"/>
                    </a:lnTo>
                    <a:lnTo>
                      <a:pt x="28" y="79"/>
                    </a:lnTo>
                    <a:lnTo>
                      <a:pt x="25" y="72"/>
                    </a:lnTo>
                    <a:lnTo>
                      <a:pt x="21" y="72"/>
                    </a:lnTo>
                    <a:lnTo>
                      <a:pt x="19" y="70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83"/>
                    </a:lnTo>
                    <a:lnTo>
                      <a:pt x="7" y="88"/>
                    </a:lnTo>
                    <a:lnTo>
                      <a:pt x="5" y="90"/>
                    </a:lnTo>
                    <a:lnTo>
                      <a:pt x="1" y="93"/>
                    </a:lnTo>
                    <a:lnTo>
                      <a:pt x="3" y="95"/>
                    </a:lnTo>
                    <a:lnTo>
                      <a:pt x="21" y="108"/>
                    </a:lnTo>
                    <a:lnTo>
                      <a:pt x="23" y="111"/>
                    </a:lnTo>
                    <a:lnTo>
                      <a:pt x="25" y="113"/>
                    </a:lnTo>
                    <a:lnTo>
                      <a:pt x="28" y="124"/>
                    </a:lnTo>
                    <a:lnTo>
                      <a:pt x="37" y="133"/>
                    </a:lnTo>
                    <a:lnTo>
                      <a:pt x="57" y="183"/>
                    </a:lnTo>
                    <a:lnTo>
                      <a:pt x="62" y="186"/>
                    </a:lnTo>
                    <a:lnTo>
                      <a:pt x="78" y="211"/>
                    </a:lnTo>
                    <a:lnTo>
                      <a:pt x="80" y="220"/>
                    </a:lnTo>
                    <a:lnTo>
                      <a:pt x="78" y="222"/>
                    </a:lnTo>
                    <a:lnTo>
                      <a:pt x="77" y="224"/>
                    </a:lnTo>
                    <a:lnTo>
                      <a:pt x="78" y="228"/>
                    </a:lnTo>
                    <a:lnTo>
                      <a:pt x="96" y="245"/>
                    </a:lnTo>
                    <a:lnTo>
                      <a:pt x="139" y="270"/>
                    </a:lnTo>
                    <a:lnTo>
                      <a:pt x="141" y="270"/>
                    </a:lnTo>
                    <a:lnTo>
                      <a:pt x="143" y="270"/>
                    </a:lnTo>
                    <a:lnTo>
                      <a:pt x="170" y="292"/>
                    </a:lnTo>
                    <a:lnTo>
                      <a:pt x="171" y="294"/>
                    </a:lnTo>
                    <a:lnTo>
                      <a:pt x="175" y="292"/>
                    </a:lnTo>
                    <a:lnTo>
                      <a:pt x="182" y="290"/>
                    </a:lnTo>
                    <a:lnTo>
                      <a:pt x="182" y="287"/>
                    </a:lnTo>
                    <a:lnTo>
                      <a:pt x="184" y="285"/>
                    </a:lnTo>
                    <a:lnTo>
                      <a:pt x="186" y="283"/>
                    </a:lnTo>
                    <a:lnTo>
                      <a:pt x="186" y="281"/>
                    </a:lnTo>
                    <a:lnTo>
                      <a:pt x="186" y="279"/>
                    </a:lnTo>
                    <a:lnTo>
                      <a:pt x="195" y="265"/>
                    </a:lnTo>
                    <a:lnTo>
                      <a:pt x="197" y="262"/>
                    </a:lnTo>
                    <a:lnTo>
                      <a:pt x="195" y="262"/>
                    </a:lnTo>
                    <a:lnTo>
                      <a:pt x="193" y="260"/>
                    </a:lnTo>
                    <a:lnTo>
                      <a:pt x="191" y="258"/>
                    </a:lnTo>
                    <a:lnTo>
                      <a:pt x="189" y="253"/>
                    </a:lnTo>
                    <a:lnTo>
                      <a:pt x="189" y="249"/>
                    </a:lnTo>
                    <a:lnTo>
                      <a:pt x="191" y="245"/>
                    </a:lnTo>
                    <a:lnTo>
                      <a:pt x="193" y="245"/>
                    </a:lnTo>
                    <a:lnTo>
                      <a:pt x="193" y="244"/>
                    </a:lnTo>
                    <a:lnTo>
                      <a:pt x="193" y="240"/>
                    </a:lnTo>
                    <a:lnTo>
                      <a:pt x="191" y="236"/>
                    </a:lnTo>
                    <a:lnTo>
                      <a:pt x="191" y="235"/>
                    </a:lnTo>
                    <a:lnTo>
                      <a:pt x="191" y="233"/>
                    </a:lnTo>
                    <a:lnTo>
                      <a:pt x="195" y="231"/>
                    </a:lnTo>
                    <a:lnTo>
                      <a:pt x="197" y="231"/>
                    </a:lnTo>
                    <a:lnTo>
                      <a:pt x="195" y="204"/>
                    </a:lnTo>
                    <a:lnTo>
                      <a:pt x="197" y="201"/>
                    </a:lnTo>
                    <a:lnTo>
                      <a:pt x="200" y="199"/>
                    </a:lnTo>
                    <a:lnTo>
                      <a:pt x="200" y="197"/>
                    </a:lnTo>
                    <a:lnTo>
                      <a:pt x="186" y="174"/>
                    </a:lnTo>
                    <a:lnTo>
                      <a:pt x="180" y="174"/>
                    </a:lnTo>
                    <a:lnTo>
                      <a:pt x="179" y="176"/>
                    </a:lnTo>
                    <a:lnTo>
                      <a:pt x="175" y="176"/>
                    </a:lnTo>
                    <a:lnTo>
                      <a:pt x="173" y="174"/>
                    </a:lnTo>
                    <a:lnTo>
                      <a:pt x="171" y="174"/>
                    </a:lnTo>
                    <a:lnTo>
                      <a:pt x="171" y="147"/>
                    </a:lnTo>
                    <a:lnTo>
                      <a:pt x="157" y="158"/>
                    </a:lnTo>
                    <a:lnTo>
                      <a:pt x="150" y="158"/>
                    </a:lnTo>
                    <a:lnTo>
                      <a:pt x="146" y="156"/>
                    </a:lnTo>
                    <a:lnTo>
                      <a:pt x="145" y="156"/>
                    </a:lnTo>
                    <a:lnTo>
                      <a:pt x="145" y="152"/>
                    </a:lnTo>
                    <a:lnTo>
                      <a:pt x="143" y="151"/>
                    </a:lnTo>
                    <a:lnTo>
                      <a:pt x="141" y="151"/>
                    </a:lnTo>
                    <a:lnTo>
                      <a:pt x="132" y="149"/>
                    </a:lnTo>
                    <a:lnTo>
                      <a:pt x="132" y="147"/>
                    </a:lnTo>
                    <a:lnTo>
                      <a:pt x="134" y="145"/>
                    </a:lnTo>
                    <a:lnTo>
                      <a:pt x="134" y="142"/>
                    </a:lnTo>
                    <a:lnTo>
                      <a:pt x="130" y="140"/>
                    </a:lnTo>
                    <a:lnTo>
                      <a:pt x="123" y="131"/>
                    </a:lnTo>
                    <a:lnTo>
                      <a:pt x="123" y="127"/>
                    </a:lnTo>
                    <a:lnTo>
                      <a:pt x="120" y="120"/>
                    </a:lnTo>
                    <a:lnTo>
                      <a:pt x="120" y="11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1" y="81"/>
                    </a:lnTo>
                    <a:lnTo>
                      <a:pt x="148" y="74"/>
                    </a:lnTo>
                    <a:lnTo>
                      <a:pt x="173" y="66"/>
                    </a:lnTo>
                    <a:lnTo>
                      <a:pt x="179" y="66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5" y="59"/>
                    </a:lnTo>
                    <a:lnTo>
                      <a:pt x="170" y="59"/>
                    </a:lnTo>
                    <a:lnTo>
                      <a:pt x="170" y="56"/>
                    </a:lnTo>
                    <a:lnTo>
                      <a:pt x="179" y="45"/>
                    </a:lnTo>
                    <a:lnTo>
                      <a:pt x="179" y="43"/>
                    </a:lnTo>
                    <a:lnTo>
                      <a:pt x="175" y="40"/>
                    </a:lnTo>
                    <a:lnTo>
                      <a:pt x="166" y="36"/>
                    </a:lnTo>
                    <a:lnTo>
                      <a:pt x="163" y="34"/>
                    </a:lnTo>
                    <a:lnTo>
                      <a:pt x="161" y="36"/>
                    </a:lnTo>
                    <a:lnTo>
                      <a:pt x="159" y="38"/>
                    </a:lnTo>
                    <a:lnTo>
                      <a:pt x="157" y="36"/>
                    </a:lnTo>
                    <a:lnTo>
                      <a:pt x="155" y="36"/>
                    </a:lnTo>
                    <a:lnTo>
                      <a:pt x="150" y="34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5" y="40"/>
                    </a:lnTo>
                    <a:lnTo>
                      <a:pt x="141" y="40"/>
                    </a:lnTo>
                    <a:lnTo>
                      <a:pt x="139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29" y="34"/>
                    </a:lnTo>
                    <a:lnTo>
                      <a:pt x="129" y="29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0"/>
                    </a:lnTo>
                    <a:lnTo>
                      <a:pt x="121" y="18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2" y="13"/>
                    </a:lnTo>
                    <a:lnTo>
                      <a:pt x="109" y="7"/>
                    </a:lnTo>
                    <a:lnTo>
                      <a:pt x="105" y="6"/>
                    </a:lnTo>
                    <a:lnTo>
                      <a:pt x="103" y="2"/>
                    </a:lnTo>
                    <a:lnTo>
                      <a:pt x="96" y="0"/>
                    </a:lnTo>
                    <a:lnTo>
                      <a:pt x="95" y="0"/>
                    </a:lnTo>
                  </a:path>
                </a:pathLst>
              </a:custGeom>
              <a:solidFill>
                <a:schemeClr val="accent2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" name="Freeform 6060"/>
              <p:cNvSpPr>
                <a:spLocks/>
              </p:cNvSpPr>
              <p:nvPr/>
            </p:nvSpPr>
            <p:spPr bwMode="auto">
              <a:xfrm>
                <a:off x="1527" y="3059"/>
                <a:ext cx="315" cy="628"/>
              </a:xfrm>
              <a:custGeom>
                <a:avLst/>
                <a:gdLst>
                  <a:gd name="T0" fmla="*/ 41 w 315"/>
                  <a:gd name="T1" fmla="*/ 621 h 628"/>
                  <a:gd name="T2" fmla="*/ 16 w 315"/>
                  <a:gd name="T3" fmla="*/ 585 h 628"/>
                  <a:gd name="T4" fmla="*/ 7 w 315"/>
                  <a:gd name="T5" fmla="*/ 585 h 628"/>
                  <a:gd name="T6" fmla="*/ 0 w 315"/>
                  <a:gd name="T7" fmla="*/ 583 h 628"/>
                  <a:gd name="T8" fmla="*/ 14 w 315"/>
                  <a:gd name="T9" fmla="*/ 536 h 628"/>
                  <a:gd name="T10" fmla="*/ 14 w 315"/>
                  <a:gd name="T11" fmla="*/ 520 h 628"/>
                  <a:gd name="T12" fmla="*/ 27 w 315"/>
                  <a:gd name="T13" fmla="*/ 460 h 628"/>
                  <a:gd name="T14" fmla="*/ 21 w 315"/>
                  <a:gd name="T15" fmla="*/ 445 h 628"/>
                  <a:gd name="T16" fmla="*/ 30 w 315"/>
                  <a:gd name="T17" fmla="*/ 436 h 628"/>
                  <a:gd name="T18" fmla="*/ 23 w 315"/>
                  <a:gd name="T19" fmla="*/ 422 h 628"/>
                  <a:gd name="T20" fmla="*/ 21 w 315"/>
                  <a:gd name="T21" fmla="*/ 388 h 628"/>
                  <a:gd name="T22" fmla="*/ 21 w 315"/>
                  <a:gd name="T23" fmla="*/ 368 h 628"/>
                  <a:gd name="T24" fmla="*/ 36 w 315"/>
                  <a:gd name="T25" fmla="*/ 270 h 628"/>
                  <a:gd name="T26" fmla="*/ 43 w 315"/>
                  <a:gd name="T27" fmla="*/ 264 h 628"/>
                  <a:gd name="T28" fmla="*/ 48 w 315"/>
                  <a:gd name="T29" fmla="*/ 241 h 628"/>
                  <a:gd name="T30" fmla="*/ 52 w 315"/>
                  <a:gd name="T31" fmla="*/ 198 h 628"/>
                  <a:gd name="T32" fmla="*/ 46 w 315"/>
                  <a:gd name="T33" fmla="*/ 164 h 628"/>
                  <a:gd name="T34" fmla="*/ 53 w 315"/>
                  <a:gd name="T35" fmla="*/ 150 h 628"/>
                  <a:gd name="T36" fmla="*/ 80 w 315"/>
                  <a:gd name="T37" fmla="*/ 89 h 628"/>
                  <a:gd name="T38" fmla="*/ 78 w 315"/>
                  <a:gd name="T39" fmla="*/ 46 h 628"/>
                  <a:gd name="T40" fmla="*/ 98 w 315"/>
                  <a:gd name="T41" fmla="*/ 19 h 628"/>
                  <a:gd name="T42" fmla="*/ 102 w 315"/>
                  <a:gd name="T43" fmla="*/ 12 h 628"/>
                  <a:gd name="T44" fmla="*/ 138 w 315"/>
                  <a:gd name="T45" fmla="*/ 9 h 628"/>
                  <a:gd name="T46" fmla="*/ 145 w 315"/>
                  <a:gd name="T47" fmla="*/ 14 h 628"/>
                  <a:gd name="T48" fmla="*/ 177 w 315"/>
                  <a:gd name="T49" fmla="*/ 12 h 628"/>
                  <a:gd name="T50" fmla="*/ 200 w 315"/>
                  <a:gd name="T51" fmla="*/ 37 h 628"/>
                  <a:gd name="T52" fmla="*/ 243 w 315"/>
                  <a:gd name="T53" fmla="*/ 57 h 628"/>
                  <a:gd name="T54" fmla="*/ 250 w 315"/>
                  <a:gd name="T55" fmla="*/ 68 h 628"/>
                  <a:gd name="T56" fmla="*/ 265 w 315"/>
                  <a:gd name="T57" fmla="*/ 100 h 628"/>
                  <a:gd name="T58" fmla="*/ 274 w 315"/>
                  <a:gd name="T59" fmla="*/ 98 h 628"/>
                  <a:gd name="T60" fmla="*/ 302 w 315"/>
                  <a:gd name="T61" fmla="*/ 66 h 628"/>
                  <a:gd name="T62" fmla="*/ 313 w 315"/>
                  <a:gd name="T63" fmla="*/ 93 h 628"/>
                  <a:gd name="T64" fmla="*/ 272 w 315"/>
                  <a:gd name="T65" fmla="*/ 128 h 628"/>
                  <a:gd name="T66" fmla="*/ 250 w 315"/>
                  <a:gd name="T67" fmla="*/ 152 h 628"/>
                  <a:gd name="T68" fmla="*/ 243 w 315"/>
                  <a:gd name="T69" fmla="*/ 202 h 628"/>
                  <a:gd name="T70" fmla="*/ 257 w 315"/>
                  <a:gd name="T71" fmla="*/ 247 h 628"/>
                  <a:gd name="T72" fmla="*/ 263 w 315"/>
                  <a:gd name="T73" fmla="*/ 266 h 628"/>
                  <a:gd name="T74" fmla="*/ 249 w 315"/>
                  <a:gd name="T75" fmla="*/ 306 h 628"/>
                  <a:gd name="T76" fmla="*/ 177 w 315"/>
                  <a:gd name="T77" fmla="*/ 325 h 628"/>
                  <a:gd name="T78" fmla="*/ 177 w 315"/>
                  <a:gd name="T79" fmla="*/ 338 h 628"/>
                  <a:gd name="T80" fmla="*/ 168 w 315"/>
                  <a:gd name="T81" fmla="*/ 363 h 628"/>
                  <a:gd name="T82" fmla="*/ 130 w 315"/>
                  <a:gd name="T83" fmla="*/ 359 h 628"/>
                  <a:gd name="T84" fmla="*/ 141 w 315"/>
                  <a:gd name="T85" fmla="*/ 390 h 628"/>
                  <a:gd name="T86" fmla="*/ 145 w 315"/>
                  <a:gd name="T87" fmla="*/ 388 h 628"/>
                  <a:gd name="T88" fmla="*/ 155 w 315"/>
                  <a:gd name="T89" fmla="*/ 399 h 628"/>
                  <a:gd name="T90" fmla="*/ 145 w 315"/>
                  <a:gd name="T91" fmla="*/ 397 h 628"/>
                  <a:gd name="T92" fmla="*/ 134 w 315"/>
                  <a:gd name="T93" fmla="*/ 397 h 628"/>
                  <a:gd name="T94" fmla="*/ 136 w 315"/>
                  <a:gd name="T95" fmla="*/ 411 h 628"/>
                  <a:gd name="T96" fmla="*/ 125 w 315"/>
                  <a:gd name="T97" fmla="*/ 442 h 628"/>
                  <a:gd name="T98" fmla="*/ 112 w 315"/>
                  <a:gd name="T99" fmla="*/ 452 h 628"/>
                  <a:gd name="T100" fmla="*/ 93 w 315"/>
                  <a:gd name="T101" fmla="*/ 477 h 628"/>
                  <a:gd name="T102" fmla="*/ 121 w 315"/>
                  <a:gd name="T103" fmla="*/ 501 h 628"/>
                  <a:gd name="T104" fmla="*/ 120 w 315"/>
                  <a:gd name="T105" fmla="*/ 520 h 628"/>
                  <a:gd name="T106" fmla="*/ 91 w 315"/>
                  <a:gd name="T107" fmla="*/ 551 h 628"/>
                  <a:gd name="T108" fmla="*/ 78 w 315"/>
                  <a:gd name="T109" fmla="*/ 569 h 628"/>
                  <a:gd name="T110" fmla="*/ 78 w 315"/>
                  <a:gd name="T111" fmla="*/ 572 h 628"/>
                  <a:gd name="T112" fmla="*/ 66 w 315"/>
                  <a:gd name="T113" fmla="*/ 594 h 628"/>
                  <a:gd name="T114" fmla="*/ 66 w 315"/>
                  <a:gd name="T115" fmla="*/ 610 h 6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15"/>
                  <a:gd name="T175" fmla="*/ 0 h 628"/>
                  <a:gd name="T176" fmla="*/ 315 w 315"/>
                  <a:gd name="T177" fmla="*/ 628 h 62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15" h="628">
                    <a:moveTo>
                      <a:pt x="80" y="628"/>
                    </a:moveTo>
                    <a:lnTo>
                      <a:pt x="78" y="626"/>
                    </a:lnTo>
                    <a:lnTo>
                      <a:pt x="73" y="624"/>
                    </a:lnTo>
                    <a:lnTo>
                      <a:pt x="57" y="621"/>
                    </a:lnTo>
                    <a:lnTo>
                      <a:pt x="41" y="621"/>
                    </a:lnTo>
                    <a:lnTo>
                      <a:pt x="23" y="621"/>
                    </a:lnTo>
                    <a:lnTo>
                      <a:pt x="19" y="619"/>
                    </a:lnTo>
                    <a:lnTo>
                      <a:pt x="16" y="613"/>
                    </a:lnTo>
                    <a:lnTo>
                      <a:pt x="16" y="585"/>
                    </a:lnTo>
                    <a:lnTo>
                      <a:pt x="14" y="585"/>
                    </a:lnTo>
                    <a:lnTo>
                      <a:pt x="12" y="587"/>
                    </a:lnTo>
                    <a:lnTo>
                      <a:pt x="7" y="585"/>
                    </a:lnTo>
                    <a:lnTo>
                      <a:pt x="3" y="587"/>
                    </a:lnTo>
                    <a:lnTo>
                      <a:pt x="3" y="588"/>
                    </a:lnTo>
                    <a:lnTo>
                      <a:pt x="2" y="590"/>
                    </a:lnTo>
                    <a:lnTo>
                      <a:pt x="2" y="588"/>
                    </a:lnTo>
                    <a:lnTo>
                      <a:pt x="0" y="583"/>
                    </a:lnTo>
                    <a:lnTo>
                      <a:pt x="2" y="558"/>
                    </a:lnTo>
                    <a:lnTo>
                      <a:pt x="3" y="554"/>
                    </a:lnTo>
                    <a:lnTo>
                      <a:pt x="5" y="553"/>
                    </a:lnTo>
                    <a:lnTo>
                      <a:pt x="14" y="536"/>
                    </a:lnTo>
                    <a:lnTo>
                      <a:pt x="14" y="528"/>
                    </a:lnTo>
                    <a:lnTo>
                      <a:pt x="16" y="528"/>
                    </a:lnTo>
                    <a:lnTo>
                      <a:pt x="16" y="526"/>
                    </a:lnTo>
                    <a:lnTo>
                      <a:pt x="16" y="522"/>
                    </a:lnTo>
                    <a:lnTo>
                      <a:pt x="14" y="520"/>
                    </a:lnTo>
                    <a:lnTo>
                      <a:pt x="14" y="519"/>
                    </a:lnTo>
                    <a:lnTo>
                      <a:pt x="14" y="511"/>
                    </a:lnTo>
                    <a:lnTo>
                      <a:pt x="27" y="488"/>
                    </a:lnTo>
                    <a:lnTo>
                      <a:pt x="27" y="460"/>
                    </a:lnTo>
                    <a:lnTo>
                      <a:pt x="30" y="456"/>
                    </a:lnTo>
                    <a:lnTo>
                      <a:pt x="30" y="452"/>
                    </a:lnTo>
                    <a:lnTo>
                      <a:pt x="27" y="449"/>
                    </a:lnTo>
                    <a:lnTo>
                      <a:pt x="23" y="447"/>
                    </a:lnTo>
                    <a:lnTo>
                      <a:pt x="21" y="445"/>
                    </a:lnTo>
                    <a:lnTo>
                      <a:pt x="23" y="443"/>
                    </a:lnTo>
                    <a:lnTo>
                      <a:pt x="32" y="445"/>
                    </a:lnTo>
                    <a:lnTo>
                      <a:pt x="32" y="442"/>
                    </a:lnTo>
                    <a:lnTo>
                      <a:pt x="32" y="440"/>
                    </a:lnTo>
                    <a:lnTo>
                      <a:pt x="30" y="436"/>
                    </a:lnTo>
                    <a:lnTo>
                      <a:pt x="25" y="436"/>
                    </a:lnTo>
                    <a:lnTo>
                      <a:pt x="23" y="436"/>
                    </a:lnTo>
                    <a:lnTo>
                      <a:pt x="23" y="434"/>
                    </a:lnTo>
                    <a:lnTo>
                      <a:pt x="25" y="426"/>
                    </a:lnTo>
                    <a:lnTo>
                      <a:pt x="23" y="422"/>
                    </a:lnTo>
                    <a:lnTo>
                      <a:pt x="21" y="418"/>
                    </a:lnTo>
                    <a:lnTo>
                      <a:pt x="21" y="408"/>
                    </a:lnTo>
                    <a:lnTo>
                      <a:pt x="21" y="406"/>
                    </a:lnTo>
                    <a:lnTo>
                      <a:pt x="19" y="404"/>
                    </a:lnTo>
                    <a:lnTo>
                      <a:pt x="21" y="388"/>
                    </a:lnTo>
                    <a:lnTo>
                      <a:pt x="25" y="383"/>
                    </a:lnTo>
                    <a:lnTo>
                      <a:pt x="25" y="377"/>
                    </a:lnTo>
                    <a:lnTo>
                      <a:pt x="25" y="375"/>
                    </a:lnTo>
                    <a:lnTo>
                      <a:pt x="23" y="374"/>
                    </a:lnTo>
                    <a:lnTo>
                      <a:pt x="21" y="368"/>
                    </a:lnTo>
                    <a:lnTo>
                      <a:pt x="32" y="318"/>
                    </a:lnTo>
                    <a:lnTo>
                      <a:pt x="36" y="315"/>
                    </a:lnTo>
                    <a:lnTo>
                      <a:pt x="36" y="311"/>
                    </a:lnTo>
                    <a:lnTo>
                      <a:pt x="36" y="304"/>
                    </a:lnTo>
                    <a:lnTo>
                      <a:pt x="36" y="270"/>
                    </a:lnTo>
                    <a:lnTo>
                      <a:pt x="37" y="268"/>
                    </a:lnTo>
                    <a:lnTo>
                      <a:pt x="39" y="266"/>
                    </a:lnTo>
                    <a:lnTo>
                      <a:pt x="41" y="266"/>
                    </a:lnTo>
                    <a:lnTo>
                      <a:pt x="43" y="264"/>
                    </a:lnTo>
                    <a:lnTo>
                      <a:pt x="43" y="263"/>
                    </a:lnTo>
                    <a:lnTo>
                      <a:pt x="46" y="261"/>
                    </a:lnTo>
                    <a:lnTo>
                      <a:pt x="44" y="245"/>
                    </a:lnTo>
                    <a:lnTo>
                      <a:pt x="48" y="243"/>
                    </a:lnTo>
                    <a:lnTo>
                      <a:pt x="48" y="241"/>
                    </a:lnTo>
                    <a:lnTo>
                      <a:pt x="50" y="232"/>
                    </a:lnTo>
                    <a:lnTo>
                      <a:pt x="55" y="223"/>
                    </a:lnTo>
                    <a:lnTo>
                      <a:pt x="53" y="207"/>
                    </a:lnTo>
                    <a:lnTo>
                      <a:pt x="52" y="204"/>
                    </a:lnTo>
                    <a:lnTo>
                      <a:pt x="52" y="198"/>
                    </a:lnTo>
                    <a:lnTo>
                      <a:pt x="46" y="189"/>
                    </a:lnTo>
                    <a:lnTo>
                      <a:pt x="46" y="180"/>
                    </a:lnTo>
                    <a:lnTo>
                      <a:pt x="44" y="177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50" y="155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3" y="150"/>
                    </a:lnTo>
                    <a:lnTo>
                      <a:pt x="61" y="111"/>
                    </a:lnTo>
                    <a:lnTo>
                      <a:pt x="68" y="103"/>
                    </a:lnTo>
                    <a:lnTo>
                      <a:pt x="70" y="96"/>
                    </a:lnTo>
                    <a:lnTo>
                      <a:pt x="75" y="91"/>
                    </a:lnTo>
                    <a:lnTo>
                      <a:pt x="80" y="89"/>
                    </a:lnTo>
                    <a:lnTo>
                      <a:pt x="80" y="87"/>
                    </a:lnTo>
                    <a:lnTo>
                      <a:pt x="77" y="59"/>
                    </a:lnTo>
                    <a:lnTo>
                      <a:pt x="78" y="57"/>
                    </a:lnTo>
                    <a:lnTo>
                      <a:pt x="78" y="46"/>
                    </a:lnTo>
                    <a:lnTo>
                      <a:pt x="96" y="37"/>
                    </a:lnTo>
                    <a:lnTo>
                      <a:pt x="100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5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39" y="10"/>
                    </a:lnTo>
                    <a:lnTo>
                      <a:pt x="141" y="10"/>
                    </a:lnTo>
                    <a:lnTo>
                      <a:pt x="141" y="12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48" y="3"/>
                    </a:lnTo>
                    <a:lnTo>
                      <a:pt x="164" y="5"/>
                    </a:lnTo>
                    <a:lnTo>
                      <a:pt x="168" y="7"/>
                    </a:lnTo>
                    <a:lnTo>
                      <a:pt x="175" y="10"/>
                    </a:lnTo>
                    <a:lnTo>
                      <a:pt x="177" y="12"/>
                    </a:lnTo>
                    <a:lnTo>
                      <a:pt x="181" y="17"/>
                    </a:lnTo>
                    <a:lnTo>
                      <a:pt x="184" y="21"/>
                    </a:lnTo>
                    <a:lnTo>
                      <a:pt x="184" y="23"/>
                    </a:lnTo>
                    <a:lnTo>
                      <a:pt x="197" y="32"/>
                    </a:lnTo>
                    <a:lnTo>
                      <a:pt x="200" y="37"/>
                    </a:lnTo>
                    <a:lnTo>
                      <a:pt x="202" y="37"/>
                    </a:lnTo>
                    <a:lnTo>
                      <a:pt x="218" y="41"/>
                    </a:lnTo>
                    <a:lnTo>
                      <a:pt x="238" y="51"/>
                    </a:lnTo>
                    <a:lnTo>
                      <a:pt x="240" y="55"/>
                    </a:lnTo>
                    <a:lnTo>
                      <a:pt x="243" y="57"/>
                    </a:lnTo>
                    <a:lnTo>
                      <a:pt x="247" y="59"/>
                    </a:lnTo>
                    <a:lnTo>
                      <a:pt x="249" y="60"/>
                    </a:lnTo>
                    <a:lnTo>
                      <a:pt x="249" y="62"/>
                    </a:lnTo>
                    <a:lnTo>
                      <a:pt x="250" y="68"/>
                    </a:lnTo>
                    <a:lnTo>
                      <a:pt x="240" y="87"/>
                    </a:lnTo>
                    <a:lnTo>
                      <a:pt x="238" y="93"/>
                    </a:lnTo>
                    <a:lnTo>
                      <a:pt x="240" y="93"/>
                    </a:lnTo>
                    <a:lnTo>
                      <a:pt x="256" y="94"/>
                    </a:lnTo>
                    <a:lnTo>
                      <a:pt x="265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70" y="100"/>
                    </a:lnTo>
                    <a:lnTo>
                      <a:pt x="274" y="98"/>
                    </a:lnTo>
                    <a:lnTo>
                      <a:pt x="277" y="96"/>
                    </a:lnTo>
                    <a:lnTo>
                      <a:pt x="281" y="96"/>
                    </a:lnTo>
                    <a:lnTo>
                      <a:pt x="283" y="96"/>
                    </a:lnTo>
                    <a:lnTo>
                      <a:pt x="299" y="82"/>
                    </a:lnTo>
                    <a:lnTo>
                      <a:pt x="302" y="66"/>
                    </a:lnTo>
                    <a:lnTo>
                      <a:pt x="309" y="64"/>
                    </a:lnTo>
                    <a:lnTo>
                      <a:pt x="311" y="68"/>
                    </a:lnTo>
                    <a:lnTo>
                      <a:pt x="315" y="78"/>
                    </a:lnTo>
                    <a:lnTo>
                      <a:pt x="315" y="91"/>
                    </a:lnTo>
                    <a:lnTo>
                      <a:pt x="313" y="93"/>
                    </a:lnTo>
                    <a:lnTo>
                      <a:pt x="306" y="98"/>
                    </a:lnTo>
                    <a:lnTo>
                      <a:pt x="299" y="100"/>
                    </a:lnTo>
                    <a:lnTo>
                      <a:pt x="281" y="118"/>
                    </a:lnTo>
                    <a:lnTo>
                      <a:pt x="279" y="119"/>
                    </a:lnTo>
                    <a:lnTo>
                      <a:pt x="272" y="128"/>
                    </a:lnTo>
                    <a:lnTo>
                      <a:pt x="272" y="130"/>
                    </a:lnTo>
                    <a:lnTo>
                      <a:pt x="257" y="145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49" y="153"/>
                    </a:lnTo>
                    <a:lnTo>
                      <a:pt x="247" y="173"/>
                    </a:lnTo>
                    <a:lnTo>
                      <a:pt x="243" y="182"/>
                    </a:lnTo>
                    <a:lnTo>
                      <a:pt x="243" y="200"/>
                    </a:lnTo>
                    <a:lnTo>
                      <a:pt x="243" y="202"/>
                    </a:lnTo>
                    <a:lnTo>
                      <a:pt x="240" y="205"/>
                    </a:lnTo>
                    <a:lnTo>
                      <a:pt x="238" y="225"/>
                    </a:lnTo>
                    <a:lnTo>
                      <a:pt x="238" y="227"/>
                    </a:lnTo>
                    <a:lnTo>
                      <a:pt x="240" y="232"/>
                    </a:lnTo>
                    <a:lnTo>
                      <a:pt x="257" y="247"/>
                    </a:lnTo>
                    <a:lnTo>
                      <a:pt x="257" y="250"/>
                    </a:lnTo>
                    <a:lnTo>
                      <a:pt x="254" y="257"/>
                    </a:lnTo>
                    <a:lnTo>
                      <a:pt x="256" y="261"/>
                    </a:lnTo>
                    <a:lnTo>
                      <a:pt x="259" y="264"/>
                    </a:lnTo>
                    <a:lnTo>
                      <a:pt x="263" y="266"/>
                    </a:lnTo>
                    <a:lnTo>
                      <a:pt x="266" y="266"/>
                    </a:lnTo>
                    <a:lnTo>
                      <a:pt x="266" y="277"/>
                    </a:lnTo>
                    <a:lnTo>
                      <a:pt x="254" y="297"/>
                    </a:lnTo>
                    <a:lnTo>
                      <a:pt x="252" y="304"/>
                    </a:lnTo>
                    <a:lnTo>
                      <a:pt x="249" y="306"/>
                    </a:lnTo>
                    <a:lnTo>
                      <a:pt x="197" y="320"/>
                    </a:lnTo>
                    <a:lnTo>
                      <a:pt x="181" y="318"/>
                    </a:lnTo>
                    <a:lnTo>
                      <a:pt x="177" y="315"/>
                    </a:lnTo>
                    <a:lnTo>
                      <a:pt x="175" y="318"/>
                    </a:lnTo>
                    <a:lnTo>
                      <a:pt x="177" y="325"/>
                    </a:lnTo>
                    <a:lnTo>
                      <a:pt x="179" y="327"/>
                    </a:lnTo>
                    <a:lnTo>
                      <a:pt x="181" y="331"/>
                    </a:lnTo>
                    <a:lnTo>
                      <a:pt x="179" y="338"/>
                    </a:lnTo>
                    <a:lnTo>
                      <a:pt x="177" y="338"/>
                    </a:lnTo>
                    <a:lnTo>
                      <a:pt x="175" y="345"/>
                    </a:lnTo>
                    <a:lnTo>
                      <a:pt x="177" y="354"/>
                    </a:lnTo>
                    <a:lnTo>
                      <a:pt x="175" y="359"/>
                    </a:lnTo>
                    <a:lnTo>
                      <a:pt x="173" y="361"/>
                    </a:lnTo>
                    <a:lnTo>
                      <a:pt x="168" y="363"/>
                    </a:lnTo>
                    <a:lnTo>
                      <a:pt x="164" y="365"/>
                    </a:lnTo>
                    <a:lnTo>
                      <a:pt x="154" y="365"/>
                    </a:lnTo>
                    <a:lnTo>
                      <a:pt x="138" y="357"/>
                    </a:lnTo>
                    <a:lnTo>
                      <a:pt x="134" y="356"/>
                    </a:lnTo>
                    <a:lnTo>
                      <a:pt x="130" y="359"/>
                    </a:lnTo>
                    <a:lnTo>
                      <a:pt x="130" y="365"/>
                    </a:lnTo>
                    <a:lnTo>
                      <a:pt x="132" y="370"/>
                    </a:lnTo>
                    <a:lnTo>
                      <a:pt x="134" y="384"/>
                    </a:lnTo>
                    <a:lnTo>
                      <a:pt x="138" y="388"/>
                    </a:lnTo>
                    <a:lnTo>
                      <a:pt x="141" y="390"/>
                    </a:lnTo>
                    <a:lnTo>
                      <a:pt x="139" y="392"/>
                    </a:lnTo>
                    <a:lnTo>
                      <a:pt x="141" y="393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5" y="388"/>
                    </a:lnTo>
                    <a:lnTo>
                      <a:pt x="150" y="388"/>
                    </a:lnTo>
                    <a:lnTo>
                      <a:pt x="154" y="384"/>
                    </a:lnTo>
                    <a:lnTo>
                      <a:pt x="155" y="388"/>
                    </a:lnTo>
                    <a:lnTo>
                      <a:pt x="155" y="395"/>
                    </a:lnTo>
                    <a:lnTo>
                      <a:pt x="155" y="399"/>
                    </a:lnTo>
                    <a:lnTo>
                      <a:pt x="154" y="400"/>
                    </a:lnTo>
                    <a:lnTo>
                      <a:pt x="150" y="402"/>
                    </a:lnTo>
                    <a:lnTo>
                      <a:pt x="148" y="402"/>
                    </a:lnTo>
                    <a:lnTo>
                      <a:pt x="145" y="400"/>
                    </a:lnTo>
                    <a:lnTo>
                      <a:pt x="145" y="397"/>
                    </a:lnTo>
                    <a:lnTo>
                      <a:pt x="143" y="395"/>
                    </a:lnTo>
                    <a:lnTo>
                      <a:pt x="141" y="395"/>
                    </a:lnTo>
                    <a:lnTo>
                      <a:pt x="138" y="395"/>
                    </a:lnTo>
                    <a:lnTo>
                      <a:pt x="136" y="397"/>
                    </a:lnTo>
                    <a:lnTo>
                      <a:pt x="134" y="397"/>
                    </a:lnTo>
                    <a:lnTo>
                      <a:pt x="134" y="399"/>
                    </a:lnTo>
                    <a:lnTo>
                      <a:pt x="134" y="400"/>
                    </a:lnTo>
                    <a:lnTo>
                      <a:pt x="145" y="404"/>
                    </a:lnTo>
                    <a:lnTo>
                      <a:pt x="145" y="406"/>
                    </a:lnTo>
                    <a:lnTo>
                      <a:pt x="136" y="411"/>
                    </a:lnTo>
                    <a:lnTo>
                      <a:pt x="130" y="418"/>
                    </a:lnTo>
                    <a:lnTo>
                      <a:pt x="130" y="434"/>
                    </a:lnTo>
                    <a:lnTo>
                      <a:pt x="129" y="438"/>
                    </a:lnTo>
                    <a:lnTo>
                      <a:pt x="127" y="440"/>
                    </a:lnTo>
                    <a:lnTo>
                      <a:pt x="125" y="442"/>
                    </a:lnTo>
                    <a:lnTo>
                      <a:pt x="123" y="443"/>
                    </a:lnTo>
                    <a:lnTo>
                      <a:pt x="125" y="449"/>
                    </a:lnTo>
                    <a:lnTo>
                      <a:pt x="125" y="451"/>
                    </a:lnTo>
                    <a:lnTo>
                      <a:pt x="114" y="451"/>
                    </a:lnTo>
                    <a:lnTo>
                      <a:pt x="112" y="452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4" y="456"/>
                    </a:lnTo>
                    <a:lnTo>
                      <a:pt x="93" y="472"/>
                    </a:lnTo>
                    <a:lnTo>
                      <a:pt x="93" y="477"/>
                    </a:lnTo>
                    <a:lnTo>
                      <a:pt x="96" y="486"/>
                    </a:lnTo>
                    <a:lnTo>
                      <a:pt x="105" y="495"/>
                    </a:lnTo>
                    <a:lnTo>
                      <a:pt x="112" y="499"/>
                    </a:lnTo>
                    <a:lnTo>
                      <a:pt x="120" y="499"/>
                    </a:lnTo>
                    <a:lnTo>
                      <a:pt x="121" y="501"/>
                    </a:lnTo>
                    <a:lnTo>
                      <a:pt x="123" y="508"/>
                    </a:lnTo>
                    <a:lnTo>
                      <a:pt x="121" y="511"/>
                    </a:lnTo>
                    <a:lnTo>
                      <a:pt x="120" y="513"/>
                    </a:lnTo>
                    <a:lnTo>
                      <a:pt x="121" y="519"/>
                    </a:lnTo>
                    <a:lnTo>
                      <a:pt x="120" y="520"/>
                    </a:lnTo>
                    <a:lnTo>
                      <a:pt x="118" y="522"/>
                    </a:lnTo>
                    <a:lnTo>
                      <a:pt x="116" y="522"/>
                    </a:lnTo>
                    <a:lnTo>
                      <a:pt x="93" y="544"/>
                    </a:lnTo>
                    <a:lnTo>
                      <a:pt x="89" y="553"/>
                    </a:lnTo>
                    <a:lnTo>
                      <a:pt x="91" y="551"/>
                    </a:lnTo>
                    <a:lnTo>
                      <a:pt x="87" y="567"/>
                    </a:lnTo>
                    <a:lnTo>
                      <a:pt x="86" y="569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8" y="569"/>
                    </a:lnTo>
                    <a:lnTo>
                      <a:pt x="75" y="562"/>
                    </a:lnTo>
                    <a:lnTo>
                      <a:pt x="75" y="569"/>
                    </a:lnTo>
                    <a:lnTo>
                      <a:pt x="77" y="569"/>
                    </a:lnTo>
                    <a:lnTo>
                      <a:pt x="78" y="570"/>
                    </a:lnTo>
                    <a:lnTo>
                      <a:pt x="78" y="572"/>
                    </a:lnTo>
                    <a:lnTo>
                      <a:pt x="70" y="579"/>
                    </a:lnTo>
                    <a:lnTo>
                      <a:pt x="66" y="592"/>
                    </a:lnTo>
                    <a:lnTo>
                      <a:pt x="62" y="596"/>
                    </a:lnTo>
                    <a:lnTo>
                      <a:pt x="64" y="596"/>
                    </a:lnTo>
                    <a:lnTo>
                      <a:pt x="66" y="594"/>
                    </a:lnTo>
                    <a:lnTo>
                      <a:pt x="70" y="606"/>
                    </a:lnTo>
                    <a:lnTo>
                      <a:pt x="68" y="608"/>
                    </a:lnTo>
                    <a:lnTo>
                      <a:pt x="64" y="608"/>
                    </a:lnTo>
                    <a:lnTo>
                      <a:pt x="62" y="608"/>
                    </a:lnTo>
                    <a:lnTo>
                      <a:pt x="66" y="610"/>
                    </a:lnTo>
                    <a:lnTo>
                      <a:pt x="68" y="610"/>
                    </a:lnTo>
                    <a:lnTo>
                      <a:pt x="70" y="610"/>
                    </a:lnTo>
                    <a:lnTo>
                      <a:pt x="80" y="626"/>
                    </a:lnTo>
                    <a:lnTo>
                      <a:pt x="80" y="6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" name="Freeform 6061"/>
              <p:cNvSpPr>
                <a:spLocks/>
              </p:cNvSpPr>
              <p:nvPr/>
            </p:nvSpPr>
            <p:spPr bwMode="auto">
              <a:xfrm>
                <a:off x="1527" y="3059"/>
                <a:ext cx="315" cy="628"/>
              </a:xfrm>
              <a:custGeom>
                <a:avLst/>
                <a:gdLst>
                  <a:gd name="T0" fmla="*/ 41 w 315"/>
                  <a:gd name="T1" fmla="*/ 621 h 628"/>
                  <a:gd name="T2" fmla="*/ 16 w 315"/>
                  <a:gd name="T3" fmla="*/ 585 h 628"/>
                  <a:gd name="T4" fmla="*/ 7 w 315"/>
                  <a:gd name="T5" fmla="*/ 585 h 628"/>
                  <a:gd name="T6" fmla="*/ 0 w 315"/>
                  <a:gd name="T7" fmla="*/ 583 h 628"/>
                  <a:gd name="T8" fmla="*/ 14 w 315"/>
                  <a:gd name="T9" fmla="*/ 536 h 628"/>
                  <a:gd name="T10" fmla="*/ 14 w 315"/>
                  <a:gd name="T11" fmla="*/ 520 h 628"/>
                  <a:gd name="T12" fmla="*/ 27 w 315"/>
                  <a:gd name="T13" fmla="*/ 460 h 628"/>
                  <a:gd name="T14" fmla="*/ 21 w 315"/>
                  <a:gd name="T15" fmla="*/ 445 h 628"/>
                  <a:gd name="T16" fmla="*/ 30 w 315"/>
                  <a:gd name="T17" fmla="*/ 436 h 628"/>
                  <a:gd name="T18" fmla="*/ 23 w 315"/>
                  <a:gd name="T19" fmla="*/ 422 h 628"/>
                  <a:gd name="T20" fmla="*/ 21 w 315"/>
                  <a:gd name="T21" fmla="*/ 388 h 628"/>
                  <a:gd name="T22" fmla="*/ 21 w 315"/>
                  <a:gd name="T23" fmla="*/ 368 h 628"/>
                  <a:gd name="T24" fmla="*/ 36 w 315"/>
                  <a:gd name="T25" fmla="*/ 270 h 628"/>
                  <a:gd name="T26" fmla="*/ 43 w 315"/>
                  <a:gd name="T27" fmla="*/ 264 h 628"/>
                  <a:gd name="T28" fmla="*/ 48 w 315"/>
                  <a:gd name="T29" fmla="*/ 241 h 628"/>
                  <a:gd name="T30" fmla="*/ 52 w 315"/>
                  <a:gd name="T31" fmla="*/ 198 h 628"/>
                  <a:gd name="T32" fmla="*/ 46 w 315"/>
                  <a:gd name="T33" fmla="*/ 164 h 628"/>
                  <a:gd name="T34" fmla="*/ 53 w 315"/>
                  <a:gd name="T35" fmla="*/ 150 h 628"/>
                  <a:gd name="T36" fmla="*/ 80 w 315"/>
                  <a:gd name="T37" fmla="*/ 89 h 628"/>
                  <a:gd name="T38" fmla="*/ 78 w 315"/>
                  <a:gd name="T39" fmla="*/ 46 h 628"/>
                  <a:gd name="T40" fmla="*/ 98 w 315"/>
                  <a:gd name="T41" fmla="*/ 19 h 628"/>
                  <a:gd name="T42" fmla="*/ 102 w 315"/>
                  <a:gd name="T43" fmla="*/ 12 h 628"/>
                  <a:gd name="T44" fmla="*/ 138 w 315"/>
                  <a:gd name="T45" fmla="*/ 9 h 628"/>
                  <a:gd name="T46" fmla="*/ 145 w 315"/>
                  <a:gd name="T47" fmla="*/ 14 h 628"/>
                  <a:gd name="T48" fmla="*/ 177 w 315"/>
                  <a:gd name="T49" fmla="*/ 12 h 628"/>
                  <a:gd name="T50" fmla="*/ 200 w 315"/>
                  <a:gd name="T51" fmla="*/ 37 h 628"/>
                  <a:gd name="T52" fmla="*/ 243 w 315"/>
                  <a:gd name="T53" fmla="*/ 57 h 628"/>
                  <a:gd name="T54" fmla="*/ 250 w 315"/>
                  <a:gd name="T55" fmla="*/ 68 h 628"/>
                  <a:gd name="T56" fmla="*/ 265 w 315"/>
                  <a:gd name="T57" fmla="*/ 100 h 628"/>
                  <a:gd name="T58" fmla="*/ 274 w 315"/>
                  <a:gd name="T59" fmla="*/ 98 h 628"/>
                  <a:gd name="T60" fmla="*/ 302 w 315"/>
                  <a:gd name="T61" fmla="*/ 66 h 628"/>
                  <a:gd name="T62" fmla="*/ 313 w 315"/>
                  <a:gd name="T63" fmla="*/ 93 h 628"/>
                  <a:gd name="T64" fmla="*/ 272 w 315"/>
                  <a:gd name="T65" fmla="*/ 128 h 628"/>
                  <a:gd name="T66" fmla="*/ 250 w 315"/>
                  <a:gd name="T67" fmla="*/ 152 h 628"/>
                  <a:gd name="T68" fmla="*/ 243 w 315"/>
                  <a:gd name="T69" fmla="*/ 202 h 628"/>
                  <a:gd name="T70" fmla="*/ 257 w 315"/>
                  <a:gd name="T71" fmla="*/ 247 h 628"/>
                  <a:gd name="T72" fmla="*/ 263 w 315"/>
                  <a:gd name="T73" fmla="*/ 266 h 628"/>
                  <a:gd name="T74" fmla="*/ 249 w 315"/>
                  <a:gd name="T75" fmla="*/ 306 h 628"/>
                  <a:gd name="T76" fmla="*/ 177 w 315"/>
                  <a:gd name="T77" fmla="*/ 325 h 628"/>
                  <a:gd name="T78" fmla="*/ 177 w 315"/>
                  <a:gd name="T79" fmla="*/ 338 h 628"/>
                  <a:gd name="T80" fmla="*/ 168 w 315"/>
                  <a:gd name="T81" fmla="*/ 363 h 628"/>
                  <a:gd name="T82" fmla="*/ 130 w 315"/>
                  <a:gd name="T83" fmla="*/ 359 h 628"/>
                  <a:gd name="T84" fmla="*/ 141 w 315"/>
                  <a:gd name="T85" fmla="*/ 390 h 628"/>
                  <a:gd name="T86" fmla="*/ 145 w 315"/>
                  <a:gd name="T87" fmla="*/ 388 h 628"/>
                  <a:gd name="T88" fmla="*/ 155 w 315"/>
                  <a:gd name="T89" fmla="*/ 399 h 628"/>
                  <a:gd name="T90" fmla="*/ 145 w 315"/>
                  <a:gd name="T91" fmla="*/ 397 h 628"/>
                  <a:gd name="T92" fmla="*/ 134 w 315"/>
                  <a:gd name="T93" fmla="*/ 397 h 628"/>
                  <a:gd name="T94" fmla="*/ 136 w 315"/>
                  <a:gd name="T95" fmla="*/ 411 h 628"/>
                  <a:gd name="T96" fmla="*/ 125 w 315"/>
                  <a:gd name="T97" fmla="*/ 442 h 628"/>
                  <a:gd name="T98" fmla="*/ 112 w 315"/>
                  <a:gd name="T99" fmla="*/ 452 h 628"/>
                  <a:gd name="T100" fmla="*/ 93 w 315"/>
                  <a:gd name="T101" fmla="*/ 477 h 628"/>
                  <a:gd name="T102" fmla="*/ 121 w 315"/>
                  <a:gd name="T103" fmla="*/ 501 h 628"/>
                  <a:gd name="T104" fmla="*/ 120 w 315"/>
                  <a:gd name="T105" fmla="*/ 520 h 628"/>
                  <a:gd name="T106" fmla="*/ 91 w 315"/>
                  <a:gd name="T107" fmla="*/ 551 h 628"/>
                  <a:gd name="T108" fmla="*/ 78 w 315"/>
                  <a:gd name="T109" fmla="*/ 569 h 628"/>
                  <a:gd name="T110" fmla="*/ 78 w 315"/>
                  <a:gd name="T111" fmla="*/ 572 h 628"/>
                  <a:gd name="T112" fmla="*/ 66 w 315"/>
                  <a:gd name="T113" fmla="*/ 594 h 628"/>
                  <a:gd name="T114" fmla="*/ 66 w 315"/>
                  <a:gd name="T115" fmla="*/ 610 h 6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15"/>
                  <a:gd name="T175" fmla="*/ 0 h 628"/>
                  <a:gd name="T176" fmla="*/ 315 w 315"/>
                  <a:gd name="T177" fmla="*/ 628 h 62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15" h="628">
                    <a:moveTo>
                      <a:pt x="80" y="628"/>
                    </a:moveTo>
                    <a:lnTo>
                      <a:pt x="78" y="626"/>
                    </a:lnTo>
                    <a:lnTo>
                      <a:pt x="73" y="624"/>
                    </a:lnTo>
                    <a:lnTo>
                      <a:pt x="57" y="621"/>
                    </a:lnTo>
                    <a:lnTo>
                      <a:pt x="41" y="621"/>
                    </a:lnTo>
                    <a:lnTo>
                      <a:pt x="23" y="621"/>
                    </a:lnTo>
                    <a:lnTo>
                      <a:pt x="19" y="619"/>
                    </a:lnTo>
                    <a:lnTo>
                      <a:pt x="16" y="613"/>
                    </a:lnTo>
                    <a:lnTo>
                      <a:pt x="16" y="585"/>
                    </a:lnTo>
                    <a:lnTo>
                      <a:pt x="14" y="585"/>
                    </a:lnTo>
                    <a:lnTo>
                      <a:pt x="12" y="587"/>
                    </a:lnTo>
                    <a:lnTo>
                      <a:pt x="7" y="585"/>
                    </a:lnTo>
                    <a:lnTo>
                      <a:pt x="3" y="587"/>
                    </a:lnTo>
                    <a:lnTo>
                      <a:pt x="3" y="588"/>
                    </a:lnTo>
                    <a:lnTo>
                      <a:pt x="2" y="590"/>
                    </a:lnTo>
                    <a:lnTo>
                      <a:pt x="2" y="588"/>
                    </a:lnTo>
                    <a:lnTo>
                      <a:pt x="0" y="583"/>
                    </a:lnTo>
                    <a:lnTo>
                      <a:pt x="2" y="558"/>
                    </a:lnTo>
                    <a:lnTo>
                      <a:pt x="3" y="554"/>
                    </a:lnTo>
                    <a:lnTo>
                      <a:pt x="5" y="553"/>
                    </a:lnTo>
                    <a:lnTo>
                      <a:pt x="14" y="536"/>
                    </a:lnTo>
                    <a:lnTo>
                      <a:pt x="14" y="528"/>
                    </a:lnTo>
                    <a:lnTo>
                      <a:pt x="16" y="528"/>
                    </a:lnTo>
                    <a:lnTo>
                      <a:pt x="16" y="526"/>
                    </a:lnTo>
                    <a:lnTo>
                      <a:pt x="16" y="522"/>
                    </a:lnTo>
                    <a:lnTo>
                      <a:pt x="14" y="520"/>
                    </a:lnTo>
                    <a:lnTo>
                      <a:pt x="14" y="519"/>
                    </a:lnTo>
                    <a:lnTo>
                      <a:pt x="14" y="511"/>
                    </a:lnTo>
                    <a:lnTo>
                      <a:pt x="27" y="488"/>
                    </a:lnTo>
                    <a:lnTo>
                      <a:pt x="27" y="460"/>
                    </a:lnTo>
                    <a:lnTo>
                      <a:pt x="30" y="456"/>
                    </a:lnTo>
                    <a:lnTo>
                      <a:pt x="30" y="452"/>
                    </a:lnTo>
                    <a:lnTo>
                      <a:pt x="27" y="449"/>
                    </a:lnTo>
                    <a:lnTo>
                      <a:pt x="23" y="447"/>
                    </a:lnTo>
                    <a:lnTo>
                      <a:pt x="21" y="445"/>
                    </a:lnTo>
                    <a:lnTo>
                      <a:pt x="23" y="443"/>
                    </a:lnTo>
                    <a:lnTo>
                      <a:pt x="32" y="445"/>
                    </a:lnTo>
                    <a:lnTo>
                      <a:pt x="32" y="442"/>
                    </a:lnTo>
                    <a:lnTo>
                      <a:pt x="32" y="440"/>
                    </a:lnTo>
                    <a:lnTo>
                      <a:pt x="30" y="436"/>
                    </a:lnTo>
                    <a:lnTo>
                      <a:pt x="25" y="436"/>
                    </a:lnTo>
                    <a:lnTo>
                      <a:pt x="23" y="436"/>
                    </a:lnTo>
                    <a:lnTo>
                      <a:pt x="23" y="434"/>
                    </a:lnTo>
                    <a:lnTo>
                      <a:pt x="25" y="426"/>
                    </a:lnTo>
                    <a:lnTo>
                      <a:pt x="23" y="422"/>
                    </a:lnTo>
                    <a:lnTo>
                      <a:pt x="21" y="418"/>
                    </a:lnTo>
                    <a:lnTo>
                      <a:pt x="21" y="408"/>
                    </a:lnTo>
                    <a:lnTo>
                      <a:pt x="21" y="406"/>
                    </a:lnTo>
                    <a:lnTo>
                      <a:pt x="19" y="404"/>
                    </a:lnTo>
                    <a:lnTo>
                      <a:pt x="21" y="388"/>
                    </a:lnTo>
                    <a:lnTo>
                      <a:pt x="25" y="383"/>
                    </a:lnTo>
                    <a:lnTo>
                      <a:pt x="25" y="377"/>
                    </a:lnTo>
                    <a:lnTo>
                      <a:pt x="25" y="375"/>
                    </a:lnTo>
                    <a:lnTo>
                      <a:pt x="23" y="374"/>
                    </a:lnTo>
                    <a:lnTo>
                      <a:pt x="21" y="368"/>
                    </a:lnTo>
                    <a:lnTo>
                      <a:pt x="32" y="318"/>
                    </a:lnTo>
                    <a:lnTo>
                      <a:pt x="36" y="315"/>
                    </a:lnTo>
                    <a:lnTo>
                      <a:pt x="36" y="311"/>
                    </a:lnTo>
                    <a:lnTo>
                      <a:pt x="36" y="304"/>
                    </a:lnTo>
                    <a:lnTo>
                      <a:pt x="36" y="270"/>
                    </a:lnTo>
                    <a:lnTo>
                      <a:pt x="37" y="268"/>
                    </a:lnTo>
                    <a:lnTo>
                      <a:pt x="39" y="266"/>
                    </a:lnTo>
                    <a:lnTo>
                      <a:pt x="41" y="266"/>
                    </a:lnTo>
                    <a:lnTo>
                      <a:pt x="43" y="264"/>
                    </a:lnTo>
                    <a:lnTo>
                      <a:pt x="43" y="263"/>
                    </a:lnTo>
                    <a:lnTo>
                      <a:pt x="46" y="261"/>
                    </a:lnTo>
                    <a:lnTo>
                      <a:pt x="44" y="245"/>
                    </a:lnTo>
                    <a:lnTo>
                      <a:pt x="48" y="243"/>
                    </a:lnTo>
                    <a:lnTo>
                      <a:pt x="48" y="241"/>
                    </a:lnTo>
                    <a:lnTo>
                      <a:pt x="50" y="232"/>
                    </a:lnTo>
                    <a:lnTo>
                      <a:pt x="55" y="223"/>
                    </a:lnTo>
                    <a:lnTo>
                      <a:pt x="53" y="207"/>
                    </a:lnTo>
                    <a:lnTo>
                      <a:pt x="52" y="204"/>
                    </a:lnTo>
                    <a:lnTo>
                      <a:pt x="52" y="198"/>
                    </a:lnTo>
                    <a:lnTo>
                      <a:pt x="46" y="189"/>
                    </a:lnTo>
                    <a:lnTo>
                      <a:pt x="46" y="180"/>
                    </a:lnTo>
                    <a:lnTo>
                      <a:pt x="44" y="177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50" y="155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3" y="150"/>
                    </a:lnTo>
                    <a:lnTo>
                      <a:pt x="61" y="111"/>
                    </a:lnTo>
                    <a:lnTo>
                      <a:pt x="68" y="103"/>
                    </a:lnTo>
                    <a:lnTo>
                      <a:pt x="70" y="96"/>
                    </a:lnTo>
                    <a:lnTo>
                      <a:pt x="75" y="91"/>
                    </a:lnTo>
                    <a:lnTo>
                      <a:pt x="80" y="89"/>
                    </a:lnTo>
                    <a:lnTo>
                      <a:pt x="80" y="87"/>
                    </a:lnTo>
                    <a:lnTo>
                      <a:pt x="77" y="59"/>
                    </a:lnTo>
                    <a:lnTo>
                      <a:pt x="78" y="57"/>
                    </a:lnTo>
                    <a:lnTo>
                      <a:pt x="78" y="46"/>
                    </a:lnTo>
                    <a:lnTo>
                      <a:pt x="96" y="37"/>
                    </a:lnTo>
                    <a:lnTo>
                      <a:pt x="100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5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39" y="10"/>
                    </a:lnTo>
                    <a:lnTo>
                      <a:pt x="141" y="10"/>
                    </a:lnTo>
                    <a:lnTo>
                      <a:pt x="141" y="12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48" y="3"/>
                    </a:lnTo>
                    <a:lnTo>
                      <a:pt x="164" y="5"/>
                    </a:lnTo>
                    <a:lnTo>
                      <a:pt x="168" y="7"/>
                    </a:lnTo>
                    <a:lnTo>
                      <a:pt x="175" y="10"/>
                    </a:lnTo>
                    <a:lnTo>
                      <a:pt x="177" y="12"/>
                    </a:lnTo>
                    <a:lnTo>
                      <a:pt x="181" y="17"/>
                    </a:lnTo>
                    <a:lnTo>
                      <a:pt x="184" y="21"/>
                    </a:lnTo>
                    <a:lnTo>
                      <a:pt x="184" y="23"/>
                    </a:lnTo>
                    <a:lnTo>
                      <a:pt x="197" y="32"/>
                    </a:lnTo>
                    <a:lnTo>
                      <a:pt x="200" y="37"/>
                    </a:lnTo>
                    <a:lnTo>
                      <a:pt x="202" y="37"/>
                    </a:lnTo>
                    <a:lnTo>
                      <a:pt x="218" y="41"/>
                    </a:lnTo>
                    <a:lnTo>
                      <a:pt x="238" y="51"/>
                    </a:lnTo>
                    <a:lnTo>
                      <a:pt x="240" y="55"/>
                    </a:lnTo>
                    <a:lnTo>
                      <a:pt x="243" y="57"/>
                    </a:lnTo>
                    <a:lnTo>
                      <a:pt x="247" y="59"/>
                    </a:lnTo>
                    <a:lnTo>
                      <a:pt x="249" y="60"/>
                    </a:lnTo>
                    <a:lnTo>
                      <a:pt x="249" y="62"/>
                    </a:lnTo>
                    <a:lnTo>
                      <a:pt x="250" y="68"/>
                    </a:lnTo>
                    <a:lnTo>
                      <a:pt x="240" y="87"/>
                    </a:lnTo>
                    <a:lnTo>
                      <a:pt x="238" y="93"/>
                    </a:lnTo>
                    <a:lnTo>
                      <a:pt x="240" y="93"/>
                    </a:lnTo>
                    <a:lnTo>
                      <a:pt x="256" y="94"/>
                    </a:lnTo>
                    <a:lnTo>
                      <a:pt x="265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70" y="100"/>
                    </a:lnTo>
                    <a:lnTo>
                      <a:pt x="274" y="98"/>
                    </a:lnTo>
                    <a:lnTo>
                      <a:pt x="277" y="96"/>
                    </a:lnTo>
                    <a:lnTo>
                      <a:pt x="281" y="96"/>
                    </a:lnTo>
                    <a:lnTo>
                      <a:pt x="283" y="96"/>
                    </a:lnTo>
                    <a:lnTo>
                      <a:pt x="299" y="82"/>
                    </a:lnTo>
                    <a:lnTo>
                      <a:pt x="302" y="66"/>
                    </a:lnTo>
                    <a:lnTo>
                      <a:pt x="309" y="64"/>
                    </a:lnTo>
                    <a:lnTo>
                      <a:pt x="311" y="68"/>
                    </a:lnTo>
                    <a:lnTo>
                      <a:pt x="315" y="78"/>
                    </a:lnTo>
                    <a:lnTo>
                      <a:pt x="315" y="91"/>
                    </a:lnTo>
                    <a:lnTo>
                      <a:pt x="313" y="93"/>
                    </a:lnTo>
                    <a:lnTo>
                      <a:pt x="306" y="98"/>
                    </a:lnTo>
                    <a:lnTo>
                      <a:pt x="299" y="100"/>
                    </a:lnTo>
                    <a:lnTo>
                      <a:pt x="281" y="118"/>
                    </a:lnTo>
                    <a:lnTo>
                      <a:pt x="279" y="119"/>
                    </a:lnTo>
                    <a:lnTo>
                      <a:pt x="272" y="128"/>
                    </a:lnTo>
                    <a:lnTo>
                      <a:pt x="272" y="130"/>
                    </a:lnTo>
                    <a:lnTo>
                      <a:pt x="257" y="145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49" y="153"/>
                    </a:lnTo>
                    <a:lnTo>
                      <a:pt x="247" y="173"/>
                    </a:lnTo>
                    <a:lnTo>
                      <a:pt x="243" y="182"/>
                    </a:lnTo>
                    <a:lnTo>
                      <a:pt x="243" y="200"/>
                    </a:lnTo>
                    <a:lnTo>
                      <a:pt x="243" y="202"/>
                    </a:lnTo>
                    <a:lnTo>
                      <a:pt x="240" y="205"/>
                    </a:lnTo>
                    <a:lnTo>
                      <a:pt x="238" y="225"/>
                    </a:lnTo>
                    <a:lnTo>
                      <a:pt x="238" y="227"/>
                    </a:lnTo>
                    <a:lnTo>
                      <a:pt x="240" y="232"/>
                    </a:lnTo>
                    <a:lnTo>
                      <a:pt x="257" y="247"/>
                    </a:lnTo>
                    <a:lnTo>
                      <a:pt x="257" y="250"/>
                    </a:lnTo>
                    <a:lnTo>
                      <a:pt x="254" y="257"/>
                    </a:lnTo>
                    <a:lnTo>
                      <a:pt x="256" y="261"/>
                    </a:lnTo>
                    <a:lnTo>
                      <a:pt x="259" y="264"/>
                    </a:lnTo>
                    <a:lnTo>
                      <a:pt x="263" y="266"/>
                    </a:lnTo>
                    <a:lnTo>
                      <a:pt x="266" y="266"/>
                    </a:lnTo>
                    <a:lnTo>
                      <a:pt x="266" y="277"/>
                    </a:lnTo>
                    <a:lnTo>
                      <a:pt x="254" y="297"/>
                    </a:lnTo>
                    <a:lnTo>
                      <a:pt x="252" y="304"/>
                    </a:lnTo>
                    <a:lnTo>
                      <a:pt x="249" y="306"/>
                    </a:lnTo>
                    <a:lnTo>
                      <a:pt x="197" y="320"/>
                    </a:lnTo>
                    <a:lnTo>
                      <a:pt x="181" y="318"/>
                    </a:lnTo>
                    <a:lnTo>
                      <a:pt x="177" y="315"/>
                    </a:lnTo>
                    <a:lnTo>
                      <a:pt x="175" y="318"/>
                    </a:lnTo>
                    <a:lnTo>
                      <a:pt x="177" y="325"/>
                    </a:lnTo>
                    <a:lnTo>
                      <a:pt x="179" y="327"/>
                    </a:lnTo>
                    <a:lnTo>
                      <a:pt x="181" y="331"/>
                    </a:lnTo>
                    <a:lnTo>
                      <a:pt x="179" y="338"/>
                    </a:lnTo>
                    <a:lnTo>
                      <a:pt x="177" y="338"/>
                    </a:lnTo>
                    <a:lnTo>
                      <a:pt x="175" y="345"/>
                    </a:lnTo>
                    <a:lnTo>
                      <a:pt x="177" y="354"/>
                    </a:lnTo>
                    <a:lnTo>
                      <a:pt x="175" y="359"/>
                    </a:lnTo>
                    <a:lnTo>
                      <a:pt x="173" y="361"/>
                    </a:lnTo>
                    <a:lnTo>
                      <a:pt x="168" y="363"/>
                    </a:lnTo>
                    <a:lnTo>
                      <a:pt x="164" y="365"/>
                    </a:lnTo>
                    <a:lnTo>
                      <a:pt x="154" y="365"/>
                    </a:lnTo>
                    <a:lnTo>
                      <a:pt x="138" y="357"/>
                    </a:lnTo>
                    <a:lnTo>
                      <a:pt x="134" y="356"/>
                    </a:lnTo>
                    <a:lnTo>
                      <a:pt x="130" y="359"/>
                    </a:lnTo>
                    <a:lnTo>
                      <a:pt x="130" y="365"/>
                    </a:lnTo>
                    <a:lnTo>
                      <a:pt x="132" y="370"/>
                    </a:lnTo>
                    <a:lnTo>
                      <a:pt x="134" y="384"/>
                    </a:lnTo>
                    <a:lnTo>
                      <a:pt x="138" y="388"/>
                    </a:lnTo>
                    <a:lnTo>
                      <a:pt x="141" y="390"/>
                    </a:lnTo>
                    <a:lnTo>
                      <a:pt x="139" y="392"/>
                    </a:lnTo>
                    <a:lnTo>
                      <a:pt x="141" y="393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5" y="388"/>
                    </a:lnTo>
                    <a:lnTo>
                      <a:pt x="150" y="388"/>
                    </a:lnTo>
                    <a:lnTo>
                      <a:pt x="154" y="384"/>
                    </a:lnTo>
                    <a:lnTo>
                      <a:pt x="155" y="388"/>
                    </a:lnTo>
                    <a:lnTo>
                      <a:pt x="155" y="395"/>
                    </a:lnTo>
                    <a:lnTo>
                      <a:pt x="155" y="399"/>
                    </a:lnTo>
                    <a:lnTo>
                      <a:pt x="154" y="400"/>
                    </a:lnTo>
                    <a:lnTo>
                      <a:pt x="150" y="402"/>
                    </a:lnTo>
                    <a:lnTo>
                      <a:pt x="148" y="402"/>
                    </a:lnTo>
                    <a:lnTo>
                      <a:pt x="145" y="400"/>
                    </a:lnTo>
                    <a:lnTo>
                      <a:pt x="145" y="397"/>
                    </a:lnTo>
                    <a:lnTo>
                      <a:pt x="143" y="395"/>
                    </a:lnTo>
                    <a:lnTo>
                      <a:pt x="141" y="395"/>
                    </a:lnTo>
                    <a:lnTo>
                      <a:pt x="138" y="395"/>
                    </a:lnTo>
                    <a:lnTo>
                      <a:pt x="136" y="397"/>
                    </a:lnTo>
                    <a:lnTo>
                      <a:pt x="134" y="397"/>
                    </a:lnTo>
                    <a:lnTo>
                      <a:pt x="134" y="399"/>
                    </a:lnTo>
                    <a:lnTo>
                      <a:pt x="134" y="400"/>
                    </a:lnTo>
                    <a:lnTo>
                      <a:pt x="145" y="404"/>
                    </a:lnTo>
                    <a:lnTo>
                      <a:pt x="145" y="406"/>
                    </a:lnTo>
                    <a:lnTo>
                      <a:pt x="136" y="411"/>
                    </a:lnTo>
                    <a:lnTo>
                      <a:pt x="130" y="418"/>
                    </a:lnTo>
                    <a:lnTo>
                      <a:pt x="130" y="434"/>
                    </a:lnTo>
                    <a:lnTo>
                      <a:pt x="129" y="438"/>
                    </a:lnTo>
                    <a:lnTo>
                      <a:pt x="127" y="440"/>
                    </a:lnTo>
                    <a:lnTo>
                      <a:pt x="125" y="442"/>
                    </a:lnTo>
                    <a:lnTo>
                      <a:pt x="123" y="443"/>
                    </a:lnTo>
                    <a:lnTo>
                      <a:pt x="125" y="449"/>
                    </a:lnTo>
                    <a:lnTo>
                      <a:pt x="125" y="451"/>
                    </a:lnTo>
                    <a:lnTo>
                      <a:pt x="114" y="451"/>
                    </a:lnTo>
                    <a:lnTo>
                      <a:pt x="112" y="452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4" y="456"/>
                    </a:lnTo>
                    <a:lnTo>
                      <a:pt x="93" y="472"/>
                    </a:lnTo>
                    <a:lnTo>
                      <a:pt x="93" y="477"/>
                    </a:lnTo>
                    <a:lnTo>
                      <a:pt x="96" y="486"/>
                    </a:lnTo>
                    <a:lnTo>
                      <a:pt x="105" y="495"/>
                    </a:lnTo>
                    <a:lnTo>
                      <a:pt x="112" y="499"/>
                    </a:lnTo>
                    <a:lnTo>
                      <a:pt x="120" y="499"/>
                    </a:lnTo>
                    <a:lnTo>
                      <a:pt x="121" y="501"/>
                    </a:lnTo>
                    <a:lnTo>
                      <a:pt x="123" y="508"/>
                    </a:lnTo>
                    <a:lnTo>
                      <a:pt x="121" y="511"/>
                    </a:lnTo>
                    <a:lnTo>
                      <a:pt x="120" y="513"/>
                    </a:lnTo>
                    <a:lnTo>
                      <a:pt x="121" y="519"/>
                    </a:lnTo>
                    <a:lnTo>
                      <a:pt x="120" y="520"/>
                    </a:lnTo>
                    <a:lnTo>
                      <a:pt x="118" y="522"/>
                    </a:lnTo>
                    <a:lnTo>
                      <a:pt x="116" y="522"/>
                    </a:lnTo>
                    <a:lnTo>
                      <a:pt x="93" y="544"/>
                    </a:lnTo>
                    <a:lnTo>
                      <a:pt x="89" y="553"/>
                    </a:lnTo>
                    <a:lnTo>
                      <a:pt x="91" y="551"/>
                    </a:lnTo>
                    <a:lnTo>
                      <a:pt x="87" y="567"/>
                    </a:lnTo>
                    <a:lnTo>
                      <a:pt x="86" y="569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8" y="569"/>
                    </a:lnTo>
                    <a:lnTo>
                      <a:pt x="75" y="562"/>
                    </a:lnTo>
                    <a:lnTo>
                      <a:pt x="75" y="569"/>
                    </a:lnTo>
                    <a:lnTo>
                      <a:pt x="77" y="569"/>
                    </a:lnTo>
                    <a:lnTo>
                      <a:pt x="78" y="570"/>
                    </a:lnTo>
                    <a:lnTo>
                      <a:pt x="78" y="572"/>
                    </a:lnTo>
                    <a:lnTo>
                      <a:pt x="70" y="579"/>
                    </a:lnTo>
                    <a:lnTo>
                      <a:pt x="66" y="592"/>
                    </a:lnTo>
                    <a:lnTo>
                      <a:pt x="62" y="596"/>
                    </a:lnTo>
                    <a:lnTo>
                      <a:pt x="64" y="596"/>
                    </a:lnTo>
                    <a:lnTo>
                      <a:pt x="66" y="594"/>
                    </a:lnTo>
                    <a:lnTo>
                      <a:pt x="70" y="606"/>
                    </a:lnTo>
                    <a:lnTo>
                      <a:pt x="68" y="608"/>
                    </a:lnTo>
                    <a:lnTo>
                      <a:pt x="64" y="608"/>
                    </a:lnTo>
                    <a:lnTo>
                      <a:pt x="62" y="608"/>
                    </a:lnTo>
                    <a:lnTo>
                      <a:pt x="66" y="610"/>
                    </a:lnTo>
                    <a:lnTo>
                      <a:pt x="68" y="610"/>
                    </a:lnTo>
                    <a:lnTo>
                      <a:pt x="70" y="610"/>
                    </a:lnTo>
                    <a:lnTo>
                      <a:pt x="80" y="626"/>
                    </a:lnTo>
                    <a:lnTo>
                      <a:pt x="80" y="62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" name="Freeform 6062"/>
              <p:cNvSpPr>
                <a:spLocks/>
              </p:cNvSpPr>
              <p:nvPr/>
            </p:nvSpPr>
            <p:spPr bwMode="auto">
              <a:xfrm>
                <a:off x="1602" y="3694"/>
                <a:ext cx="55" cy="66"/>
              </a:xfrm>
              <a:custGeom>
                <a:avLst/>
                <a:gdLst>
                  <a:gd name="T0" fmla="*/ 2 w 55"/>
                  <a:gd name="T1" fmla="*/ 61 h 66"/>
                  <a:gd name="T2" fmla="*/ 0 w 55"/>
                  <a:gd name="T3" fmla="*/ 0 h 66"/>
                  <a:gd name="T4" fmla="*/ 7 w 55"/>
                  <a:gd name="T5" fmla="*/ 12 h 66"/>
                  <a:gd name="T6" fmla="*/ 9 w 55"/>
                  <a:gd name="T7" fmla="*/ 14 h 66"/>
                  <a:gd name="T8" fmla="*/ 7 w 55"/>
                  <a:gd name="T9" fmla="*/ 12 h 66"/>
                  <a:gd name="T10" fmla="*/ 5 w 55"/>
                  <a:gd name="T11" fmla="*/ 12 h 66"/>
                  <a:gd name="T12" fmla="*/ 3 w 55"/>
                  <a:gd name="T13" fmla="*/ 12 h 66"/>
                  <a:gd name="T14" fmla="*/ 3 w 55"/>
                  <a:gd name="T15" fmla="*/ 14 h 66"/>
                  <a:gd name="T16" fmla="*/ 3 w 55"/>
                  <a:gd name="T17" fmla="*/ 18 h 66"/>
                  <a:gd name="T18" fmla="*/ 5 w 55"/>
                  <a:gd name="T19" fmla="*/ 18 h 66"/>
                  <a:gd name="T20" fmla="*/ 7 w 55"/>
                  <a:gd name="T21" fmla="*/ 20 h 66"/>
                  <a:gd name="T22" fmla="*/ 11 w 55"/>
                  <a:gd name="T23" fmla="*/ 29 h 66"/>
                  <a:gd name="T24" fmla="*/ 21 w 55"/>
                  <a:gd name="T25" fmla="*/ 39 h 66"/>
                  <a:gd name="T26" fmla="*/ 23 w 55"/>
                  <a:gd name="T27" fmla="*/ 39 h 66"/>
                  <a:gd name="T28" fmla="*/ 25 w 55"/>
                  <a:gd name="T29" fmla="*/ 39 h 66"/>
                  <a:gd name="T30" fmla="*/ 27 w 55"/>
                  <a:gd name="T31" fmla="*/ 41 h 66"/>
                  <a:gd name="T32" fmla="*/ 29 w 55"/>
                  <a:gd name="T33" fmla="*/ 43 h 66"/>
                  <a:gd name="T34" fmla="*/ 32 w 55"/>
                  <a:gd name="T35" fmla="*/ 45 h 66"/>
                  <a:gd name="T36" fmla="*/ 46 w 55"/>
                  <a:gd name="T37" fmla="*/ 55 h 66"/>
                  <a:gd name="T38" fmla="*/ 54 w 55"/>
                  <a:gd name="T39" fmla="*/ 55 h 66"/>
                  <a:gd name="T40" fmla="*/ 55 w 55"/>
                  <a:gd name="T41" fmla="*/ 55 h 66"/>
                  <a:gd name="T42" fmla="*/ 55 w 55"/>
                  <a:gd name="T43" fmla="*/ 61 h 66"/>
                  <a:gd name="T44" fmla="*/ 55 w 55"/>
                  <a:gd name="T45" fmla="*/ 63 h 66"/>
                  <a:gd name="T46" fmla="*/ 50 w 55"/>
                  <a:gd name="T47" fmla="*/ 64 h 66"/>
                  <a:gd name="T48" fmla="*/ 45 w 55"/>
                  <a:gd name="T49" fmla="*/ 63 h 66"/>
                  <a:gd name="T50" fmla="*/ 37 w 55"/>
                  <a:gd name="T51" fmla="*/ 64 h 66"/>
                  <a:gd name="T52" fmla="*/ 37 w 55"/>
                  <a:gd name="T53" fmla="*/ 66 h 66"/>
                  <a:gd name="T54" fmla="*/ 34 w 55"/>
                  <a:gd name="T55" fmla="*/ 66 h 66"/>
                  <a:gd name="T56" fmla="*/ 30 w 55"/>
                  <a:gd name="T57" fmla="*/ 63 h 66"/>
                  <a:gd name="T58" fmla="*/ 14 w 55"/>
                  <a:gd name="T59" fmla="*/ 61 h 66"/>
                  <a:gd name="T60" fmla="*/ 11 w 55"/>
                  <a:gd name="T61" fmla="*/ 59 h 66"/>
                  <a:gd name="T62" fmla="*/ 7 w 55"/>
                  <a:gd name="T63" fmla="*/ 59 h 66"/>
                  <a:gd name="T64" fmla="*/ 2 w 55"/>
                  <a:gd name="T65" fmla="*/ 61 h 66"/>
                  <a:gd name="T66" fmla="*/ 2 w 55"/>
                  <a:gd name="T67" fmla="*/ 6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"/>
                  <a:gd name="T103" fmla="*/ 0 h 66"/>
                  <a:gd name="T104" fmla="*/ 55 w 55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" h="66">
                    <a:moveTo>
                      <a:pt x="2" y="61"/>
                    </a:moveTo>
                    <a:lnTo>
                      <a:pt x="0" y="0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1" y="2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3"/>
                    </a:lnTo>
                    <a:lnTo>
                      <a:pt x="32" y="45"/>
                    </a:lnTo>
                    <a:lnTo>
                      <a:pt x="46" y="55"/>
                    </a:lnTo>
                    <a:lnTo>
                      <a:pt x="54" y="55"/>
                    </a:lnTo>
                    <a:lnTo>
                      <a:pt x="55" y="55"/>
                    </a:lnTo>
                    <a:lnTo>
                      <a:pt x="55" y="61"/>
                    </a:lnTo>
                    <a:lnTo>
                      <a:pt x="55" y="63"/>
                    </a:lnTo>
                    <a:lnTo>
                      <a:pt x="50" y="64"/>
                    </a:lnTo>
                    <a:lnTo>
                      <a:pt x="45" y="63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4" y="66"/>
                    </a:lnTo>
                    <a:lnTo>
                      <a:pt x="30" y="63"/>
                    </a:lnTo>
                    <a:lnTo>
                      <a:pt x="14" y="61"/>
                    </a:lnTo>
                    <a:lnTo>
                      <a:pt x="11" y="59"/>
                    </a:lnTo>
                    <a:lnTo>
                      <a:pt x="7" y="59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" name="Freeform 6063"/>
              <p:cNvSpPr>
                <a:spLocks/>
              </p:cNvSpPr>
              <p:nvPr/>
            </p:nvSpPr>
            <p:spPr bwMode="auto">
              <a:xfrm>
                <a:off x="1602" y="3694"/>
                <a:ext cx="55" cy="66"/>
              </a:xfrm>
              <a:custGeom>
                <a:avLst/>
                <a:gdLst>
                  <a:gd name="T0" fmla="*/ 2 w 55"/>
                  <a:gd name="T1" fmla="*/ 61 h 66"/>
                  <a:gd name="T2" fmla="*/ 0 w 55"/>
                  <a:gd name="T3" fmla="*/ 0 h 66"/>
                  <a:gd name="T4" fmla="*/ 7 w 55"/>
                  <a:gd name="T5" fmla="*/ 12 h 66"/>
                  <a:gd name="T6" fmla="*/ 9 w 55"/>
                  <a:gd name="T7" fmla="*/ 14 h 66"/>
                  <a:gd name="T8" fmla="*/ 7 w 55"/>
                  <a:gd name="T9" fmla="*/ 12 h 66"/>
                  <a:gd name="T10" fmla="*/ 5 w 55"/>
                  <a:gd name="T11" fmla="*/ 12 h 66"/>
                  <a:gd name="T12" fmla="*/ 3 w 55"/>
                  <a:gd name="T13" fmla="*/ 12 h 66"/>
                  <a:gd name="T14" fmla="*/ 3 w 55"/>
                  <a:gd name="T15" fmla="*/ 14 h 66"/>
                  <a:gd name="T16" fmla="*/ 3 w 55"/>
                  <a:gd name="T17" fmla="*/ 18 h 66"/>
                  <a:gd name="T18" fmla="*/ 5 w 55"/>
                  <a:gd name="T19" fmla="*/ 18 h 66"/>
                  <a:gd name="T20" fmla="*/ 7 w 55"/>
                  <a:gd name="T21" fmla="*/ 20 h 66"/>
                  <a:gd name="T22" fmla="*/ 11 w 55"/>
                  <a:gd name="T23" fmla="*/ 29 h 66"/>
                  <a:gd name="T24" fmla="*/ 21 w 55"/>
                  <a:gd name="T25" fmla="*/ 39 h 66"/>
                  <a:gd name="T26" fmla="*/ 23 w 55"/>
                  <a:gd name="T27" fmla="*/ 39 h 66"/>
                  <a:gd name="T28" fmla="*/ 25 w 55"/>
                  <a:gd name="T29" fmla="*/ 39 h 66"/>
                  <a:gd name="T30" fmla="*/ 27 w 55"/>
                  <a:gd name="T31" fmla="*/ 41 h 66"/>
                  <a:gd name="T32" fmla="*/ 29 w 55"/>
                  <a:gd name="T33" fmla="*/ 43 h 66"/>
                  <a:gd name="T34" fmla="*/ 32 w 55"/>
                  <a:gd name="T35" fmla="*/ 45 h 66"/>
                  <a:gd name="T36" fmla="*/ 46 w 55"/>
                  <a:gd name="T37" fmla="*/ 55 h 66"/>
                  <a:gd name="T38" fmla="*/ 54 w 55"/>
                  <a:gd name="T39" fmla="*/ 55 h 66"/>
                  <a:gd name="T40" fmla="*/ 55 w 55"/>
                  <a:gd name="T41" fmla="*/ 55 h 66"/>
                  <a:gd name="T42" fmla="*/ 55 w 55"/>
                  <a:gd name="T43" fmla="*/ 61 h 66"/>
                  <a:gd name="T44" fmla="*/ 55 w 55"/>
                  <a:gd name="T45" fmla="*/ 63 h 66"/>
                  <a:gd name="T46" fmla="*/ 50 w 55"/>
                  <a:gd name="T47" fmla="*/ 64 h 66"/>
                  <a:gd name="T48" fmla="*/ 45 w 55"/>
                  <a:gd name="T49" fmla="*/ 63 h 66"/>
                  <a:gd name="T50" fmla="*/ 37 w 55"/>
                  <a:gd name="T51" fmla="*/ 64 h 66"/>
                  <a:gd name="T52" fmla="*/ 37 w 55"/>
                  <a:gd name="T53" fmla="*/ 66 h 66"/>
                  <a:gd name="T54" fmla="*/ 34 w 55"/>
                  <a:gd name="T55" fmla="*/ 66 h 66"/>
                  <a:gd name="T56" fmla="*/ 30 w 55"/>
                  <a:gd name="T57" fmla="*/ 63 h 66"/>
                  <a:gd name="T58" fmla="*/ 14 w 55"/>
                  <a:gd name="T59" fmla="*/ 61 h 66"/>
                  <a:gd name="T60" fmla="*/ 11 w 55"/>
                  <a:gd name="T61" fmla="*/ 59 h 66"/>
                  <a:gd name="T62" fmla="*/ 7 w 55"/>
                  <a:gd name="T63" fmla="*/ 59 h 66"/>
                  <a:gd name="T64" fmla="*/ 2 w 55"/>
                  <a:gd name="T65" fmla="*/ 61 h 66"/>
                  <a:gd name="T66" fmla="*/ 2 w 55"/>
                  <a:gd name="T67" fmla="*/ 6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"/>
                  <a:gd name="T103" fmla="*/ 0 h 66"/>
                  <a:gd name="T104" fmla="*/ 55 w 55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" h="66">
                    <a:moveTo>
                      <a:pt x="2" y="61"/>
                    </a:moveTo>
                    <a:lnTo>
                      <a:pt x="0" y="0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1" y="2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3"/>
                    </a:lnTo>
                    <a:lnTo>
                      <a:pt x="32" y="45"/>
                    </a:lnTo>
                    <a:lnTo>
                      <a:pt x="46" y="55"/>
                    </a:lnTo>
                    <a:lnTo>
                      <a:pt x="54" y="55"/>
                    </a:lnTo>
                    <a:lnTo>
                      <a:pt x="55" y="55"/>
                    </a:lnTo>
                    <a:lnTo>
                      <a:pt x="55" y="61"/>
                    </a:lnTo>
                    <a:lnTo>
                      <a:pt x="55" y="63"/>
                    </a:lnTo>
                    <a:lnTo>
                      <a:pt x="50" y="64"/>
                    </a:lnTo>
                    <a:lnTo>
                      <a:pt x="45" y="63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4" y="66"/>
                    </a:lnTo>
                    <a:lnTo>
                      <a:pt x="30" y="63"/>
                    </a:lnTo>
                    <a:lnTo>
                      <a:pt x="14" y="61"/>
                    </a:lnTo>
                    <a:lnTo>
                      <a:pt x="11" y="59"/>
                    </a:lnTo>
                    <a:lnTo>
                      <a:pt x="7" y="59"/>
                    </a:lnTo>
                    <a:lnTo>
                      <a:pt x="2" y="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" name="Freeform 6064"/>
              <p:cNvSpPr>
                <a:spLocks/>
              </p:cNvSpPr>
              <p:nvPr/>
            </p:nvSpPr>
            <p:spPr bwMode="auto">
              <a:xfrm>
                <a:off x="1772" y="2608"/>
                <a:ext cx="66" cy="64"/>
              </a:xfrm>
              <a:custGeom>
                <a:avLst/>
                <a:gdLst>
                  <a:gd name="T0" fmla="*/ 59 w 66"/>
                  <a:gd name="T1" fmla="*/ 59 h 64"/>
                  <a:gd name="T2" fmla="*/ 50 w 66"/>
                  <a:gd name="T3" fmla="*/ 55 h 64"/>
                  <a:gd name="T4" fmla="*/ 43 w 66"/>
                  <a:gd name="T5" fmla="*/ 57 h 64"/>
                  <a:gd name="T6" fmla="*/ 43 w 66"/>
                  <a:gd name="T7" fmla="*/ 57 h 64"/>
                  <a:gd name="T8" fmla="*/ 39 w 66"/>
                  <a:gd name="T9" fmla="*/ 55 h 64"/>
                  <a:gd name="T10" fmla="*/ 38 w 66"/>
                  <a:gd name="T11" fmla="*/ 55 h 64"/>
                  <a:gd name="T12" fmla="*/ 36 w 66"/>
                  <a:gd name="T13" fmla="*/ 57 h 64"/>
                  <a:gd name="T14" fmla="*/ 36 w 66"/>
                  <a:gd name="T15" fmla="*/ 64 h 64"/>
                  <a:gd name="T16" fmla="*/ 34 w 66"/>
                  <a:gd name="T17" fmla="*/ 64 h 64"/>
                  <a:gd name="T18" fmla="*/ 30 w 66"/>
                  <a:gd name="T19" fmla="*/ 64 h 64"/>
                  <a:gd name="T20" fmla="*/ 27 w 66"/>
                  <a:gd name="T21" fmla="*/ 64 h 64"/>
                  <a:gd name="T22" fmla="*/ 25 w 66"/>
                  <a:gd name="T23" fmla="*/ 62 h 64"/>
                  <a:gd name="T24" fmla="*/ 25 w 66"/>
                  <a:gd name="T25" fmla="*/ 62 h 64"/>
                  <a:gd name="T26" fmla="*/ 14 w 66"/>
                  <a:gd name="T27" fmla="*/ 48 h 64"/>
                  <a:gd name="T28" fmla="*/ 14 w 66"/>
                  <a:gd name="T29" fmla="*/ 46 h 64"/>
                  <a:gd name="T30" fmla="*/ 12 w 66"/>
                  <a:gd name="T31" fmla="*/ 44 h 64"/>
                  <a:gd name="T32" fmla="*/ 12 w 66"/>
                  <a:gd name="T33" fmla="*/ 43 h 64"/>
                  <a:gd name="T34" fmla="*/ 12 w 66"/>
                  <a:gd name="T35" fmla="*/ 41 h 64"/>
                  <a:gd name="T36" fmla="*/ 9 w 66"/>
                  <a:gd name="T37" fmla="*/ 41 h 64"/>
                  <a:gd name="T38" fmla="*/ 7 w 66"/>
                  <a:gd name="T39" fmla="*/ 41 h 64"/>
                  <a:gd name="T40" fmla="*/ 7 w 66"/>
                  <a:gd name="T41" fmla="*/ 39 h 64"/>
                  <a:gd name="T42" fmla="*/ 7 w 66"/>
                  <a:gd name="T43" fmla="*/ 39 h 64"/>
                  <a:gd name="T44" fmla="*/ 5 w 66"/>
                  <a:gd name="T45" fmla="*/ 35 h 64"/>
                  <a:gd name="T46" fmla="*/ 4 w 66"/>
                  <a:gd name="T47" fmla="*/ 35 h 64"/>
                  <a:gd name="T48" fmla="*/ 0 w 66"/>
                  <a:gd name="T49" fmla="*/ 30 h 64"/>
                  <a:gd name="T50" fmla="*/ 0 w 66"/>
                  <a:gd name="T51" fmla="*/ 28 h 64"/>
                  <a:gd name="T52" fmla="*/ 2 w 66"/>
                  <a:gd name="T53" fmla="*/ 23 h 64"/>
                  <a:gd name="T54" fmla="*/ 2 w 66"/>
                  <a:gd name="T55" fmla="*/ 17 h 64"/>
                  <a:gd name="T56" fmla="*/ 4 w 66"/>
                  <a:gd name="T57" fmla="*/ 16 h 64"/>
                  <a:gd name="T58" fmla="*/ 5 w 66"/>
                  <a:gd name="T59" fmla="*/ 16 h 64"/>
                  <a:gd name="T60" fmla="*/ 11 w 66"/>
                  <a:gd name="T61" fmla="*/ 14 h 64"/>
                  <a:gd name="T62" fmla="*/ 11 w 66"/>
                  <a:gd name="T63" fmla="*/ 14 h 64"/>
                  <a:gd name="T64" fmla="*/ 12 w 66"/>
                  <a:gd name="T65" fmla="*/ 12 h 64"/>
                  <a:gd name="T66" fmla="*/ 12 w 66"/>
                  <a:gd name="T67" fmla="*/ 10 h 64"/>
                  <a:gd name="T68" fmla="*/ 12 w 66"/>
                  <a:gd name="T69" fmla="*/ 10 h 64"/>
                  <a:gd name="T70" fmla="*/ 12 w 66"/>
                  <a:gd name="T71" fmla="*/ 9 h 64"/>
                  <a:gd name="T72" fmla="*/ 12 w 66"/>
                  <a:gd name="T73" fmla="*/ 9 h 64"/>
                  <a:gd name="T74" fmla="*/ 16 w 66"/>
                  <a:gd name="T75" fmla="*/ 1 h 64"/>
                  <a:gd name="T76" fmla="*/ 18 w 66"/>
                  <a:gd name="T77" fmla="*/ 1 h 64"/>
                  <a:gd name="T78" fmla="*/ 18 w 66"/>
                  <a:gd name="T79" fmla="*/ 0 h 64"/>
                  <a:gd name="T80" fmla="*/ 20 w 66"/>
                  <a:gd name="T81" fmla="*/ 0 h 64"/>
                  <a:gd name="T82" fmla="*/ 27 w 66"/>
                  <a:gd name="T83" fmla="*/ 1 h 64"/>
                  <a:gd name="T84" fmla="*/ 48 w 66"/>
                  <a:gd name="T85" fmla="*/ 1 h 64"/>
                  <a:gd name="T86" fmla="*/ 48 w 66"/>
                  <a:gd name="T87" fmla="*/ 0 h 64"/>
                  <a:gd name="T88" fmla="*/ 64 w 66"/>
                  <a:gd name="T89" fmla="*/ 3 h 64"/>
                  <a:gd name="T90" fmla="*/ 64 w 66"/>
                  <a:gd name="T91" fmla="*/ 3 h 64"/>
                  <a:gd name="T92" fmla="*/ 64 w 66"/>
                  <a:gd name="T93" fmla="*/ 7 h 64"/>
                  <a:gd name="T94" fmla="*/ 64 w 66"/>
                  <a:gd name="T95" fmla="*/ 7 h 64"/>
                  <a:gd name="T96" fmla="*/ 64 w 66"/>
                  <a:gd name="T97" fmla="*/ 9 h 64"/>
                  <a:gd name="T98" fmla="*/ 61 w 66"/>
                  <a:gd name="T99" fmla="*/ 12 h 64"/>
                  <a:gd name="T100" fmla="*/ 59 w 66"/>
                  <a:gd name="T101" fmla="*/ 14 h 64"/>
                  <a:gd name="T102" fmla="*/ 61 w 66"/>
                  <a:gd name="T103" fmla="*/ 26 h 64"/>
                  <a:gd name="T104" fmla="*/ 64 w 66"/>
                  <a:gd name="T105" fmla="*/ 34 h 64"/>
                  <a:gd name="T106" fmla="*/ 64 w 66"/>
                  <a:gd name="T107" fmla="*/ 34 h 64"/>
                  <a:gd name="T108" fmla="*/ 64 w 66"/>
                  <a:gd name="T109" fmla="*/ 34 h 64"/>
                  <a:gd name="T110" fmla="*/ 66 w 66"/>
                  <a:gd name="T111" fmla="*/ 37 h 64"/>
                  <a:gd name="T112" fmla="*/ 63 w 66"/>
                  <a:gd name="T113" fmla="*/ 55 h 64"/>
                  <a:gd name="T114" fmla="*/ 59 w 66"/>
                  <a:gd name="T115" fmla="*/ 59 h 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"/>
                  <a:gd name="T175" fmla="*/ 0 h 64"/>
                  <a:gd name="T176" fmla="*/ 66 w 66"/>
                  <a:gd name="T177" fmla="*/ 64 h 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" h="64">
                    <a:moveTo>
                      <a:pt x="59" y="59"/>
                    </a:moveTo>
                    <a:lnTo>
                      <a:pt x="50" y="55"/>
                    </a:lnTo>
                    <a:lnTo>
                      <a:pt x="43" y="57"/>
                    </a:lnTo>
                    <a:lnTo>
                      <a:pt x="39" y="55"/>
                    </a:lnTo>
                    <a:lnTo>
                      <a:pt x="38" y="55"/>
                    </a:lnTo>
                    <a:lnTo>
                      <a:pt x="36" y="57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0" y="64"/>
                    </a:lnTo>
                    <a:lnTo>
                      <a:pt x="27" y="64"/>
                    </a:lnTo>
                    <a:lnTo>
                      <a:pt x="25" y="62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2" y="17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11" y="14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64" y="3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1" y="12"/>
                    </a:lnTo>
                    <a:lnTo>
                      <a:pt x="59" y="14"/>
                    </a:lnTo>
                    <a:lnTo>
                      <a:pt x="61" y="26"/>
                    </a:lnTo>
                    <a:lnTo>
                      <a:pt x="64" y="34"/>
                    </a:lnTo>
                    <a:lnTo>
                      <a:pt x="66" y="37"/>
                    </a:lnTo>
                    <a:lnTo>
                      <a:pt x="63" y="55"/>
                    </a:lnTo>
                    <a:lnTo>
                      <a:pt x="59" y="5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5" name="Freeform 6065"/>
              <p:cNvSpPr>
                <a:spLocks/>
              </p:cNvSpPr>
              <p:nvPr/>
            </p:nvSpPr>
            <p:spPr bwMode="auto">
              <a:xfrm>
                <a:off x="1772" y="2608"/>
                <a:ext cx="66" cy="64"/>
              </a:xfrm>
              <a:custGeom>
                <a:avLst/>
                <a:gdLst>
                  <a:gd name="T0" fmla="*/ 59 w 66"/>
                  <a:gd name="T1" fmla="*/ 59 h 64"/>
                  <a:gd name="T2" fmla="*/ 50 w 66"/>
                  <a:gd name="T3" fmla="*/ 55 h 64"/>
                  <a:gd name="T4" fmla="*/ 43 w 66"/>
                  <a:gd name="T5" fmla="*/ 57 h 64"/>
                  <a:gd name="T6" fmla="*/ 43 w 66"/>
                  <a:gd name="T7" fmla="*/ 57 h 64"/>
                  <a:gd name="T8" fmla="*/ 39 w 66"/>
                  <a:gd name="T9" fmla="*/ 55 h 64"/>
                  <a:gd name="T10" fmla="*/ 38 w 66"/>
                  <a:gd name="T11" fmla="*/ 55 h 64"/>
                  <a:gd name="T12" fmla="*/ 36 w 66"/>
                  <a:gd name="T13" fmla="*/ 57 h 64"/>
                  <a:gd name="T14" fmla="*/ 36 w 66"/>
                  <a:gd name="T15" fmla="*/ 64 h 64"/>
                  <a:gd name="T16" fmla="*/ 34 w 66"/>
                  <a:gd name="T17" fmla="*/ 64 h 64"/>
                  <a:gd name="T18" fmla="*/ 30 w 66"/>
                  <a:gd name="T19" fmla="*/ 64 h 64"/>
                  <a:gd name="T20" fmla="*/ 27 w 66"/>
                  <a:gd name="T21" fmla="*/ 64 h 64"/>
                  <a:gd name="T22" fmla="*/ 25 w 66"/>
                  <a:gd name="T23" fmla="*/ 62 h 64"/>
                  <a:gd name="T24" fmla="*/ 25 w 66"/>
                  <a:gd name="T25" fmla="*/ 62 h 64"/>
                  <a:gd name="T26" fmla="*/ 14 w 66"/>
                  <a:gd name="T27" fmla="*/ 48 h 64"/>
                  <a:gd name="T28" fmla="*/ 14 w 66"/>
                  <a:gd name="T29" fmla="*/ 46 h 64"/>
                  <a:gd name="T30" fmla="*/ 12 w 66"/>
                  <a:gd name="T31" fmla="*/ 44 h 64"/>
                  <a:gd name="T32" fmla="*/ 12 w 66"/>
                  <a:gd name="T33" fmla="*/ 43 h 64"/>
                  <a:gd name="T34" fmla="*/ 12 w 66"/>
                  <a:gd name="T35" fmla="*/ 41 h 64"/>
                  <a:gd name="T36" fmla="*/ 9 w 66"/>
                  <a:gd name="T37" fmla="*/ 41 h 64"/>
                  <a:gd name="T38" fmla="*/ 7 w 66"/>
                  <a:gd name="T39" fmla="*/ 41 h 64"/>
                  <a:gd name="T40" fmla="*/ 7 w 66"/>
                  <a:gd name="T41" fmla="*/ 39 h 64"/>
                  <a:gd name="T42" fmla="*/ 7 w 66"/>
                  <a:gd name="T43" fmla="*/ 39 h 64"/>
                  <a:gd name="T44" fmla="*/ 5 w 66"/>
                  <a:gd name="T45" fmla="*/ 35 h 64"/>
                  <a:gd name="T46" fmla="*/ 4 w 66"/>
                  <a:gd name="T47" fmla="*/ 35 h 64"/>
                  <a:gd name="T48" fmla="*/ 0 w 66"/>
                  <a:gd name="T49" fmla="*/ 30 h 64"/>
                  <a:gd name="T50" fmla="*/ 0 w 66"/>
                  <a:gd name="T51" fmla="*/ 28 h 64"/>
                  <a:gd name="T52" fmla="*/ 2 w 66"/>
                  <a:gd name="T53" fmla="*/ 23 h 64"/>
                  <a:gd name="T54" fmla="*/ 2 w 66"/>
                  <a:gd name="T55" fmla="*/ 17 h 64"/>
                  <a:gd name="T56" fmla="*/ 4 w 66"/>
                  <a:gd name="T57" fmla="*/ 16 h 64"/>
                  <a:gd name="T58" fmla="*/ 5 w 66"/>
                  <a:gd name="T59" fmla="*/ 16 h 64"/>
                  <a:gd name="T60" fmla="*/ 11 w 66"/>
                  <a:gd name="T61" fmla="*/ 14 h 64"/>
                  <a:gd name="T62" fmla="*/ 11 w 66"/>
                  <a:gd name="T63" fmla="*/ 14 h 64"/>
                  <a:gd name="T64" fmla="*/ 12 w 66"/>
                  <a:gd name="T65" fmla="*/ 12 h 64"/>
                  <a:gd name="T66" fmla="*/ 12 w 66"/>
                  <a:gd name="T67" fmla="*/ 10 h 64"/>
                  <a:gd name="T68" fmla="*/ 12 w 66"/>
                  <a:gd name="T69" fmla="*/ 10 h 64"/>
                  <a:gd name="T70" fmla="*/ 12 w 66"/>
                  <a:gd name="T71" fmla="*/ 9 h 64"/>
                  <a:gd name="T72" fmla="*/ 12 w 66"/>
                  <a:gd name="T73" fmla="*/ 9 h 64"/>
                  <a:gd name="T74" fmla="*/ 16 w 66"/>
                  <a:gd name="T75" fmla="*/ 1 h 64"/>
                  <a:gd name="T76" fmla="*/ 18 w 66"/>
                  <a:gd name="T77" fmla="*/ 1 h 64"/>
                  <a:gd name="T78" fmla="*/ 18 w 66"/>
                  <a:gd name="T79" fmla="*/ 0 h 64"/>
                  <a:gd name="T80" fmla="*/ 20 w 66"/>
                  <a:gd name="T81" fmla="*/ 0 h 64"/>
                  <a:gd name="T82" fmla="*/ 27 w 66"/>
                  <a:gd name="T83" fmla="*/ 1 h 64"/>
                  <a:gd name="T84" fmla="*/ 48 w 66"/>
                  <a:gd name="T85" fmla="*/ 1 h 64"/>
                  <a:gd name="T86" fmla="*/ 48 w 66"/>
                  <a:gd name="T87" fmla="*/ 0 h 64"/>
                  <a:gd name="T88" fmla="*/ 64 w 66"/>
                  <a:gd name="T89" fmla="*/ 3 h 64"/>
                  <a:gd name="T90" fmla="*/ 64 w 66"/>
                  <a:gd name="T91" fmla="*/ 3 h 64"/>
                  <a:gd name="T92" fmla="*/ 64 w 66"/>
                  <a:gd name="T93" fmla="*/ 7 h 64"/>
                  <a:gd name="T94" fmla="*/ 64 w 66"/>
                  <a:gd name="T95" fmla="*/ 7 h 64"/>
                  <a:gd name="T96" fmla="*/ 64 w 66"/>
                  <a:gd name="T97" fmla="*/ 9 h 64"/>
                  <a:gd name="T98" fmla="*/ 61 w 66"/>
                  <a:gd name="T99" fmla="*/ 12 h 64"/>
                  <a:gd name="T100" fmla="*/ 59 w 66"/>
                  <a:gd name="T101" fmla="*/ 14 h 64"/>
                  <a:gd name="T102" fmla="*/ 61 w 66"/>
                  <a:gd name="T103" fmla="*/ 26 h 64"/>
                  <a:gd name="T104" fmla="*/ 64 w 66"/>
                  <a:gd name="T105" fmla="*/ 34 h 64"/>
                  <a:gd name="T106" fmla="*/ 64 w 66"/>
                  <a:gd name="T107" fmla="*/ 34 h 64"/>
                  <a:gd name="T108" fmla="*/ 64 w 66"/>
                  <a:gd name="T109" fmla="*/ 34 h 64"/>
                  <a:gd name="T110" fmla="*/ 66 w 66"/>
                  <a:gd name="T111" fmla="*/ 37 h 64"/>
                  <a:gd name="T112" fmla="*/ 63 w 66"/>
                  <a:gd name="T113" fmla="*/ 55 h 64"/>
                  <a:gd name="T114" fmla="*/ 59 w 66"/>
                  <a:gd name="T115" fmla="*/ 59 h 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"/>
                  <a:gd name="T175" fmla="*/ 0 h 64"/>
                  <a:gd name="T176" fmla="*/ 66 w 66"/>
                  <a:gd name="T177" fmla="*/ 64 h 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" h="64">
                    <a:moveTo>
                      <a:pt x="59" y="59"/>
                    </a:moveTo>
                    <a:lnTo>
                      <a:pt x="50" y="55"/>
                    </a:lnTo>
                    <a:lnTo>
                      <a:pt x="43" y="57"/>
                    </a:lnTo>
                    <a:lnTo>
                      <a:pt x="39" y="55"/>
                    </a:lnTo>
                    <a:lnTo>
                      <a:pt x="38" y="55"/>
                    </a:lnTo>
                    <a:lnTo>
                      <a:pt x="36" y="57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0" y="64"/>
                    </a:lnTo>
                    <a:lnTo>
                      <a:pt x="27" y="64"/>
                    </a:lnTo>
                    <a:lnTo>
                      <a:pt x="25" y="62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2" y="17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11" y="14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64" y="3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1" y="12"/>
                    </a:lnTo>
                    <a:lnTo>
                      <a:pt x="59" y="14"/>
                    </a:lnTo>
                    <a:lnTo>
                      <a:pt x="61" y="26"/>
                    </a:lnTo>
                    <a:lnTo>
                      <a:pt x="64" y="34"/>
                    </a:lnTo>
                    <a:lnTo>
                      <a:pt x="66" y="37"/>
                    </a:lnTo>
                    <a:lnTo>
                      <a:pt x="63" y="55"/>
                    </a:lnTo>
                    <a:lnTo>
                      <a:pt x="59" y="5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6" name="Freeform 6066"/>
              <p:cNvSpPr>
                <a:spLocks/>
              </p:cNvSpPr>
              <p:nvPr/>
            </p:nvSpPr>
            <p:spPr bwMode="auto">
              <a:xfrm>
                <a:off x="1695" y="242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7" name="Freeform 6067"/>
              <p:cNvSpPr>
                <a:spLocks/>
              </p:cNvSpPr>
              <p:nvPr/>
            </p:nvSpPr>
            <p:spPr bwMode="auto">
              <a:xfrm>
                <a:off x="1695" y="242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8" name="Freeform 6068"/>
              <p:cNvSpPr>
                <a:spLocks/>
              </p:cNvSpPr>
              <p:nvPr/>
            </p:nvSpPr>
            <p:spPr bwMode="auto">
              <a:xfrm>
                <a:off x="1725" y="2477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  <a:gd name="T10" fmla="*/ 0 w 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9" name="Freeform 6069"/>
              <p:cNvSpPr>
                <a:spLocks/>
              </p:cNvSpPr>
              <p:nvPr/>
            </p:nvSpPr>
            <p:spPr bwMode="auto">
              <a:xfrm>
                <a:off x="1725" y="2477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  <a:gd name="T10" fmla="*/ 0 w 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0" name="Freeform 6070"/>
              <p:cNvSpPr>
                <a:spLocks/>
              </p:cNvSpPr>
              <p:nvPr/>
            </p:nvSpPr>
            <p:spPr bwMode="auto">
              <a:xfrm>
                <a:off x="1468" y="203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1" name="Freeform 6071"/>
              <p:cNvSpPr>
                <a:spLocks/>
              </p:cNvSpPr>
              <p:nvPr/>
            </p:nvSpPr>
            <p:spPr bwMode="auto">
              <a:xfrm>
                <a:off x="1468" y="203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2" name="Freeform 6072"/>
              <p:cNvSpPr>
                <a:spLocks/>
              </p:cNvSpPr>
              <p:nvPr/>
            </p:nvSpPr>
            <p:spPr bwMode="auto">
              <a:xfrm>
                <a:off x="1466" y="202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3" name="Freeform 6073"/>
              <p:cNvSpPr>
                <a:spLocks/>
              </p:cNvSpPr>
              <p:nvPr/>
            </p:nvSpPr>
            <p:spPr bwMode="auto">
              <a:xfrm>
                <a:off x="1466" y="202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4" name="Freeform 6074"/>
              <p:cNvSpPr>
                <a:spLocks/>
              </p:cNvSpPr>
              <p:nvPr/>
            </p:nvSpPr>
            <p:spPr bwMode="auto">
              <a:xfrm>
                <a:off x="141" y="2341"/>
                <a:ext cx="8" cy="7"/>
              </a:xfrm>
              <a:custGeom>
                <a:avLst/>
                <a:gdLst>
                  <a:gd name="T0" fmla="*/ 2 w 8"/>
                  <a:gd name="T1" fmla="*/ 0 h 7"/>
                  <a:gd name="T2" fmla="*/ 6 w 8"/>
                  <a:gd name="T3" fmla="*/ 0 h 7"/>
                  <a:gd name="T4" fmla="*/ 6 w 8"/>
                  <a:gd name="T5" fmla="*/ 0 h 7"/>
                  <a:gd name="T6" fmla="*/ 8 w 8"/>
                  <a:gd name="T7" fmla="*/ 2 h 7"/>
                  <a:gd name="T8" fmla="*/ 8 w 8"/>
                  <a:gd name="T9" fmla="*/ 4 h 7"/>
                  <a:gd name="T10" fmla="*/ 4 w 8"/>
                  <a:gd name="T11" fmla="*/ 7 h 7"/>
                  <a:gd name="T12" fmla="*/ 4 w 8"/>
                  <a:gd name="T13" fmla="*/ 7 h 7"/>
                  <a:gd name="T14" fmla="*/ 2 w 8"/>
                  <a:gd name="T15" fmla="*/ 5 h 7"/>
                  <a:gd name="T16" fmla="*/ 0 w 8"/>
                  <a:gd name="T17" fmla="*/ 5 h 7"/>
                  <a:gd name="T18" fmla="*/ 0 w 8"/>
                  <a:gd name="T19" fmla="*/ 4 h 7"/>
                  <a:gd name="T20" fmla="*/ 2 w 8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7"/>
                  <a:gd name="T35" fmla="*/ 8 w 8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7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5" name="Freeform 6075"/>
              <p:cNvSpPr>
                <a:spLocks/>
              </p:cNvSpPr>
              <p:nvPr/>
            </p:nvSpPr>
            <p:spPr bwMode="auto">
              <a:xfrm>
                <a:off x="141" y="2341"/>
                <a:ext cx="8" cy="7"/>
              </a:xfrm>
              <a:custGeom>
                <a:avLst/>
                <a:gdLst>
                  <a:gd name="T0" fmla="*/ 2 w 8"/>
                  <a:gd name="T1" fmla="*/ 0 h 7"/>
                  <a:gd name="T2" fmla="*/ 6 w 8"/>
                  <a:gd name="T3" fmla="*/ 0 h 7"/>
                  <a:gd name="T4" fmla="*/ 6 w 8"/>
                  <a:gd name="T5" fmla="*/ 0 h 7"/>
                  <a:gd name="T6" fmla="*/ 8 w 8"/>
                  <a:gd name="T7" fmla="*/ 2 h 7"/>
                  <a:gd name="T8" fmla="*/ 8 w 8"/>
                  <a:gd name="T9" fmla="*/ 4 h 7"/>
                  <a:gd name="T10" fmla="*/ 4 w 8"/>
                  <a:gd name="T11" fmla="*/ 7 h 7"/>
                  <a:gd name="T12" fmla="*/ 4 w 8"/>
                  <a:gd name="T13" fmla="*/ 7 h 7"/>
                  <a:gd name="T14" fmla="*/ 2 w 8"/>
                  <a:gd name="T15" fmla="*/ 5 h 7"/>
                  <a:gd name="T16" fmla="*/ 0 w 8"/>
                  <a:gd name="T17" fmla="*/ 5 h 7"/>
                  <a:gd name="T18" fmla="*/ 0 w 8"/>
                  <a:gd name="T19" fmla="*/ 4 h 7"/>
                  <a:gd name="T20" fmla="*/ 2 w 8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7"/>
                  <a:gd name="T35" fmla="*/ 8 w 8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7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6" name="Freeform 6076"/>
              <p:cNvSpPr>
                <a:spLocks/>
              </p:cNvSpPr>
              <p:nvPr/>
            </p:nvSpPr>
            <p:spPr bwMode="auto">
              <a:xfrm>
                <a:off x="166" y="2352"/>
                <a:ext cx="8" cy="5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0 h 5"/>
                  <a:gd name="T4" fmla="*/ 2 w 8"/>
                  <a:gd name="T5" fmla="*/ 0 h 5"/>
                  <a:gd name="T6" fmla="*/ 8 w 8"/>
                  <a:gd name="T7" fmla="*/ 5 h 5"/>
                  <a:gd name="T8" fmla="*/ 4 w 8"/>
                  <a:gd name="T9" fmla="*/ 5 h 5"/>
                  <a:gd name="T10" fmla="*/ 2 w 8"/>
                  <a:gd name="T11" fmla="*/ 3 h 5"/>
                  <a:gd name="T12" fmla="*/ 0 w 8"/>
                  <a:gd name="T13" fmla="*/ 1 h 5"/>
                  <a:gd name="T14" fmla="*/ 0 w 8"/>
                  <a:gd name="T15" fmla="*/ 1 h 5"/>
                  <a:gd name="T16" fmla="*/ 0 w 8"/>
                  <a:gd name="T17" fmla="*/ 1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"/>
                  <a:gd name="T29" fmla="*/ 8 w 8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7" name="Freeform 6077"/>
              <p:cNvSpPr>
                <a:spLocks/>
              </p:cNvSpPr>
              <p:nvPr/>
            </p:nvSpPr>
            <p:spPr bwMode="auto">
              <a:xfrm>
                <a:off x="166" y="2352"/>
                <a:ext cx="8" cy="5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0 h 5"/>
                  <a:gd name="T4" fmla="*/ 2 w 8"/>
                  <a:gd name="T5" fmla="*/ 0 h 5"/>
                  <a:gd name="T6" fmla="*/ 8 w 8"/>
                  <a:gd name="T7" fmla="*/ 5 h 5"/>
                  <a:gd name="T8" fmla="*/ 4 w 8"/>
                  <a:gd name="T9" fmla="*/ 5 h 5"/>
                  <a:gd name="T10" fmla="*/ 2 w 8"/>
                  <a:gd name="T11" fmla="*/ 3 h 5"/>
                  <a:gd name="T12" fmla="*/ 0 w 8"/>
                  <a:gd name="T13" fmla="*/ 1 h 5"/>
                  <a:gd name="T14" fmla="*/ 0 w 8"/>
                  <a:gd name="T15" fmla="*/ 1 h 5"/>
                  <a:gd name="T16" fmla="*/ 0 w 8"/>
                  <a:gd name="T17" fmla="*/ 1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"/>
                  <a:gd name="T29" fmla="*/ 8 w 8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8" name="Freeform 6078"/>
              <p:cNvSpPr>
                <a:spLocks/>
              </p:cNvSpPr>
              <p:nvPr/>
            </p:nvSpPr>
            <p:spPr bwMode="auto">
              <a:xfrm>
                <a:off x="181" y="2359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2 h 3"/>
                  <a:gd name="T4" fmla="*/ 0 w 9"/>
                  <a:gd name="T5" fmla="*/ 0 h 3"/>
                  <a:gd name="T6" fmla="*/ 9 w 9"/>
                  <a:gd name="T7" fmla="*/ 0 h 3"/>
                  <a:gd name="T8" fmla="*/ 9 w 9"/>
                  <a:gd name="T9" fmla="*/ 2 h 3"/>
                  <a:gd name="T10" fmla="*/ 9 w 9"/>
                  <a:gd name="T11" fmla="*/ 2 h 3"/>
                  <a:gd name="T12" fmla="*/ 7 w 9"/>
                  <a:gd name="T13" fmla="*/ 3 h 3"/>
                  <a:gd name="T14" fmla="*/ 3 w 9"/>
                  <a:gd name="T15" fmla="*/ 2 h 3"/>
                  <a:gd name="T16" fmla="*/ 0 w 9"/>
                  <a:gd name="T17" fmla="*/ 2 h 3"/>
                  <a:gd name="T18" fmla="*/ 0 w 9"/>
                  <a:gd name="T19" fmla="*/ 2 h 3"/>
                  <a:gd name="T20" fmla="*/ 0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3"/>
                  <a:gd name="T35" fmla="*/ 9 w 9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9" name="Freeform 6079"/>
              <p:cNvSpPr>
                <a:spLocks/>
              </p:cNvSpPr>
              <p:nvPr/>
            </p:nvSpPr>
            <p:spPr bwMode="auto">
              <a:xfrm>
                <a:off x="181" y="2359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2 h 3"/>
                  <a:gd name="T4" fmla="*/ 0 w 9"/>
                  <a:gd name="T5" fmla="*/ 0 h 3"/>
                  <a:gd name="T6" fmla="*/ 9 w 9"/>
                  <a:gd name="T7" fmla="*/ 0 h 3"/>
                  <a:gd name="T8" fmla="*/ 9 w 9"/>
                  <a:gd name="T9" fmla="*/ 2 h 3"/>
                  <a:gd name="T10" fmla="*/ 9 w 9"/>
                  <a:gd name="T11" fmla="*/ 2 h 3"/>
                  <a:gd name="T12" fmla="*/ 7 w 9"/>
                  <a:gd name="T13" fmla="*/ 3 h 3"/>
                  <a:gd name="T14" fmla="*/ 3 w 9"/>
                  <a:gd name="T15" fmla="*/ 2 h 3"/>
                  <a:gd name="T16" fmla="*/ 0 w 9"/>
                  <a:gd name="T17" fmla="*/ 2 h 3"/>
                  <a:gd name="T18" fmla="*/ 0 w 9"/>
                  <a:gd name="T19" fmla="*/ 2 h 3"/>
                  <a:gd name="T20" fmla="*/ 0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3"/>
                  <a:gd name="T35" fmla="*/ 9 w 9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0" name="Freeform 6080"/>
              <p:cNvSpPr>
                <a:spLocks/>
              </p:cNvSpPr>
              <p:nvPr/>
            </p:nvSpPr>
            <p:spPr bwMode="auto">
              <a:xfrm>
                <a:off x="192" y="2362"/>
                <a:ext cx="8" cy="8"/>
              </a:xfrm>
              <a:custGeom>
                <a:avLst/>
                <a:gdLst>
                  <a:gd name="T0" fmla="*/ 3 w 8"/>
                  <a:gd name="T1" fmla="*/ 2 h 8"/>
                  <a:gd name="T2" fmla="*/ 3 w 8"/>
                  <a:gd name="T3" fmla="*/ 2 h 8"/>
                  <a:gd name="T4" fmla="*/ 5 w 8"/>
                  <a:gd name="T5" fmla="*/ 0 h 8"/>
                  <a:gd name="T6" fmla="*/ 8 w 8"/>
                  <a:gd name="T7" fmla="*/ 4 h 8"/>
                  <a:gd name="T8" fmla="*/ 8 w 8"/>
                  <a:gd name="T9" fmla="*/ 6 h 8"/>
                  <a:gd name="T10" fmla="*/ 7 w 8"/>
                  <a:gd name="T11" fmla="*/ 8 h 8"/>
                  <a:gd name="T12" fmla="*/ 5 w 8"/>
                  <a:gd name="T13" fmla="*/ 8 h 8"/>
                  <a:gd name="T14" fmla="*/ 3 w 8"/>
                  <a:gd name="T15" fmla="*/ 8 h 8"/>
                  <a:gd name="T16" fmla="*/ 1 w 8"/>
                  <a:gd name="T17" fmla="*/ 4 h 8"/>
                  <a:gd name="T18" fmla="*/ 1 w 8"/>
                  <a:gd name="T19" fmla="*/ 2 h 8"/>
                  <a:gd name="T20" fmla="*/ 0 w 8"/>
                  <a:gd name="T21" fmla="*/ 0 h 8"/>
                  <a:gd name="T22" fmla="*/ 0 w 8"/>
                  <a:gd name="T23" fmla="*/ 0 h 8"/>
                  <a:gd name="T24" fmla="*/ 1 w 8"/>
                  <a:gd name="T25" fmla="*/ 0 h 8"/>
                  <a:gd name="T26" fmla="*/ 3 w 8"/>
                  <a:gd name="T27" fmla="*/ 2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"/>
                  <a:gd name="T43" fmla="*/ 0 h 8"/>
                  <a:gd name="T44" fmla="*/ 8 w 8"/>
                  <a:gd name="T45" fmla="*/ 8 h 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" h="8">
                    <a:moveTo>
                      <a:pt x="3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1" name="Freeform 6081"/>
              <p:cNvSpPr>
                <a:spLocks/>
              </p:cNvSpPr>
              <p:nvPr/>
            </p:nvSpPr>
            <p:spPr bwMode="auto">
              <a:xfrm>
                <a:off x="192" y="2362"/>
                <a:ext cx="8" cy="8"/>
              </a:xfrm>
              <a:custGeom>
                <a:avLst/>
                <a:gdLst>
                  <a:gd name="T0" fmla="*/ 3 w 8"/>
                  <a:gd name="T1" fmla="*/ 2 h 8"/>
                  <a:gd name="T2" fmla="*/ 3 w 8"/>
                  <a:gd name="T3" fmla="*/ 2 h 8"/>
                  <a:gd name="T4" fmla="*/ 5 w 8"/>
                  <a:gd name="T5" fmla="*/ 0 h 8"/>
                  <a:gd name="T6" fmla="*/ 8 w 8"/>
                  <a:gd name="T7" fmla="*/ 4 h 8"/>
                  <a:gd name="T8" fmla="*/ 8 w 8"/>
                  <a:gd name="T9" fmla="*/ 6 h 8"/>
                  <a:gd name="T10" fmla="*/ 7 w 8"/>
                  <a:gd name="T11" fmla="*/ 8 h 8"/>
                  <a:gd name="T12" fmla="*/ 5 w 8"/>
                  <a:gd name="T13" fmla="*/ 8 h 8"/>
                  <a:gd name="T14" fmla="*/ 3 w 8"/>
                  <a:gd name="T15" fmla="*/ 8 h 8"/>
                  <a:gd name="T16" fmla="*/ 1 w 8"/>
                  <a:gd name="T17" fmla="*/ 4 h 8"/>
                  <a:gd name="T18" fmla="*/ 1 w 8"/>
                  <a:gd name="T19" fmla="*/ 2 h 8"/>
                  <a:gd name="T20" fmla="*/ 0 w 8"/>
                  <a:gd name="T21" fmla="*/ 0 h 8"/>
                  <a:gd name="T22" fmla="*/ 0 w 8"/>
                  <a:gd name="T23" fmla="*/ 0 h 8"/>
                  <a:gd name="T24" fmla="*/ 1 w 8"/>
                  <a:gd name="T25" fmla="*/ 0 h 8"/>
                  <a:gd name="T26" fmla="*/ 3 w 8"/>
                  <a:gd name="T27" fmla="*/ 2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"/>
                  <a:gd name="T43" fmla="*/ 0 h 8"/>
                  <a:gd name="T44" fmla="*/ 8 w 8"/>
                  <a:gd name="T45" fmla="*/ 8 h 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" h="8">
                    <a:moveTo>
                      <a:pt x="3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2" name="Freeform 6082"/>
              <p:cNvSpPr>
                <a:spLocks/>
              </p:cNvSpPr>
              <p:nvPr/>
            </p:nvSpPr>
            <p:spPr bwMode="auto">
              <a:xfrm>
                <a:off x="202" y="2377"/>
                <a:ext cx="18" cy="21"/>
              </a:xfrm>
              <a:custGeom>
                <a:avLst/>
                <a:gdLst>
                  <a:gd name="T0" fmla="*/ 2 w 18"/>
                  <a:gd name="T1" fmla="*/ 0 h 21"/>
                  <a:gd name="T2" fmla="*/ 2 w 18"/>
                  <a:gd name="T3" fmla="*/ 0 h 21"/>
                  <a:gd name="T4" fmla="*/ 2 w 18"/>
                  <a:gd name="T5" fmla="*/ 0 h 21"/>
                  <a:gd name="T6" fmla="*/ 4 w 18"/>
                  <a:gd name="T7" fmla="*/ 0 h 21"/>
                  <a:gd name="T8" fmla="*/ 4 w 18"/>
                  <a:gd name="T9" fmla="*/ 0 h 21"/>
                  <a:gd name="T10" fmla="*/ 6 w 18"/>
                  <a:gd name="T11" fmla="*/ 0 h 21"/>
                  <a:gd name="T12" fmla="*/ 11 w 18"/>
                  <a:gd name="T13" fmla="*/ 3 h 21"/>
                  <a:gd name="T14" fmla="*/ 13 w 18"/>
                  <a:gd name="T15" fmla="*/ 3 h 21"/>
                  <a:gd name="T16" fmla="*/ 15 w 18"/>
                  <a:gd name="T17" fmla="*/ 5 h 21"/>
                  <a:gd name="T18" fmla="*/ 16 w 18"/>
                  <a:gd name="T19" fmla="*/ 7 h 21"/>
                  <a:gd name="T20" fmla="*/ 16 w 18"/>
                  <a:gd name="T21" fmla="*/ 9 h 21"/>
                  <a:gd name="T22" fmla="*/ 18 w 18"/>
                  <a:gd name="T23" fmla="*/ 10 h 21"/>
                  <a:gd name="T24" fmla="*/ 18 w 18"/>
                  <a:gd name="T25" fmla="*/ 12 h 21"/>
                  <a:gd name="T26" fmla="*/ 18 w 18"/>
                  <a:gd name="T27" fmla="*/ 14 h 21"/>
                  <a:gd name="T28" fmla="*/ 13 w 18"/>
                  <a:gd name="T29" fmla="*/ 14 h 21"/>
                  <a:gd name="T30" fmla="*/ 11 w 18"/>
                  <a:gd name="T31" fmla="*/ 14 h 21"/>
                  <a:gd name="T32" fmla="*/ 7 w 18"/>
                  <a:gd name="T33" fmla="*/ 18 h 21"/>
                  <a:gd name="T34" fmla="*/ 7 w 18"/>
                  <a:gd name="T35" fmla="*/ 19 h 21"/>
                  <a:gd name="T36" fmla="*/ 6 w 18"/>
                  <a:gd name="T37" fmla="*/ 21 h 21"/>
                  <a:gd name="T38" fmla="*/ 4 w 18"/>
                  <a:gd name="T39" fmla="*/ 19 h 21"/>
                  <a:gd name="T40" fmla="*/ 2 w 18"/>
                  <a:gd name="T41" fmla="*/ 18 h 21"/>
                  <a:gd name="T42" fmla="*/ 0 w 18"/>
                  <a:gd name="T43" fmla="*/ 7 h 21"/>
                  <a:gd name="T44" fmla="*/ 2 w 18"/>
                  <a:gd name="T45" fmla="*/ 3 h 21"/>
                  <a:gd name="T46" fmla="*/ 2 w 18"/>
                  <a:gd name="T47" fmla="*/ 2 h 21"/>
                  <a:gd name="T48" fmla="*/ 2 w 18"/>
                  <a:gd name="T49" fmla="*/ 0 h 2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21"/>
                  <a:gd name="T77" fmla="*/ 18 w 18"/>
                  <a:gd name="T78" fmla="*/ 21 h 2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3" name="Freeform 6083"/>
              <p:cNvSpPr>
                <a:spLocks/>
              </p:cNvSpPr>
              <p:nvPr/>
            </p:nvSpPr>
            <p:spPr bwMode="auto">
              <a:xfrm>
                <a:off x="202" y="2377"/>
                <a:ext cx="18" cy="21"/>
              </a:xfrm>
              <a:custGeom>
                <a:avLst/>
                <a:gdLst>
                  <a:gd name="T0" fmla="*/ 2 w 18"/>
                  <a:gd name="T1" fmla="*/ 0 h 21"/>
                  <a:gd name="T2" fmla="*/ 2 w 18"/>
                  <a:gd name="T3" fmla="*/ 0 h 21"/>
                  <a:gd name="T4" fmla="*/ 2 w 18"/>
                  <a:gd name="T5" fmla="*/ 0 h 21"/>
                  <a:gd name="T6" fmla="*/ 4 w 18"/>
                  <a:gd name="T7" fmla="*/ 0 h 21"/>
                  <a:gd name="T8" fmla="*/ 4 w 18"/>
                  <a:gd name="T9" fmla="*/ 0 h 21"/>
                  <a:gd name="T10" fmla="*/ 6 w 18"/>
                  <a:gd name="T11" fmla="*/ 0 h 21"/>
                  <a:gd name="T12" fmla="*/ 11 w 18"/>
                  <a:gd name="T13" fmla="*/ 3 h 21"/>
                  <a:gd name="T14" fmla="*/ 13 w 18"/>
                  <a:gd name="T15" fmla="*/ 3 h 21"/>
                  <a:gd name="T16" fmla="*/ 15 w 18"/>
                  <a:gd name="T17" fmla="*/ 5 h 21"/>
                  <a:gd name="T18" fmla="*/ 16 w 18"/>
                  <a:gd name="T19" fmla="*/ 7 h 21"/>
                  <a:gd name="T20" fmla="*/ 16 w 18"/>
                  <a:gd name="T21" fmla="*/ 9 h 21"/>
                  <a:gd name="T22" fmla="*/ 18 w 18"/>
                  <a:gd name="T23" fmla="*/ 10 h 21"/>
                  <a:gd name="T24" fmla="*/ 18 w 18"/>
                  <a:gd name="T25" fmla="*/ 12 h 21"/>
                  <a:gd name="T26" fmla="*/ 18 w 18"/>
                  <a:gd name="T27" fmla="*/ 14 h 21"/>
                  <a:gd name="T28" fmla="*/ 13 w 18"/>
                  <a:gd name="T29" fmla="*/ 14 h 21"/>
                  <a:gd name="T30" fmla="*/ 11 w 18"/>
                  <a:gd name="T31" fmla="*/ 14 h 21"/>
                  <a:gd name="T32" fmla="*/ 7 w 18"/>
                  <a:gd name="T33" fmla="*/ 18 h 21"/>
                  <a:gd name="T34" fmla="*/ 7 w 18"/>
                  <a:gd name="T35" fmla="*/ 19 h 21"/>
                  <a:gd name="T36" fmla="*/ 6 w 18"/>
                  <a:gd name="T37" fmla="*/ 21 h 21"/>
                  <a:gd name="T38" fmla="*/ 4 w 18"/>
                  <a:gd name="T39" fmla="*/ 19 h 21"/>
                  <a:gd name="T40" fmla="*/ 2 w 18"/>
                  <a:gd name="T41" fmla="*/ 18 h 21"/>
                  <a:gd name="T42" fmla="*/ 0 w 18"/>
                  <a:gd name="T43" fmla="*/ 7 h 21"/>
                  <a:gd name="T44" fmla="*/ 2 w 18"/>
                  <a:gd name="T45" fmla="*/ 3 h 21"/>
                  <a:gd name="T46" fmla="*/ 2 w 18"/>
                  <a:gd name="T47" fmla="*/ 2 h 21"/>
                  <a:gd name="T48" fmla="*/ 2 w 18"/>
                  <a:gd name="T49" fmla="*/ 0 h 2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21"/>
                  <a:gd name="T77" fmla="*/ 18 w 18"/>
                  <a:gd name="T78" fmla="*/ 21 h 2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4" name="Freeform 6084"/>
              <p:cNvSpPr>
                <a:spLocks/>
              </p:cNvSpPr>
              <p:nvPr/>
            </p:nvSpPr>
            <p:spPr bwMode="auto">
              <a:xfrm>
                <a:off x="184" y="236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2 w 4"/>
                  <a:gd name="T15" fmla="*/ 0 h 2"/>
                  <a:gd name="T16" fmla="*/ 2 w 4"/>
                  <a:gd name="T17" fmla="*/ 2 h 2"/>
                  <a:gd name="T18" fmla="*/ 2 w 4"/>
                  <a:gd name="T19" fmla="*/ 2 h 2"/>
                  <a:gd name="T20" fmla="*/ 2 w 4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2"/>
                  <a:gd name="T35" fmla="*/ 4 w 4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5" name="Freeform 6085"/>
              <p:cNvSpPr>
                <a:spLocks/>
              </p:cNvSpPr>
              <p:nvPr/>
            </p:nvSpPr>
            <p:spPr bwMode="auto">
              <a:xfrm>
                <a:off x="184" y="236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2 w 4"/>
                  <a:gd name="T15" fmla="*/ 0 h 2"/>
                  <a:gd name="T16" fmla="*/ 2 w 4"/>
                  <a:gd name="T17" fmla="*/ 2 h 2"/>
                  <a:gd name="T18" fmla="*/ 2 w 4"/>
                  <a:gd name="T19" fmla="*/ 2 h 2"/>
                  <a:gd name="T20" fmla="*/ 2 w 4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2"/>
                  <a:gd name="T35" fmla="*/ 4 w 4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6" name="Freeform 6086"/>
              <p:cNvSpPr>
                <a:spLocks/>
              </p:cNvSpPr>
              <p:nvPr/>
            </p:nvSpPr>
            <p:spPr bwMode="auto">
              <a:xfrm>
                <a:off x="777" y="2124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2 h 4"/>
                  <a:gd name="T4" fmla="*/ 2 w 3"/>
                  <a:gd name="T5" fmla="*/ 0 h 4"/>
                  <a:gd name="T6" fmla="*/ 3 w 3"/>
                  <a:gd name="T7" fmla="*/ 2 h 4"/>
                  <a:gd name="T8" fmla="*/ 3 w 3"/>
                  <a:gd name="T9" fmla="*/ 4 h 4"/>
                  <a:gd name="T10" fmla="*/ 3 w 3"/>
                  <a:gd name="T11" fmla="*/ 4 h 4"/>
                  <a:gd name="T12" fmla="*/ 2 w 3"/>
                  <a:gd name="T13" fmla="*/ 4 h 4"/>
                  <a:gd name="T14" fmla="*/ 0 w 3"/>
                  <a:gd name="T15" fmla="*/ 2 h 4"/>
                  <a:gd name="T16" fmla="*/ 2 w 3"/>
                  <a:gd name="T17" fmla="*/ 4 h 4"/>
                  <a:gd name="T18" fmla="*/ 0 w 3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4"/>
                  <a:gd name="T32" fmla="*/ 3 w 3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7" name="Freeform 6087"/>
              <p:cNvSpPr>
                <a:spLocks/>
              </p:cNvSpPr>
              <p:nvPr/>
            </p:nvSpPr>
            <p:spPr bwMode="auto">
              <a:xfrm>
                <a:off x="777" y="2124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2 h 4"/>
                  <a:gd name="T4" fmla="*/ 2 w 3"/>
                  <a:gd name="T5" fmla="*/ 0 h 4"/>
                  <a:gd name="T6" fmla="*/ 3 w 3"/>
                  <a:gd name="T7" fmla="*/ 2 h 4"/>
                  <a:gd name="T8" fmla="*/ 3 w 3"/>
                  <a:gd name="T9" fmla="*/ 4 h 4"/>
                  <a:gd name="T10" fmla="*/ 3 w 3"/>
                  <a:gd name="T11" fmla="*/ 4 h 4"/>
                  <a:gd name="T12" fmla="*/ 2 w 3"/>
                  <a:gd name="T13" fmla="*/ 4 h 4"/>
                  <a:gd name="T14" fmla="*/ 0 w 3"/>
                  <a:gd name="T15" fmla="*/ 2 h 4"/>
                  <a:gd name="T16" fmla="*/ 2 w 3"/>
                  <a:gd name="T17" fmla="*/ 4 h 4"/>
                  <a:gd name="T18" fmla="*/ 0 w 3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4"/>
                  <a:gd name="T32" fmla="*/ 3 w 3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8" name="Freeform 6088"/>
              <p:cNvSpPr>
                <a:spLocks/>
              </p:cNvSpPr>
              <p:nvPr/>
            </p:nvSpPr>
            <p:spPr bwMode="auto">
              <a:xfrm>
                <a:off x="782" y="2124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0 h 4"/>
                  <a:gd name="T6" fmla="*/ 6 w 6"/>
                  <a:gd name="T7" fmla="*/ 2 h 4"/>
                  <a:gd name="T8" fmla="*/ 4 w 6"/>
                  <a:gd name="T9" fmla="*/ 2 h 4"/>
                  <a:gd name="T10" fmla="*/ 2 w 6"/>
                  <a:gd name="T11" fmla="*/ 4 h 4"/>
                  <a:gd name="T12" fmla="*/ 0 w 6"/>
                  <a:gd name="T13" fmla="*/ 2 h 4"/>
                  <a:gd name="T14" fmla="*/ 0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9" name="Freeform 6089"/>
              <p:cNvSpPr>
                <a:spLocks/>
              </p:cNvSpPr>
              <p:nvPr/>
            </p:nvSpPr>
            <p:spPr bwMode="auto">
              <a:xfrm>
                <a:off x="782" y="2124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0 h 4"/>
                  <a:gd name="T6" fmla="*/ 6 w 6"/>
                  <a:gd name="T7" fmla="*/ 2 h 4"/>
                  <a:gd name="T8" fmla="*/ 4 w 6"/>
                  <a:gd name="T9" fmla="*/ 2 h 4"/>
                  <a:gd name="T10" fmla="*/ 2 w 6"/>
                  <a:gd name="T11" fmla="*/ 4 h 4"/>
                  <a:gd name="T12" fmla="*/ 0 w 6"/>
                  <a:gd name="T13" fmla="*/ 2 h 4"/>
                  <a:gd name="T14" fmla="*/ 0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0" name="Freeform 6090"/>
              <p:cNvSpPr>
                <a:spLocks/>
              </p:cNvSpPr>
              <p:nvPr/>
            </p:nvSpPr>
            <p:spPr bwMode="auto">
              <a:xfrm>
                <a:off x="804" y="213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1 w 3"/>
                  <a:gd name="T7" fmla="*/ 0 h 2"/>
                  <a:gd name="T8" fmla="*/ 1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1" name="Freeform 6091"/>
              <p:cNvSpPr>
                <a:spLocks/>
              </p:cNvSpPr>
              <p:nvPr/>
            </p:nvSpPr>
            <p:spPr bwMode="auto">
              <a:xfrm>
                <a:off x="804" y="213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1 w 3"/>
                  <a:gd name="T7" fmla="*/ 0 h 2"/>
                  <a:gd name="T8" fmla="*/ 1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2" name="Freeform 6092"/>
              <p:cNvSpPr>
                <a:spLocks/>
              </p:cNvSpPr>
              <p:nvPr/>
            </p:nvSpPr>
            <p:spPr bwMode="auto">
              <a:xfrm>
                <a:off x="802" y="214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2 w 5"/>
                  <a:gd name="T7" fmla="*/ 4 h 5"/>
                  <a:gd name="T8" fmla="*/ 3 w 5"/>
                  <a:gd name="T9" fmla="*/ 4 h 5"/>
                  <a:gd name="T10" fmla="*/ 5 w 5"/>
                  <a:gd name="T11" fmla="*/ 5 h 5"/>
                  <a:gd name="T12" fmla="*/ 3 w 5"/>
                  <a:gd name="T13" fmla="*/ 5 h 5"/>
                  <a:gd name="T14" fmla="*/ 2 w 5"/>
                  <a:gd name="T15" fmla="*/ 2 h 5"/>
                  <a:gd name="T16" fmla="*/ 0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3" name="Freeform 6093"/>
              <p:cNvSpPr>
                <a:spLocks/>
              </p:cNvSpPr>
              <p:nvPr/>
            </p:nvSpPr>
            <p:spPr bwMode="auto">
              <a:xfrm>
                <a:off x="802" y="214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2 w 5"/>
                  <a:gd name="T7" fmla="*/ 4 h 5"/>
                  <a:gd name="T8" fmla="*/ 3 w 5"/>
                  <a:gd name="T9" fmla="*/ 4 h 5"/>
                  <a:gd name="T10" fmla="*/ 5 w 5"/>
                  <a:gd name="T11" fmla="*/ 5 h 5"/>
                  <a:gd name="T12" fmla="*/ 3 w 5"/>
                  <a:gd name="T13" fmla="*/ 5 h 5"/>
                  <a:gd name="T14" fmla="*/ 2 w 5"/>
                  <a:gd name="T15" fmla="*/ 2 h 5"/>
                  <a:gd name="T16" fmla="*/ 0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GB" sz="2200" b="1">
                  <a:solidFill>
                    <a:srgbClr val="999999"/>
                  </a:solidFill>
                </a:endParaRPr>
              </a:p>
            </p:txBody>
          </p:sp>
        </p:grpSp>
        <p:sp>
          <p:nvSpPr>
            <p:cNvPr id="23" name="Freeform 6095"/>
            <p:cNvSpPr>
              <a:spLocks/>
            </p:cNvSpPr>
            <p:nvPr/>
          </p:nvSpPr>
          <p:spPr bwMode="auto">
            <a:xfrm>
              <a:off x="1940967" y="3756948"/>
              <a:ext cx="4762" cy="6350"/>
            </a:xfrm>
            <a:custGeom>
              <a:avLst/>
              <a:gdLst>
                <a:gd name="T0" fmla="*/ 0 w 3"/>
                <a:gd name="T1" fmla="*/ 2147483647 h 4"/>
                <a:gd name="T2" fmla="*/ 0 w 3"/>
                <a:gd name="T3" fmla="*/ 2147483647 h 4"/>
                <a:gd name="T4" fmla="*/ 2147483647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2147483647 w 3"/>
                <a:gd name="T13" fmla="*/ 2147483647 h 4"/>
                <a:gd name="T14" fmla="*/ 0 w 3"/>
                <a:gd name="T15" fmla="*/ 2147483647 h 4"/>
                <a:gd name="T16" fmla="*/ 2147483647 w 3"/>
                <a:gd name="T17" fmla="*/ 2147483647 h 4"/>
                <a:gd name="T18" fmla="*/ 0 w 3"/>
                <a:gd name="T19" fmla="*/ 21474836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4"/>
                <a:gd name="T32" fmla="*/ 3 w 3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24" name="Freeform 6096"/>
            <p:cNvSpPr>
              <a:spLocks/>
            </p:cNvSpPr>
            <p:nvPr/>
          </p:nvSpPr>
          <p:spPr bwMode="auto">
            <a:xfrm>
              <a:off x="1940967" y="3756948"/>
              <a:ext cx="4762" cy="6350"/>
            </a:xfrm>
            <a:custGeom>
              <a:avLst/>
              <a:gdLst>
                <a:gd name="T0" fmla="*/ 0 w 3"/>
                <a:gd name="T1" fmla="*/ 2147483647 h 4"/>
                <a:gd name="T2" fmla="*/ 0 w 3"/>
                <a:gd name="T3" fmla="*/ 2147483647 h 4"/>
                <a:gd name="T4" fmla="*/ 2147483647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2147483647 w 3"/>
                <a:gd name="T13" fmla="*/ 2147483647 h 4"/>
                <a:gd name="T14" fmla="*/ 0 w 3"/>
                <a:gd name="T15" fmla="*/ 2147483647 h 4"/>
                <a:gd name="T16" fmla="*/ 2147483647 w 3"/>
                <a:gd name="T17" fmla="*/ 2147483647 h 4"/>
                <a:gd name="T18" fmla="*/ 0 w 3"/>
                <a:gd name="T19" fmla="*/ 21474836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4"/>
                <a:gd name="T32" fmla="*/ 3 w 3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25" name="Freeform 6097"/>
            <p:cNvSpPr>
              <a:spLocks/>
            </p:cNvSpPr>
            <p:nvPr/>
          </p:nvSpPr>
          <p:spPr bwMode="auto">
            <a:xfrm>
              <a:off x="1948904" y="3756948"/>
              <a:ext cx="9525" cy="6350"/>
            </a:xfrm>
            <a:custGeom>
              <a:avLst/>
              <a:gdLst>
                <a:gd name="T0" fmla="*/ 0 w 6"/>
                <a:gd name="T1" fmla="*/ 0 h 4"/>
                <a:gd name="T2" fmla="*/ 2147483647 w 6"/>
                <a:gd name="T3" fmla="*/ 2147483647 h 4"/>
                <a:gd name="T4" fmla="*/ 2147483647 w 6"/>
                <a:gd name="T5" fmla="*/ 0 h 4"/>
                <a:gd name="T6" fmla="*/ 2147483647 w 6"/>
                <a:gd name="T7" fmla="*/ 2147483647 h 4"/>
                <a:gd name="T8" fmla="*/ 2147483647 w 6"/>
                <a:gd name="T9" fmla="*/ 2147483647 h 4"/>
                <a:gd name="T10" fmla="*/ 2147483647 w 6"/>
                <a:gd name="T11" fmla="*/ 2147483647 h 4"/>
                <a:gd name="T12" fmla="*/ 0 w 6"/>
                <a:gd name="T13" fmla="*/ 2147483647 h 4"/>
                <a:gd name="T14" fmla="*/ 0 w 6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4"/>
                <a:gd name="T26" fmla="*/ 6 w 6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26" name="Freeform 6098"/>
            <p:cNvSpPr>
              <a:spLocks/>
            </p:cNvSpPr>
            <p:nvPr/>
          </p:nvSpPr>
          <p:spPr bwMode="auto">
            <a:xfrm>
              <a:off x="1948904" y="3756948"/>
              <a:ext cx="9525" cy="6350"/>
            </a:xfrm>
            <a:custGeom>
              <a:avLst/>
              <a:gdLst>
                <a:gd name="T0" fmla="*/ 0 w 6"/>
                <a:gd name="T1" fmla="*/ 0 h 4"/>
                <a:gd name="T2" fmla="*/ 2147483647 w 6"/>
                <a:gd name="T3" fmla="*/ 2147483647 h 4"/>
                <a:gd name="T4" fmla="*/ 2147483647 w 6"/>
                <a:gd name="T5" fmla="*/ 0 h 4"/>
                <a:gd name="T6" fmla="*/ 2147483647 w 6"/>
                <a:gd name="T7" fmla="*/ 2147483647 h 4"/>
                <a:gd name="T8" fmla="*/ 2147483647 w 6"/>
                <a:gd name="T9" fmla="*/ 2147483647 h 4"/>
                <a:gd name="T10" fmla="*/ 2147483647 w 6"/>
                <a:gd name="T11" fmla="*/ 2147483647 h 4"/>
                <a:gd name="T12" fmla="*/ 0 w 6"/>
                <a:gd name="T13" fmla="*/ 2147483647 h 4"/>
                <a:gd name="T14" fmla="*/ 0 w 6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4"/>
                <a:gd name="T26" fmla="*/ 6 w 6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27" name="Freeform 6099"/>
            <p:cNvSpPr>
              <a:spLocks/>
            </p:cNvSpPr>
            <p:nvPr/>
          </p:nvSpPr>
          <p:spPr bwMode="auto">
            <a:xfrm>
              <a:off x="1983829" y="3777586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2147483647 w 3"/>
                <a:gd name="T7" fmla="*/ 0 h 2"/>
                <a:gd name="T8" fmla="*/ 2147483647 w 3"/>
                <a:gd name="T9" fmla="*/ 2147483647 h 2"/>
                <a:gd name="T10" fmla="*/ 2147483647 w 3"/>
                <a:gd name="T11" fmla="*/ 2147483647 h 2"/>
                <a:gd name="T12" fmla="*/ 2147483647 w 3"/>
                <a:gd name="T13" fmla="*/ 2147483647 h 2"/>
                <a:gd name="T14" fmla="*/ 2147483647 w 3"/>
                <a:gd name="T15" fmla="*/ 2147483647 h 2"/>
                <a:gd name="T16" fmla="*/ 2147483647 w 3"/>
                <a:gd name="T17" fmla="*/ 2147483647 h 2"/>
                <a:gd name="T18" fmla="*/ 2147483647 w 3"/>
                <a:gd name="T19" fmla="*/ 0 h 2"/>
                <a:gd name="T20" fmla="*/ 0 w 3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2"/>
                <a:gd name="T35" fmla="*/ 3 w 3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28" name="Freeform 6100"/>
            <p:cNvSpPr>
              <a:spLocks/>
            </p:cNvSpPr>
            <p:nvPr/>
          </p:nvSpPr>
          <p:spPr bwMode="auto">
            <a:xfrm>
              <a:off x="1983829" y="3777586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2147483647 w 3"/>
                <a:gd name="T7" fmla="*/ 0 h 2"/>
                <a:gd name="T8" fmla="*/ 2147483647 w 3"/>
                <a:gd name="T9" fmla="*/ 2147483647 h 2"/>
                <a:gd name="T10" fmla="*/ 2147483647 w 3"/>
                <a:gd name="T11" fmla="*/ 2147483647 h 2"/>
                <a:gd name="T12" fmla="*/ 2147483647 w 3"/>
                <a:gd name="T13" fmla="*/ 2147483647 h 2"/>
                <a:gd name="T14" fmla="*/ 2147483647 w 3"/>
                <a:gd name="T15" fmla="*/ 2147483647 h 2"/>
                <a:gd name="T16" fmla="*/ 2147483647 w 3"/>
                <a:gd name="T17" fmla="*/ 2147483647 h 2"/>
                <a:gd name="T18" fmla="*/ 2147483647 w 3"/>
                <a:gd name="T19" fmla="*/ 0 h 2"/>
                <a:gd name="T20" fmla="*/ 0 w 3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2"/>
                <a:gd name="T35" fmla="*/ 3 w 3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29" name="Freeform 6101"/>
            <p:cNvSpPr>
              <a:spLocks/>
            </p:cNvSpPr>
            <p:nvPr/>
          </p:nvSpPr>
          <p:spPr bwMode="auto">
            <a:xfrm>
              <a:off x="1980654" y="3788698"/>
              <a:ext cx="7938" cy="7938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0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2147483647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30" name="Freeform 6102"/>
            <p:cNvSpPr>
              <a:spLocks/>
            </p:cNvSpPr>
            <p:nvPr/>
          </p:nvSpPr>
          <p:spPr bwMode="auto">
            <a:xfrm>
              <a:off x="1980654" y="3788698"/>
              <a:ext cx="7938" cy="7938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0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2147483647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31" name="Freeform 6103"/>
            <p:cNvSpPr>
              <a:spLocks/>
            </p:cNvSpPr>
            <p:nvPr/>
          </p:nvSpPr>
          <p:spPr bwMode="auto">
            <a:xfrm>
              <a:off x="2528342" y="3928398"/>
              <a:ext cx="14287" cy="17463"/>
            </a:xfrm>
            <a:custGeom>
              <a:avLst/>
              <a:gdLst>
                <a:gd name="T0" fmla="*/ 2147483647 w 9"/>
                <a:gd name="T1" fmla="*/ 2147483647 h 11"/>
                <a:gd name="T2" fmla="*/ 2147483647 w 9"/>
                <a:gd name="T3" fmla="*/ 2147483647 h 11"/>
                <a:gd name="T4" fmla="*/ 2147483647 w 9"/>
                <a:gd name="T5" fmla="*/ 2147483647 h 11"/>
                <a:gd name="T6" fmla="*/ 2147483647 w 9"/>
                <a:gd name="T7" fmla="*/ 2147483647 h 11"/>
                <a:gd name="T8" fmla="*/ 2147483647 w 9"/>
                <a:gd name="T9" fmla="*/ 2147483647 h 11"/>
                <a:gd name="T10" fmla="*/ 2147483647 w 9"/>
                <a:gd name="T11" fmla="*/ 2147483647 h 11"/>
                <a:gd name="T12" fmla="*/ 2147483647 w 9"/>
                <a:gd name="T13" fmla="*/ 2147483647 h 11"/>
                <a:gd name="T14" fmla="*/ 2147483647 w 9"/>
                <a:gd name="T15" fmla="*/ 0 h 11"/>
                <a:gd name="T16" fmla="*/ 2147483647 w 9"/>
                <a:gd name="T17" fmla="*/ 2147483647 h 11"/>
                <a:gd name="T18" fmla="*/ 2147483647 w 9"/>
                <a:gd name="T19" fmla="*/ 2147483647 h 11"/>
                <a:gd name="T20" fmla="*/ 2147483647 w 9"/>
                <a:gd name="T21" fmla="*/ 2147483647 h 11"/>
                <a:gd name="T22" fmla="*/ 0 w 9"/>
                <a:gd name="T23" fmla="*/ 2147483647 h 11"/>
                <a:gd name="T24" fmla="*/ 0 w 9"/>
                <a:gd name="T25" fmla="*/ 2147483647 h 11"/>
                <a:gd name="T26" fmla="*/ 2147483647 w 9"/>
                <a:gd name="T27" fmla="*/ 2147483647 h 11"/>
                <a:gd name="T28" fmla="*/ 2147483647 w 9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11"/>
                <a:gd name="T47" fmla="*/ 9 w 9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11">
                  <a:moveTo>
                    <a:pt x="2" y="7"/>
                  </a:move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32" name="Freeform 6104"/>
            <p:cNvSpPr>
              <a:spLocks/>
            </p:cNvSpPr>
            <p:nvPr/>
          </p:nvSpPr>
          <p:spPr bwMode="auto">
            <a:xfrm>
              <a:off x="2528342" y="3928398"/>
              <a:ext cx="14287" cy="17463"/>
            </a:xfrm>
            <a:custGeom>
              <a:avLst/>
              <a:gdLst>
                <a:gd name="T0" fmla="*/ 2147483647 w 9"/>
                <a:gd name="T1" fmla="*/ 2147483647 h 11"/>
                <a:gd name="T2" fmla="*/ 2147483647 w 9"/>
                <a:gd name="T3" fmla="*/ 2147483647 h 11"/>
                <a:gd name="T4" fmla="*/ 2147483647 w 9"/>
                <a:gd name="T5" fmla="*/ 2147483647 h 11"/>
                <a:gd name="T6" fmla="*/ 2147483647 w 9"/>
                <a:gd name="T7" fmla="*/ 2147483647 h 11"/>
                <a:gd name="T8" fmla="*/ 2147483647 w 9"/>
                <a:gd name="T9" fmla="*/ 2147483647 h 11"/>
                <a:gd name="T10" fmla="*/ 2147483647 w 9"/>
                <a:gd name="T11" fmla="*/ 2147483647 h 11"/>
                <a:gd name="T12" fmla="*/ 2147483647 w 9"/>
                <a:gd name="T13" fmla="*/ 2147483647 h 11"/>
                <a:gd name="T14" fmla="*/ 2147483647 w 9"/>
                <a:gd name="T15" fmla="*/ 0 h 11"/>
                <a:gd name="T16" fmla="*/ 2147483647 w 9"/>
                <a:gd name="T17" fmla="*/ 2147483647 h 11"/>
                <a:gd name="T18" fmla="*/ 2147483647 w 9"/>
                <a:gd name="T19" fmla="*/ 2147483647 h 11"/>
                <a:gd name="T20" fmla="*/ 2147483647 w 9"/>
                <a:gd name="T21" fmla="*/ 2147483647 h 11"/>
                <a:gd name="T22" fmla="*/ 0 w 9"/>
                <a:gd name="T23" fmla="*/ 2147483647 h 11"/>
                <a:gd name="T24" fmla="*/ 0 w 9"/>
                <a:gd name="T25" fmla="*/ 2147483647 h 11"/>
                <a:gd name="T26" fmla="*/ 2147483647 w 9"/>
                <a:gd name="T27" fmla="*/ 2147483647 h 11"/>
                <a:gd name="T28" fmla="*/ 2147483647 w 9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11"/>
                <a:gd name="T47" fmla="*/ 9 w 9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11">
                  <a:moveTo>
                    <a:pt x="2" y="7"/>
                  </a:move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33" name="Freeform 6105"/>
            <p:cNvSpPr>
              <a:spLocks/>
            </p:cNvSpPr>
            <p:nvPr/>
          </p:nvSpPr>
          <p:spPr bwMode="auto">
            <a:xfrm>
              <a:off x="2945854" y="4015711"/>
              <a:ext cx="6350" cy="9525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0 h 6"/>
                <a:gd name="T4" fmla="*/ 0 w 4"/>
                <a:gd name="T5" fmla="*/ 2147483647 h 6"/>
                <a:gd name="T6" fmla="*/ 0 w 4"/>
                <a:gd name="T7" fmla="*/ 2147483647 h 6"/>
                <a:gd name="T8" fmla="*/ 2147483647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34" name="Freeform 6106"/>
            <p:cNvSpPr>
              <a:spLocks/>
            </p:cNvSpPr>
            <p:nvPr/>
          </p:nvSpPr>
          <p:spPr bwMode="auto">
            <a:xfrm>
              <a:off x="2945854" y="4015711"/>
              <a:ext cx="6350" cy="9525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0 h 6"/>
                <a:gd name="T4" fmla="*/ 0 w 4"/>
                <a:gd name="T5" fmla="*/ 2147483647 h 6"/>
                <a:gd name="T6" fmla="*/ 0 w 4"/>
                <a:gd name="T7" fmla="*/ 2147483647 h 6"/>
                <a:gd name="T8" fmla="*/ 2147483647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35" name="Freeform 6107"/>
            <p:cNvSpPr>
              <a:spLocks/>
            </p:cNvSpPr>
            <p:nvPr/>
          </p:nvSpPr>
          <p:spPr bwMode="auto">
            <a:xfrm>
              <a:off x="2937917" y="4025236"/>
              <a:ext cx="6350" cy="1587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0 w 4"/>
                <a:gd name="T5" fmla="*/ 2147483647 h 1"/>
                <a:gd name="T6" fmla="*/ 2147483647 w 4"/>
                <a:gd name="T7" fmla="*/ 2147483647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36" name="Freeform 6108"/>
            <p:cNvSpPr>
              <a:spLocks/>
            </p:cNvSpPr>
            <p:nvPr/>
          </p:nvSpPr>
          <p:spPr bwMode="auto">
            <a:xfrm>
              <a:off x="2937917" y="4025236"/>
              <a:ext cx="6350" cy="1587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0 w 4"/>
                <a:gd name="T5" fmla="*/ 2147483647 h 1"/>
                <a:gd name="T6" fmla="*/ 2147483647 w 4"/>
                <a:gd name="T7" fmla="*/ 2147483647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37" name="Freeform 6109"/>
            <p:cNvSpPr>
              <a:spLocks/>
            </p:cNvSpPr>
            <p:nvPr/>
          </p:nvSpPr>
          <p:spPr bwMode="auto">
            <a:xfrm>
              <a:off x="2915692" y="4026823"/>
              <a:ext cx="11112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w 7"/>
                <a:gd name="T7" fmla="*/ 2147483647 h 4"/>
                <a:gd name="T8" fmla="*/ 0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0 h 4"/>
                <a:gd name="T14" fmla="*/ 2147483647 w 7"/>
                <a:gd name="T15" fmla="*/ 0 h 4"/>
                <a:gd name="T16" fmla="*/ 2147483647 w 7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7" y="2"/>
                  </a:moveTo>
                  <a:lnTo>
                    <a:pt x="5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38" name="Freeform 6110"/>
            <p:cNvSpPr>
              <a:spLocks/>
            </p:cNvSpPr>
            <p:nvPr/>
          </p:nvSpPr>
          <p:spPr bwMode="auto">
            <a:xfrm>
              <a:off x="2915692" y="4026823"/>
              <a:ext cx="11112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w 7"/>
                <a:gd name="T7" fmla="*/ 2147483647 h 4"/>
                <a:gd name="T8" fmla="*/ 0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0 h 4"/>
                <a:gd name="T14" fmla="*/ 2147483647 w 7"/>
                <a:gd name="T15" fmla="*/ 0 h 4"/>
                <a:gd name="T16" fmla="*/ 2147483647 w 7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7" y="2"/>
                  </a:moveTo>
                  <a:lnTo>
                    <a:pt x="5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39" name="Freeform 6111"/>
            <p:cNvSpPr>
              <a:spLocks/>
            </p:cNvSpPr>
            <p:nvPr/>
          </p:nvSpPr>
          <p:spPr bwMode="auto">
            <a:xfrm>
              <a:off x="3056979" y="3723611"/>
              <a:ext cx="11113" cy="4762"/>
            </a:xfrm>
            <a:custGeom>
              <a:avLst/>
              <a:gdLst>
                <a:gd name="T0" fmla="*/ 0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0 h 3"/>
                <a:gd name="T6" fmla="*/ 2147483647 w 7"/>
                <a:gd name="T7" fmla="*/ 0 h 3"/>
                <a:gd name="T8" fmla="*/ 0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0" y="3"/>
                  </a:moveTo>
                  <a:lnTo>
                    <a:pt x="2" y="3"/>
                  </a:lnTo>
                  <a:lnTo>
                    <a:pt x="7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40" name="Freeform 6112"/>
            <p:cNvSpPr>
              <a:spLocks/>
            </p:cNvSpPr>
            <p:nvPr/>
          </p:nvSpPr>
          <p:spPr bwMode="auto">
            <a:xfrm>
              <a:off x="3056979" y="3723611"/>
              <a:ext cx="11113" cy="4762"/>
            </a:xfrm>
            <a:custGeom>
              <a:avLst/>
              <a:gdLst>
                <a:gd name="T0" fmla="*/ 0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0 h 3"/>
                <a:gd name="T6" fmla="*/ 2147483647 w 7"/>
                <a:gd name="T7" fmla="*/ 0 h 3"/>
                <a:gd name="T8" fmla="*/ 0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0" y="3"/>
                  </a:moveTo>
                  <a:lnTo>
                    <a:pt x="2" y="3"/>
                  </a:lnTo>
                  <a:lnTo>
                    <a:pt x="7" y="0"/>
                  </a:lnTo>
                  <a:lnTo>
                    <a:pt x="0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41" name="Freeform 6113"/>
            <p:cNvSpPr>
              <a:spLocks/>
            </p:cNvSpPr>
            <p:nvPr/>
          </p:nvSpPr>
          <p:spPr bwMode="auto">
            <a:xfrm>
              <a:off x="3068092" y="3695036"/>
              <a:ext cx="9525" cy="28575"/>
            </a:xfrm>
            <a:custGeom>
              <a:avLst/>
              <a:gdLst>
                <a:gd name="T0" fmla="*/ 0 w 6"/>
                <a:gd name="T1" fmla="*/ 2147483647 h 18"/>
                <a:gd name="T2" fmla="*/ 2147483647 w 6"/>
                <a:gd name="T3" fmla="*/ 2147483647 h 18"/>
                <a:gd name="T4" fmla="*/ 2147483647 w 6"/>
                <a:gd name="T5" fmla="*/ 2147483647 h 18"/>
                <a:gd name="T6" fmla="*/ 2147483647 w 6"/>
                <a:gd name="T7" fmla="*/ 2147483647 h 18"/>
                <a:gd name="T8" fmla="*/ 2147483647 w 6"/>
                <a:gd name="T9" fmla="*/ 0 h 18"/>
                <a:gd name="T10" fmla="*/ 2147483647 w 6"/>
                <a:gd name="T11" fmla="*/ 0 h 18"/>
                <a:gd name="T12" fmla="*/ 2147483647 w 6"/>
                <a:gd name="T13" fmla="*/ 2147483647 h 18"/>
                <a:gd name="T14" fmla="*/ 2147483647 w 6"/>
                <a:gd name="T15" fmla="*/ 2147483647 h 18"/>
                <a:gd name="T16" fmla="*/ 0 w 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8"/>
                <a:gd name="T29" fmla="*/ 6 w 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8">
                  <a:moveTo>
                    <a:pt x="0" y="16"/>
                  </a:moveTo>
                  <a:lnTo>
                    <a:pt x="2" y="18"/>
                  </a:lnTo>
                  <a:lnTo>
                    <a:pt x="4" y="16"/>
                  </a:lnTo>
                  <a:lnTo>
                    <a:pt x="6" y="9"/>
                  </a:lnTo>
                  <a:lnTo>
                    <a:pt x="2" y="0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42" name="Freeform 6114"/>
            <p:cNvSpPr>
              <a:spLocks/>
            </p:cNvSpPr>
            <p:nvPr/>
          </p:nvSpPr>
          <p:spPr bwMode="auto">
            <a:xfrm>
              <a:off x="3068092" y="3695036"/>
              <a:ext cx="9525" cy="28575"/>
            </a:xfrm>
            <a:custGeom>
              <a:avLst/>
              <a:gdLst>
                <a:gd name="T0" fmla="*/ 0 w 6"/>
                <a:gd name="T1" fmla="*/ 2147483647 h 18"/>
                <a:gd name="T2" fmla="*/ 2147483647 w 6"/>
                <a:gd name="T3" fmla="*/ 2147483647 h 18"/>
                <a:gd name="T4" fmla="*/ 2147483647 w 6"/>
                <a:gd name="T5" fmla="*/ 2147483647 h 18"/>
                <a:gd name="T6" fmla="*/ 2147483647 w 6"/>
                <a:gd name="T7" fmla="*/ 2147483647 h 18"/>
                <a:gd name="T8" fmla="*/ 2147483647 w 6"/>
                <a:gd name="T9" fmla="*/ 0 h 18"/>
                <a:gd name="T10" fmla="*/ 2147483647 w 6"/>
                <a:gd name="T11" fmla="*/ 0 h 18"/>
                <a:gd name="T12" fmla="*/ 2147483647 w 6"/>
                <a:gd name="T13" fmla="*/ 2147483647 h 18"/>
                <a:gd name="T14" fmla="*/ 2147483647 w 6"/>
                <a:gd name="T15" fmla="*/ 2147483647 h 18"/>
                <a:gd name="T16" fmla="*/ 0 w 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8"/>
                <a:gd name="T29" fmla="*/ 6 w 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8">
                  <a:moveTo>
                    <a:pt x="0" y="16"/>
                  </a:moveTo>
                  <a:lnTo>
                    <a:pt x="2" y="18"/>
                  </a:lnTo>
                  <a:lnTo>
                    <a:pt x="4" y="16"/>
                  </a:lnTo>
                  <a:lnTo>
                    <a:pt x="6" y="9"/>
                  </a:lnTo>
                  <a:lnTo>
                    <a:pt x="2" y="0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43" name="Freeform 6115"/>
            <p:cNvSpPr>
              <a:spLocks/>
            </p:cNvSpPr>
            <p:nvPr/>
          </p:nvSpPr>
          <p:spPr bwMode="auto">
            <a:xfrm>
              <a:off x="6919367" y="3783936"/>
              <a:ext cx="84137" cy="30162"/>
            </a:xfrm>
            <a:custGeom>
              <a:avLst/>
              <a:gdLst>
                <a:gd name="T0" fmla="*/ 0 w 53"/>
                <a:gd name="T1" fmla="*/ 2147483647 h 19"/>
                <a:gd name="T2" fmla="*/ 0 w 53"/>
                <a:gd name="T3" fmla="*/ 2147483647 h 19"/>
                <a:gd name="T4" fmla="*/ 2147483647 w 53"/>
                <a:gd name="T5" fmla="*/ 2147483647 h 19"/>
                <a:gd name="T6" fmla="*/ 2147483647 w 53"/>
                <a:gd name="T7" fmla="*/ 2147483647 h 19"/>
                <a:gd name="T8" fmla="*/ 2147483647 w 53"/>
                <a:gd name="T9" fmla="*/ 2147483647 h 19"/>
                <a:gd name="T10" fmla="*/ 2147483647 w 53"/>
                <a:gd name="T11" fmla="*/ 2147483647 h 19"/>
                <a:gd name="T12" fmla="*/ 2147483647 w 53"/>
                <a:gd name="T13" fmla="*/ 2147483647 h 19"/>
                <a:gd name="T14" fmla="*/ 2147483647 w 53"/>
                <a:gd name="T15" fmla="*/ 2147483647 h 19"/>
                <a:gd name="T16" fmla="*/ 2147483647 w 53"/>
                <a:gd name="T17" fmla="*/ 2147483647 h 19"/>
                <a:gd name="T18" fmla="*/ 2147483647 w 53"/>
                <a:gd name="T19" fmla="*/ 0 h 19"/>
                <a:gd name="T20" fmla="*/ 2147483647 w 53"/>
                <a:gd name="T21" fmla="*/ 0 h 19"/>
                <a:gd name="T22" fmla="*/ 2147483647 w 53"/>
                <a:gd name="T23" fmla="*/ 0 h 19"/>
                <a:gd name="T24" fmla="*/ 2147483647 w 53"/>
                <a:gd name="T25" fmla="*/ 0 h 19"/>
                <a:gd name="T26" fmla="*/ 2147483647 w 53"/>
                <a:gd name="T27" fmla="*/ 0 h 19"/>
                <a:gd name="T28" fmla="*/ 2147483647 w 53"/>
                <a:gd name="T29" fmla="*/ 2147483647 h 19"/>
                <a:gd name="T30" fmla="*/ 2147483647 w 53"/>
                <a:gd name="T31" fmla="*/ 2147483647 h 19"/>
                <a:gd name="T32" fmla="*/ 2147483647 w 53"/>
                <a:gd name="T33" fmla="*/ 2147483647 h 19"/>
                <a:gd name="T34" fmla="*/ 2147483647 w 53"/>
                <a:gd name="T35" fmla="*/ 2147483647 h 19"/>
                <a:gd name="T36" fmla="*/ 2147483647 w 53"/>
                <a:gd name="T37" fmla="*/ 2147483647 h 19"/>
                <a:gd name="T38" fmla="*/ 2147483647 w 53"/>
                <a:gd name="T39" fmla="*/ 2147483647 h 19"/>
                <a:gd name="T40" fmla="*/ 2147483647 w 53"/>
                <a:gd name="T41" fmla="*/ 2147483647 h 19"/>
                <a:gd name="T42" fmla="*/ 2147483647 w 53"/>
                <a:gd name="T43" fmla="*/ 2147483647 h 19"/>
                <a:gd name="T44" fmla="*/ 2147483647 w 53"/>
                <a:gd name="T45" fmla="*/ 2147483647 h 19"/>
                <a:gd name="T46" fmla="*/ 2147483647 w 53"/>
                <a:gd name="T47" fmla="*/ 2147483647 h 19"/>
                <a:gd name="T48" fmla="*/ 2147483647 w 53"/>
                <a:gd name="T49" fmla="*/ 2147483647 h 19"/>
                <a:gd name="T50" fmla="*/ 2147483647 w 53"/>
                <a:gd name="T51" fmla="*/ 2147483647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3"/>
                <a:gd name="T79" fmla="*/ 0 h 19"/>
                <a:gd name="T80" fmla="*/ 53 w 53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3" h="19">
                  <a:moveTo>
                    <a:pt x="0" y="17"/>
                  </a:moveTo>
                  <a:lnTo>
                    <a:pt x="0" y="17"/>
                  </a:lnTo>
                  <a:lnTo>
                    <a:pt x="1" y="17"/>
                  </a:lnTo>
                  <a:lnTo>
                    <a:pt x="5" y="19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0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37" y="7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44" name="Freeform 6116"/>
            <p:cNvSpPr>
              <a:spLocks/>
            </p:cNvSpPr>
            <p:nvPr/>
          </p:nvSpPr>
          <p:spPr bwMode="auto">
            <a:xfrm>
              <a:off x="4334917" y="4166523"/>
              <a:ext cx="11112" cy="4763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2147483647 w 7"/>
                <a:gd name="T7" fmla="*/ 0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2147483647 w 7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3"/>
                <a:gd name="T32" fmla="*/ 7 w 7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3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45" name="Freeform 6117"/>
            <p:cNvSpPr>
              <a:spLocks/>
            </p:cNvSpPr>
            <p:nvPr/>
          </p:nvSpPr>
          <p:spPr bwMode="auto">
            <a:xfrm>
              <a:off x="4334917" y="4166523"/>
              <a:ext cx="11112" cy="4763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2147483647 w 7"/>
                <a:gd name="T7" fmla="*/ 0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2147483647 w 7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3"/>
                <a:gd name="T32" fmla="*/ 7 w 7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3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46" name="Rectangle 6118"/>
            <p:cNvSpPr>
              <a:spLocks noChangeArrowheads="1"/>
            </p:cNvSpPr>
            <p:nvPr/>
          </p:nvSpPr>
          <p:spPr bwMode="auto">
            <a:xfrm>
              <a:off x="4353967" y="4156998"/>
              <a:ext cx="3175" cy="3175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de-DE" sz="2200" b="1">
                <a:solidFill>
                  <a:srgbClr val="999999"/>
                </a:solidFill>
              </a:endParaRPr>
            </a:p>
          </p:txBody>
        </p:sp>
        <p:sp>
          <p:nvSpPr>
            <p:cNvPr id="47" name="Rectangle 6119"/>
            <p:cNvSpPr>
              <a:spLocks noChangeArrowheads="1"/>
            </p:cNvSpPr>
            <p:nvPr/>
          </p:nvSpPr>
          <p:spPr bwMode="auto">
            <a:xfrm>
              <a:off x="4353967" y="4156998"/>
              <a:ext cx="3175" cy="3175"/>
            </a:xfrm>
            <a:prstGeom prst="rect">
              <a:avLst/>
            </a:prstGeom>
            <a:solidFill>
              <a:schemeClr val="bg2"/>
            </a:solidFill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de-DE" sz="2200" b="1">
                <a:solidFill>
                  <a:srgbClr val="999999"/>
                </a:solidFill>
              </a:endParaRPr>
            </a:p>
          </p:txBody>
        </p:sp>
        <p:sp>
          <p:nvSpPr>
            <p:cNvPr id="48" name="Freeform 6120"/>
            <p:cNvSpPr>
              <a:spLocks/>
            </p:cNvSpPr>
            <p:nvPr/>
          </p:nvSpPr>
          <p:spPr bwMode="auto">
            <a:xfrm>
              <a:off x="4282529" y="3609311"/>
              <a:ext cx="11113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0 h 4"/>
                <a:gd name="T6" fmla="*/ 0 w 7"/>
                <a:gd name="T7" fmla="*/ 0 h 4"/>
                <a:gd name="T8" fmla="*/ 2147483647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7" y="4"/>
                  </a:moveTo>
                  <a:lnTo>
                    <a:pt x="7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49" name="Freeform 6121"/>
            <p:cNvSpPr>
              <a:spLocks/>
            </p:cNvSpPr>
            <p:nvPr/>
          </p:nvSpPr>
          <p:spPr bwMode="auto">
            <a:xfrm>
              <a:off x="4282529" y="3609311"/>
              <a:ext cx="11113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0 h 4"/>
                <a:gd name="T6" fmla="*/ 0 w 7"/>
                <a:gd name="T7" fmla="*/ 0 h 4"/>
                <a:gd name="T8" fmla="*/ 2147483647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7" y="4"/>
                  </a:moveTo>
                  <a:lnTo>
                    <a:pt x="7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50" name="Freeform 6122"/>
            <p:cNvSpPr>
              <a:spLocks/>
            </p:cNvSpPr>
            <p:nvPr/>
          </p:nvSpPr>
          <p:spPr bwMode="auto">
            <a:xfrm>
              <a:off x="4268242" y="3615661"/>
              <a:ext cx="1587" cy="3175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0 h 2"/>
                <a:gd name="T4" fmla="*/ 2147483647 w 1"/>
                <a:gd name="T5" fmla="*/ 2147483647 h 2"/>
                <a:gd name="T6" fmla="*/ 2147483647 w 1"/>
                <a:gd name="T7" fmla="*/ 0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51" name="Freeform 6123"/>
            <p:cNvSpPr>
              <a:spLocks/>
            </p:cNvSpPr>
            <p:nvPr/>
          </p:nvSpPr>
          <p:spPr bwMode="auto">
            <a:xfrm>
              <a:off x="4268242" y="3615661"/>
              <a:ext cx="1587" cy="3175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0 h 2"/>
                <a:gd name="T4" fmla="*/ 2147483647 w 1"/>
                <a:gd name="T5" fmla="*/ 2147483647 h 2"/>
                <a:gd name="T6" fmla="*/ 2147483647 w 1"/>
                <a:gd name="T7" fmla="*/ 0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52" name="Freeform 6124"/>
            <p:cNvSpPr>
              <a:spLocks/>
            </p:cNvSpPr>
            <p:nvPr/>
          </p:nvSpPr>
          <p:spPr bwMode="auto">
            <a:xfrm>
              <a:off x="4276179" y="3615661"/>
              <a:ext cx="11113" cy="4762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2147483647 h 3"/>
                <a:gd name="T6" fmla="*/ 0 w 7"/>
                <a:gd name="T7" fmla="*/ 0 h 3"/>
                <a:gd name="T8" fmla="*/ 0 w 7"/>
                <a:gd name="T9" fmla="*/ 2147483647 h 3"/>
                <a:gd name="T10" fmla="*/ 0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5" y="3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53" name="Freeform 6125"/>
            <p:cNvSpPr>
              <a:spLocks/>
            </p:cNvSpPr>
            <p:nvPr/>
          </p:nvSpPr>
          <p:spPr bwMode="auto">
            <a:xfrm>
              <a:off x="4276179" y="3615661"/>
              <a:ext cx="11113" cy="4762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2147483647 h 3"/>
                <a:gd name="T6" fmla="*/ 0 w 7"/>
                <a:gd name="T7" fmla="*/ 0 h 3"/>
                <a:gd name="T8" fmla="*/ 0 w 7"/>
                <a:gd name="T9" fmla="*/ 2147483647 h 3"/>
                <a:gd name="T10" fmla="*/ 0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5" y="3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54" name="Freeform 6126"/>
            <p:cNvSpPr>
              <a:spLocks/>
            </p:cNvSpPr>
            <p:nvPr/>
          </p:nvSpPr>
          <p:spPr bwMode="auto">
            <a:xfrm>
              <a:off x="4304754" y="3607723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0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2147483647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3"/>
                <a:gd name="T26" fmla="*/ 4 w 4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3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55" name="Freeform 6127"/>
            <p:cNvSpPr>
              <a:spLocks/>
            </p:cNvSpPr>
            <p:nvPr/>
          </p:nvSpPr>
          <p:spPr bwMode="auto">
            <a:xfrm>
              <a:off x="4304754" y="3607723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0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2147483647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3"/>
                <a:gd name="T26" fmla="*/ 4 w 4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3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56" name="Freeform 6128"/>
            <p:cNvSpPr>
              <a:spLocks/>
            </p:cNvSpPr>
            <p:nvPr/>
          </p:nvSpPr>
          <p:spPr bwMode="auto">
            <a:xfrm>
              <a:off x="4344442" y="3637886"/>
              <a:ext cx="17462" cy="6350"/>
            </a:xfrm>
            <a:custGeom>
              <a:avLst/>
              <a:gdLst>
                <a:gd name="T0" fmla="*/ 2147483647 w 11"/>
                <a:gd name="T1" fmla="*/ 0 h 4"/>
                <a:gd name="T2" fmla="*/ 2147483647 w 11"/>
                <a:gd name="T3" fmla="*/ 0 h 4"/>
                <a:gd name="T4" fmla="*/ 0 w 11"/>
                <a:gd name="T5" fmla="*/ 0 h 4"/>
                <a:gd name="T6" fmla="*/ 0 w 11"/>
                <a:gd name="T7" fmla="*/ 2147483647 h 4"/>
                <a:gd name="T8" fmla="*/ 2147483647 w 11"/>
                <a:gd name="T9" fmla="*/ 2147483647 h 4"/>
                <a:gd name="T10" fmla="*/ 2147483647 w 11"/>
                <a:gd name="T11" fmla="*/ 2147483647 h 4"/>
                <a:gd name="T12" fmla="*/ 2147483647 w 11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"/>
                <a:gd name="T23" fmla="*/ 11 w 11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">
                  <a:moveTo>
                    <a:pt x="11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9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57" name="Freeform 6129"/>
            <p:cNvSpPr>
              <a:spLocks/>
            </p:cNvSpPr>
            <p:nvPr/>
          </p:nvSpPr>
          <p:spPr bwMode="auto">
            <a:xfrm>
              <a:off x="4344442" y="3637886"/>
              <a:ext cx="17462" cy="6350"/>
            </a:xfrm>
            <a:custGeom>
              <a:avLst/>
              <a:gdLst>
                <a:gd name="T0" fmla="*/ 2147483647 w 11"/>
                <a:gd name="T1" fmla="*/ 0 h 4"/>
                <a:gd name="T2" fmla="*/ 2147483647 w 11"/>
                <a:gd name="T3" fmla="*/ 0 h 4"/>
                <a:gd name="T4" fmla="*/ 0 w 11"/>
                <a:gd name="T5" fmla="*/ 0 h 4"/>
                <a:gd name="T6" fmla="*/ 0 w 11"/>
                <a:gd name="T7" fmla="*/ 2147483647 h 4"/>
                <a:gd name="T8" fmla="*/ 2147483647 w 11"/>
                <a:gd name="T9" fmla="*/ 2147483647 h 4"/>
                <a:gd name="T10" fmla="*/ 2147483647 w 11"/>
                <a:gd name="T11" fmla="*/ 2147483647 h 4"/>
                <a:gd name="T12" fmla="*/ 2147483647 w 11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"/>
                <a:gd name="T23" fmla="*/ 11 w 11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">
                  <a:moveTo>
                    <a:pt x="11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58" name="Freeform 6130"/>
            <p:cNvSpPr>
              <a:spLocks/>
            </p:cNvSpPr>
            <p:nvPr/>
          </p:nvSpPr>
          <p:spPr bwMode="auto">
            <a:xfrm>
              <a:off x="4361904" y="3666461"/>
              <a:ext cx="3175" cy="1587"/>
            </a:xfrm>
            <a:custGeom>
              <a:avLst/>
              <a:gdLst>
                <a:gd name="T0" fmla="*/ 2147483647 w 2"/>
                <a:gd name="T1" fmla="*/ 0 h 1587"/>
                <a:gd name="T2" fmla="*/ 2147483647 w 2"/>
                <a:gd name="T3" fmla="*/ 0 h 1587"/>
                <a:gd name="T4" fmla="*/ 2147483647 w 2"/>
                <a:gd name="T5" fmla="*/ 0 h 1587"/>
                <a:gd name="T6" fmla="*/ 0 w 2"/>
                <a:gd name="T7" fmla="*/ 0 h 1587"/>
                <a:gd name="T8" fmla="*/ 0 w 2"/>
                <a:gd name="T9" fmla="*/ 0 h 1587"/>
                <a:gd name="T10" fmla="*/ 2147483647 w 2"/>
                <a:gd name="T11" fmla="*/ 0 h 15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587"/>
                <a:gd name="T20" fmla="*/ 2 w 2"/>
                <a:gd name="T21" fmla="*/ 1587 h 15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587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59" name="Freeform 6131"/>
            <p:cNvSpPr>
              <a:spLocks/>
            </p:cNvSpPr>
            <p:nvPr/>
          </p:nvSpPr>
          <p:spPr bwMode="auto">
            <a:xfrm>
              <a:off x="4361904" y="3666461"/>
              <a:ext cx="3175" cy="1587"/>
            </a:xfrm>
            <a:custGeom>
              <a:avLst/>
              <a:gdLst>
                <a:gd name="T0" fmla="*/ 2147483647 w 2"/>
                <a:gd name="T1" fmla="*/ 0 h 1587"/>
                <a:gd name="T2" fmla="*/ 2147483647 w 2"/>
                <a:gd name="T3" fmla="*/ 0 h 1587"/>
                <a:gd name="T4" fmla="*/ 2147483647 w 2"/>
                <a:gd name="T5" fmla="*/ 0 h 1587"/>
                <a:gd name="T6" fmla="*/ 0 w 2"/>
                <a:gd name="T7" fmla="*/ 0 h 1587"/>
                <a:gd name="T8" fmla="*/ 0 w 2"/>
                <a:gd name="T9" fmla="*/ 0 h 1587"/>
                <a:gd name="T10" fmla="*/ 2147483647 w 2"/>
                <a:gd name="T11" fmla="*/ 0 h 15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587"/>
                <a:gd name="T20" fmla="*/ 2 w 2"/>
                <a:gd name="T21" fmla="*/ 1587 h 15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587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60" name="Freeform 6132"/>
            <p:cNvSpPr>
              <a:spLocks/>
            </p:cNvSpPr>
            <p:nvPr/>
          </p:nvSpPr>
          <p:spPr bwMode="auto">
            <a:xfrm>
              <a:off x="4271417" y="4282411"/>
              <a:ext cx="9525" cy="14287"/>
            </a:xfrm>
            <a:custGeom>
              <a:avLst/>
              <a:gdLst>
                <a:gd name="T0" fmla="*/ 2147483647 w 6"/>
                <a:gd name="T1" fmla="*/ 2147483647 h 9"/>
                <a:gd name="T2" fmla="*/ 2147483647 w 6"/>
                <a:gd name="T3" fmla="*/ 2147483647 h 9"/>
                <a:gd name="T4" fmla="*/ 2147483647 w 6"/>
                <a:gd name="T5" fmla="*/ 0 h 9"/>
                <a:gd name="T6" fmla="*/ 2147483647 w 6"/>
                <a:gd name="T7" fmla="*/ 0 h 9"/>
                <a:gd name="T8" fmla="*/ 2147483647 w 6"/>
                <a:gd name="T9" fmla="*/ 0 h 9"/>
                <a:gd name="T10" fmla="*/ 2147483647 w 6"/>
                <a:gd name="T11" fmla="*/ 0 h 9"/>
                <a:gd name="T12" fmla="*/ 0 w 6"/>
                <a:gd name="T13" fmla="*/ 2147483647 h 9"/>
                <a:gd name="T14" fmla="*/ 0 w 6"/>
                <a:gd name="T15" fmla="*/ 2147483647 h 9"/>
                <a:gd name="T16" fmla="*/ 0 w 6"/>
                <a:gd name="T17" fmla="*/ 2147483647 h 9"/>
                <a:gd name="T18" fmla="*/ 0 w 6"/>
                <a:gd name="T19" fmla="*/ 2147483647 h 9"/>
                <a:gd name="T20" fmla="*/ 0 w 6"/>
                <a:gd name="T21" fmla="*/ 2147483647 h 9"/>
                <a:gd name="T22" fmla="*/ 0 w 6"/>
                <a:gd name="T23" fmla="*/ 2147483647 h 9"/>
                <a:gd name="T24" fmla="*/ 2147483647 w 6"/>
                <a:gd name="T25" fmla="*/ 2147483647 h 9"/>
                <a:gd name="T26" fmla="*/ 2147483647 w 6"/>
                <a:gd name="T27" fmla="*/ 2147483647 h 9"/>
                <a:gd name="T28" fmla="*/ 2147483647 w 6"/>
                <a:gd name="T29" fmla="*/ 2147483647 h 9"/>
                <a:gd name="T30" fmla="*/ 2147483647 w 6"/>
                <a:gd name="T31" fmla="*/ 2147483647 h 9"/>
                <a:gd name="T32" fmla="*/ 2147483647 w 6"/>
                <a:gd name="T33" fmla="*/ 2147483647 h 9"/>
                <a:gd name="T34" fmla="*/ 2147483647 w 6"/>
                <a:gd name="T35" fmla="*/ 2147483647 h 9"/>
                <a:gd name="T36" fmla="*/ 2147483647 w 6"/>
                <a:gd name="T37" fmla="*/ 2147483647 h 9"/>
                <a:gd name="T38" fmla="*/ 2147483647 w 6"/>
                <a:gd name="T39" fmla="*/ 2147483647 h 9"/>
                <a:gd name="T40" fmla="*/ 2147483647 w 6"/>
                <a:gd name="T41" fmla="*/ 2147483647 h 9"/>
                <a:gd name="T42" fmla="*/ 2147483647 w 6"/>
                <a:gd name="T43" fmla="*/ 2147483647 h 9"/>
                <a:gd name="T44" fmla="*/ 2147483647 w 6"/>
                <a:gd name="T45" fmla="*/ 2147483647 h 9"/>
                <a:gd name="T46" fmla="*/ 2147483647 w 6"/>
                <a:gd name="T47" fmla="*/ 2147483647 h 9"/>
                <a:gd name="T48" fmla="*/ 2147483647 w 6"/>
                <a:gd name="T49" fmla="*/ 2147483647 h 9"/>
                <a:gd name="T50" fmla="*/ 2147483647 w 6"/>
                <a:gd name="T51" fmla="*/ 2147483647 h 9"/>
                <a:gd name="T52" fmla="*/ 2147483647 w 6"/>
                <a:gd name="T53" fmla="*/ 2147483647 h 9"/>
                <a:gd name="T54" fmla="*/ 2147483647 w 6"/>
                <a:gd name="T55" fmla="*/ 2147483647 h 9"/>
                <a:gd name="T56" fmla="*/ 2147483647 w 6"/>
                <a:gd name="T57" fmla="*/ 2147483647 h 9"/>
                <a:gd name="T58" fmla="*/ 2147483647 w 6"/>
                <a:gd name="T59" fmla="*/ 2147483647 h 9"/>
                <a:gd name="T60" fmla="*/ 2147483647 w 6"/>
                <a:gd name="T61" fmla="*/ 2147483647 h 9"/>
                <a:gd name="T62" fmla="*/ 2147483647 w 6"/>
                <a:gd name="T63" fmla="*/ 2147483647 h 9"/>
                <a:gd name="T64" fmla="*/ 2147483647 w 6"/>
                <a:gd name="T65" fmla="*/ 2147483647 h 9"/>
                <a:gd name="T66" fmla="*/ 2147483647 w 6"/>
                <a:gd name="T67" fmla="*/ 2147483647 h 9"/>
                <a:gd name="T68" fmla="*/ 2147483647 w 6"/>
                <a:gd name="T69" fmla="*/ 2147483647 h 9"/>
                <a:gd name="T70" fmla="*/ 2147483647 w 6"/>
                <a:gd name="T71" fmla="*/ 2147483647 h 9"/>
                <a:gd name="T72" fmla="*/ 2147483647 w 6"/>
                <a:gd name="T73" fmla="*/ 2147483647 h 9"/>
                <a:gd name="T74" fmla="*/ 2147483647 w 6"/>
                <a:gd name="T75" fmla="*/ 0 h 9"/>
                <a:gd name="T76" fmla="*/ 2147483647 w 6"/>
                <a:gd name="T77" fmla="*/ 0 h 9"/>
                <a:gd name="T78" fmla="*/ 2147483647 w 6"/>
                <a:gd name="T79" fmla="*/ 2147483647 h 9"/>
                <a:gd name="T80" fmla="*/ 2147483647 w 6"/>
                <a:gd name="T81" fmla="*/ 2147483647 h 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"/>
                <a:gd name="T124" fmla="*/ 0 h 9"/>
                <a:gd name="T125" fmla="*/ 6 w 6"/>
                <a:gd name="T126" fmla="*/ 9 h 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" h="9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61" name="Freeform 6133"/>
            <p:cNvSpPr>
              <a:spLocks/>
            </p:cNvSpPr>
            <p:nvPr/>
          </p:nvSpPr>
          <p:spPr bwMode="auto">
            <a:xfrm>
              <a:off x="4266654" y="4318923"/>
              <a:ext cx="7938" cy="9525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2147483647 h 6"/>
                <a:gd name="T12" fmla="*/ 0 w 5"/>
                <a:gd name="T13" fmla="*/ 2147483647 h 6"/>
                <a:gd name="T14" fmla="*/ 0 w 5"/>
                <a:gd name="T15" fmla="*/ 2147483647 h 6"/>
                <a:gd name="T16" fmla="*/ 0 w 5"/>
                <a:gd name="T17" fmla="*/ 2147483647 h 6"/>
                <a:gd name="T18" fmla="*/ 0 w 5"/>
                <a:gd name="T19" fmla="*/ 2147483647 h 6"/>
                <a:gd name="T20" fmla="*/ 0 w 5"/>
                <a:gd name="T21" fmla="*/ 2147483647 h 6"/>
                <a:gd name="T22" fmla="*/ 2147483647 w 5"/>
                <a:gd name="T23" fmla="*/ 2147483647 h 6"/>
                <a:gd name="T24" fmla="*/ 2147483647 w 5"/>
                <a:gd name="T25" fmla="*/ 2147483647 h 6"/>
                <a:gd name="T26" fmla="*/ 2147483647 w 5"/>
                <a:gd name="T27" fmla="*/ 2147483647 h 6"/>
                <a:gd name="T28" fmla="*/ 2147483647 w 5"/>
                <a:gd name="T29" fmla="*/ 2147483647 h 6"/>
                <a:gd name="T30" fmla="*/ 2147483647 w 5"/>
                <a:gd name="T31" fmla="*/ 2147483647 h 6"/>
                <a:gd name="T32" fmla="*/ 2147483647 w 5"/>
                <a:gd name="T33" fmla="*/ 2147483647 h 6"/>
                <a:gd name="T34" fmla="*/ 2147483647 w 5"/>
                <a:gd name="T35" fmla="*/ 2147483647 h 6"/>
                <a:gd name="T36" fmla="*/ 2147483647 w 5"/>
                <a:gd name="T37" fmla="*/ 2147483647 h 6"/>
                <a:gd name="T38" fmla="*/ 2147483647 w 5"/>
                <a:gd name="T39" fmla="*/ 2147483647 h 6"/>
                <a:gd name="T40" fmla="*/ 2147483647 w 5"/>
                <a:gd name="T41" fmla="*/ 2147483647 h 6"/>
                <a:gd name="T42" fmla="*/ 2147483647 w 5"/>
                <a:gd name="T43" fmla="*/ 0 h 6"/>
                <a:gd name="T44" fmla="*/ 2147483647 w 5"/>
                <a:gd name="T45" fmla="*/ 0 h 6"/>
                <a:gd name="T46" fmla="*/ 2147483647 w 5"/>
                <a:gd name="T47" fmla="*/ 0 h 6"/>
                <a:gd name="T48" fmla="*/ 2147483647 w 5"/>
                <a:gd name="T49" fmla="*/ 0 h 6"/>
                <a:gd name="T50" fmla="*/ 2147483647 w 5"/>
                <a:gd name="T51" fmla="*/ 2147483647 h 6"/>
                <a:gd name="T52" fmla="*/ 2147483647 w 5"/>
                <a:gd name="T53" fmla="*/ 2147483647 h 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"/>
                <a:gd name="T82" fmla="*/ 0 h 6"/>
                <a:gd name="T83" fmla="*/ 5 w 5"/>
                <a:gd name="T84" fmla="*/ 6 h 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" h="6">
                  <a:moveTo>
                    <a:pt x="3" y="2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62" name="Freeform 6134"/>
            <p:cNvSpPr>
              <a:spLocks/>
            </p:cNvSpPr>
            <p:nvPr/>
          </p:nvSpPr>
          <p:spPr bwMode="auto">
            <a:xfrm>
              <a:off x="4311104" y="4293523"/>
              <a:ext cx="26988" cy="20638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2147483647 w 17"/>
                <a:gd name="T11" fmla="*/ 2147483647 h 13"/>
                <a:gd name="T12" fmla="*/ 0 w 17"/>
                <a:gd name="T13" fmla="*/ 2147483647 h 13"/>
                <a:gd name="T14" fmla="*/ 0 w 17"/>
                <a:gd name="T15" fmla="*/ 2147483647 h 13"/>
                <a:gd name="T16" fmla="*/ 0 w 17"/>
                <a:gd name="T17" fmla="*/ 2147483647 h 13"/>
                <a:gd name="T18" fmla="*/ 2147483647 w 17"/>
                <a:gd name="T19" fmla="*/ 2147483647 h 13"/>
                <a:gd name="T20" fmla="*/ 2147483647 w 17"/>
                <a:gd name="T21" fmla="*/ 2147483647 h 13"/>
                <a:gd name="T22" fmla="*/ 2147483647 w 17"/>
                <a:gd name="T23" fmla="*/ 2147483647 h 13"/>
                <a:gd name="T24" fmla="*/ 2147483647 w 17"/>
                <a:gd name="T25" fmla="*/ 2147483647 h 13"/>
                <a:gd name="T26" fmla="*/ 2147483647 w 17"/>
                <a:gd name="T27" fmla="*/ 2147483647 h 13"/>
                <a:gd name="T28" fmla="*/ 2147483647 w 17"/>
                <a:gd name="T29" fmla="*/ 2147483647 h 13"/>
                <a:gd name="T30" fmla="*/ 2147483647 w 17"/>
                <a:gd name="T31" fmla="*/ 2147483647 h 13"/>
                <a:gd name="T32" fmla="*/ 2147483647 w 17"/>
                <a:gd name="T33" fmla="*/ 2147483647 h 13"/>
                <a:gd name="T34" fmla="*/ 2147483647 w 17"/>
                <a:gd name="T35" fmla="*/ 2147483647 h 13"/>
                <a:gd name="T36" fmla="*/ 2147483647 w 17"/>
                <a:gd name="T37" fmla="*/ 2147483647 h 13"/>
                <a:gd name="T38" fmla="*/ 2147483647 w 17"/>
                <a:gd name="T39" fmla="*/ 2147483647 h 13"/>
                <a:gd name="T40" fmla="*/ 2147483647 w 17"/>
                <a:gd name="T41" fmla="*/ 2147483647 h 13"/>
                <a:gd name="T42" fmla="*/ 2147483647 w 17"/>
                <a:gd name="T43" fmla="*/ 2147483647 h 13"/>
                <a:gd name="T44" fmla="*/ 2147483647 w 17"/>
                <a:gd name="T45" fmla="*/ 2147483647 h 13"/>
                <a:gd name="T46" fmla="*/ 2147483647 w 17"/>
                <a:gd name="T47" fmla="*/ 2147483647 h 13"/>
                <a:gd name="T48" fmla="*/ 2147483647 w 17"/>
                <a:gd name="T49" fmla="*/ 2147483647 h 13"/>
                <a:gd name="T50" fmla="*/ 2147483647 w 17"/>
                <a:gd name="T51" fmla="*/ 2147483647 h 13"/>
                <a:gd name="T52" fmla="*/ 2147483647 w 17"/>
                <a:gd name="T53" fmla="*/ 2147483647 h 13"/>
                <a:gd name="T54" fmla="*/ 2147483647 w 17"/>
                <a:gd name="T55" fmla="*/ 2147483647 h 13"/>
                <a:gd name="T56" fmla="*/ 2147483647 w 17"/>
                <a:gd name="T57" fmla="*/ 2147483647 h 13"/>
                <a:gd name="T58" fmla="*/ 2147483647 w 17"/>
                <a:gd name="T59" fmla="*/ 2147483647 h 13"/>
                <a:gd name="T60" fmla="*/ 2147483647 w 17"/>
                <a:gd name="T61" fmla="*/ 2147483647 h 13"/>
                <a:gd name="T62" fmla="*/ 2147483647 w 17"/>
                <a:gd name="T63" fmla="*/ 0 h 13"/>
                <a:gd name="T64" fmla="*/ 2147483647 w 17"/>
                <a:gd name="T65" fmla="*/ 0 h 13"/>
                <a:gd name="T66" fmla="*/ 2147483647 w 17"/>
                <a:gd name="T67" fmla="*/ 0 h 13"/>
                <a:gd name="T68" fmla="*/ 2147483647 w 17"/>
                <a:gd name="T69" fmla="*/ 0 h 13"/>
                <a:gd name="T70" fmla="*/ 2147483647 w 17"/>
                <a:gd name="T71" fmla="*/ 0 h 13"/>
                <a:gd name="T72" fmla="*/ 2147483647 w 17"/>
                <a:gd name="T73" fmla="*/ 0 h 13"/>
                <a:gd name="T74" fmla="*/ 2147483647 w 17"/>
                <a:gd name="T75" fmla="*/ 2147483647 h 13"/>
                <a:gd name="T76" fmla="*/ 2147483647 w 17"/>
                <a:gd name="T77" fmla="*/ 2147483647 h 13"/>
                <a:gd name="T78" fmla="*/ 2147483647 w 17"/>
                <a:gd name="T79" fmla="*/ 2147483647 h 1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"/>
                <a:gd name="T121" fmla="*/ 0 h 13"/>
                <a:gd name="T122" fmla="*/ 17 w 17"/>
                <a:gd name="T123" fmla="*/ 13 h 1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" h="13">
                  <a:moveTo>
                    <a:pt x="9" y="4"/>
                  </a:moveTo>
                  <a:lnTo>
                    <a:pt x="9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63" name="Freeform 6135"/>
            <p:cNvSpPr>
              <a:spLocks/>
            </p:cNvSpPr>
            <p:nvPr/>
          </p:nvSpPr>
          <p:spPr bwMode="auto">
            <a:xfrm>
              <a:off x="4295229" y="4304636"/>
              <a:ext cx="7938" cy="9525"/>
            </a:xfrm>
            <a:custGeom>
              <a:avLst/>
              <a:gdLst>
                <a:gd name="T0" fmla="*/ 2147483647 w 5"/>
                <a:gd name="T1" fmla="*/ 0 h 6"/>
                <a:gd name="T2" fmla="*/ 2147483647 w 5"/>
                <a:gd name="T3" fmla="*/ 0 h 6"/>
                <a:gd name="T4" fmla="*/ 0 w 5"/>
                <a:gd name="T5" fmla="*/ 2147483647 h 6"/>
                <a:gd name="T6" fmla="*/ 0 w 5"/>
                <a:gd name="T7" fmla="*/ 2147483647 h 6"/>
                <a:gd name="T8" fmla="*/ 0 w 5"/>
                <a:gd name="T9" fmla="*/ 2147483647 h 6"/>
                <a:gd name="T10" fmla="*/ 2147483647 w 5"/>
                <a:gd name="T11" fmla="*/ 2147483647 h 6"/>
                <a:gd name="T12" fmla="*/ 2147483647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2147483647 w 5"/>
                <a:gd name="T19" fmla="*/ 2147483647 h 6"/>
                <a:gd name="T20" fmla="*/ 2147483647 w 5"/>
                <a:gd name="T21" fmla="*/ 2147483647 h 6"/>
                <a:gd name="T22" fmla="*/ 2147483647 w 5"/>
                <a:gd name="T23" fmla="*/ 2147483647 h 6"/>
                <a:gd name="T24" fmla="*/ 2147483647 w 5"/>
                <a:gd name="T25" fmla="*/ 2147483647 h 6"/>
                <a:gd name="T26" fmla="*/ 2147483647 w 5"/>
                <a:gd name="T27" fmla="*/ 0 h 6"/>
                <a:gd name="T28" fmla="*/ 2147483647 w 5"/>
                <a:gd name="T29" fmla="*/ 0 h 6"/>
                <a:gd name="T30" fmla="*/ 2147483647 w 5"/>
                <a:gd name="T31" fmla="*/ 0 h 6"/>
                <a:gd name="T32" fmla="*/ 2147483647 w 5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6"/>
                <a:gd name="T53" fmla="*/ 5 w 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64" name="Freeform 6136"/>
            <p:cNvSpPr>
              <a:spLocks/>
            </p:cNvSpPr>
            <p:nvPr/>
          </p:nvSpPr>
          <p:spPr bwMode="auto">
            <a:xfrm>
              <a:off x="4349204" y="4307811"/>
              <a:ext cx="15875" cy="14287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w 10"/>
                <a:gd name="T9" fmla="*/ 2147483647 h 9"/>
                <a:gd name="T10" fmla="*/ 0 w 10"/>
                <a:gd name="T11" fmla="*/ 2147483647 h 9"/>
                <a:gd name="T12" fmla="*/ 2147483647 w 10"/>
                <a:gd name="T13" fmla="*/ 2147483647 h 9"/>
                <a:gd name="T14" fmla="*/ 2147483647 w 10"/>
                <a:gd name="T15" fmla="*/ 2147483647 h 9"/>
                <a:gd name="T16" fmla="*/ 2147483647 w 10"/>
                <a:gd name="T17" fmla="*/ 2147483647 h 9"/>
                <a:gd name="T18" fmla="*/ 2147483647 w 10"/>
                <a:gd name="T19" fmla="*/ 2147483647 h 9"/>
                <a:gd name="T20" fmla="*/ 2147483647 w 10"/>
                <a:gd name="T21" fmla="*/ 2147483647 h 9"/>
                <a:gd name="T22" fmla="*/ 2147483647 w 10"/>
                <a:gd name="T23" fmla="*/ 2147483647 h 9"/>
                <a:gd name="T24" fmla="*/ 2147483647 w 10"/>
                <a:gd name="T25" fmla="*/ 2147483647 h 9"/>
                <a:gd name="T26" fmla="*/ 2147483647 w 10"/>
                <a:gd name="T27" fmla="*/ 2147483647 h 9"/>
                <a:gd name="T28" fmla="*/ 2147483647 w 10"/>
                <a:gd name="T29" fmla="*/ 2147483647 h 9"/>
                <a:gd name="T30" fmla="*/ 2147483647 w 10"/>
                <a:gd name="T31" fmla="*/ 2147483647 h 9"/>
                <a:gd name="T32" fmla="*/ 2147483647 w 10"/>
                <a:gd name="T33" fmla="*/ 2147483647 h 9"/>
                <a:gd name="T34" fmla="*/ 2147483647 w 10"/>
                <a:gd name="T35" fmla="*/ 2147483647 h 9"/>
                <a:gd name="T36" fmla="*/ 2147483647 w 10"/>
                <a:gd name="T37" fmla="*/ 2147483647 h 9"/>
                <a:gd name="T38" fmla="*/ 2147483647 w 10"/>
                <a:gd name="T39" fmla="*/ 2147483647 h 9"/>
                <a:gd name="T40" fmla="*/ 2147483647 w 10"/>
                <a:gd name="T41" fmla="*/ 2147483647 h 9"/>
                <a:gd name="T42" fmla="*/ 2147483647 w 10"/>
                <a:gd name="T43" fmla="*/ 2147483647 h 9"/>
                <a:gd name="T44" fmla="*/ 2147483647 w 10"/>
                <a:gd name="T45" fmla="*/ 2147483647 h 9"/>
                <a:gd name="T46" fmla="*/ 2147483647 w 10"/>
                <a:gd name="T47" fmla="*/ 2147483647 h 9"/>
                <a:gd name="T48" fmla="*/ 2147483647 w 10"/>
                <a:gd name="T49" fmla="*/ 2147483647 h 9"/>
                <a:gd name="T50" fmla="*/ 2147483647 w 10"/>
                <a:gd name="T51" fmla="*/ 2147483647 h 9"/>
                <a:gd name="T52" fmla="*/ 2147483647 w 10"/>
                <a:gd name="T53" fmla="*/ 2147483647 h 9"/>
                <a:gd name="T54" fmla="*/ 2147483647 w 10"/>
                <a:gd name="T55" fmla="*/ 2147483647 h 9"/>
                <a:gd name="T56" fmla="*/ 2147483647 w 10"/>
                <a:gd name="T57" fmla="*/ 2147483647 h 9"/>
                <a:gd name="T58" fmla="*/ 2147483647 w 10"/>
                <a:gd name="T59" fmla="*/ 2147483647 h 9"/>
                <a:gd name="T60" fmla="*/ 2147483647 w 10"/>
                <a:gd name="T61" fmla="*/ 2147483647 h 9"/>
                <a:gd name="T62" fmla="*/ 2147483647 w 10"/>
                <a:gd name="T63" fmla="*/ 2147483647 h 9"/>
                <a:gd name="T64" fmla="*/ 2147483647 w 10"/>
                <a:gd name="T65" fmla="*/ 0 h 9"/>
                <a:gd name="T66" fmla="*/ 2147483647 w 10"/>
                <a:gd name="T67" fmla="*/ 0 h 9"/>
                <a:gd name="T68" fmla="*/ 2147483647 w 10"/>
                <a:gd name="T69" fmla="*/ 0 h 9"/>
                <a:gd name="T70" fmla="*/ 2147483647 w 10"/>
                <a:gd name="T71" fmla="*/ 0 h 9"/>
                <a:gd name="T72" fmla="*/ 2147483647 w 10"/>
                <a:gd name="T73" fmla="*/ 0 h 9"/>
                <a:gd name="T74" fmla="*/ 2147483647 w 10"/>
                <a:gd name="T75" fmla="*/ 0 h 9"/>
                <a:gd name="T76" fmla="*/ 2147483647 w 10"/>
                <a:gd name="T77" fmla="*/ 0 h 9"/>
                <a:gd name="T78" fmla="*/ 2147483647 w 10"/>
                <a:gd name="T79" fmla="*/ 0 h 9"/>
                <a:gd name="T80" fmla="*/ 2147483647 w 10"/>
                <a:gd name="T81" fmla="*/ 0 h 9"/>
                <a:gd name="T82" fmla="*/ 2147483647 w 10"/>
                <a:gd name="T83" fmla="*/ 0 h 9"/>
                <a:gd name="T84" fmla="*/ 2147483647 w 10"/>
                <a:gd name="T85" fmla="*/ 0 h 9"/>
                <a:gd name="T86" fmla="*/ 2147483647 w 10"/>
                <a:gd name="T87" fmla="*/ 0 h 9"/>
                <a:gd name="T88" fmla="*/ 2147483647 w 10"/>
                <a:gd name="T89" fmla="*/ 0 h 9"/>
                <a:gd name="T90" fmla="*/ 2147483647 w 10"/>
                <a:gd name="T91" fmla="*/ 0 h 9"/>
                <a:gd name="T92" fmla="*/ 2147483647 w 10"/>
                <a:gd name="T93" fmla="*/ 0 h 9"/>
                <a:gd name="T94" fmla="*/ 2147483647 w 10"/>
                <a:gd name="T95" fmla="*/ 2147483647 h 9"/>
                <a:gd name="T96" fmla="*/ 2147483647 w 10"/>
                <a:gd name="T97" fmla="*/ 2147483647 h 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"/>
                <a:gd name="T148" fmla="*/ 0 h 9"/>
                <a:gd name="T149" fmla="*/ 10 w 10"/>
                <a:gd name="T150" fmla="*/ 9 h 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" h="9">
                  <a:moveTo>
                    <a:pt x="3" y="2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65" name="Freeform 6137"/>
            <p:cNvSpPr>
              <a:spLocks/>
            </p:cNvSpPr>
            <p:nvPr/>
          </p:nvSpPr>
          <p:spPr bwMode="auto">
            <a:xfrm>
              <a:off x="4363492" y="4307811"/>
              <a:ext cx="1587" cy="1587"/>
            </a:xfrm>
            <a:custGeom>
              <a:avLst/>
              <a:gdLst>
                <a:gd name="T0" fmla="*/ 0 w 1588"/>
                <a:gd name="T1" fmla="*/ 0 h 1587"/>
                <a:gd name="T2" fmla="*/ 0 w 1588"/>
                <a:gd name="T3" fmla="*/ 0 h 1587"/>
                <a:gd name="T4" fmla="*/ 0 w 1588"/>
                <a:gd name="T5" fmla="*/ 0 h 1587"/>
                <a:gd name="T6" fmla="*/ 0 w 1588"/>
                <a:gd name="T7" fmla="*/ 0 h 1587"/>
                <a:gd name="T8" fmla="*/ 0 w 1588"/>
                <a:gd name="T9" fmla="*/ 0 h 1587"/>
                <a:gd name="T10" fmla="*/ 0 w 1588"/>
                <a:gd name="T11" fmla="*/ 0 h 1587"/>
                <a:gd name="T12" fmla="*/ 0 w 1588"/>
                <a:gd name="T13" fmla="*/ 0 h 1587"/>
                <a:gd name="T14" fmla="*/ 0 w 1588"/>
                <a:gd name="T15" fmla="*/ 0 h 1587"/>
                <a:gd name="T16" fmla="*/ 0 w 1588"/>
                <a:gd name="T17" fmla="*/ 0 h 1587"/>
                <a:gd name="T18" fmla="*/ 0 w 1588"/>
                <a:gd name="T19" fmla="*/ 0 h 15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88"/>
                <a:gd name="T31" fmla="*/ 0 h 1587"/>
                <a:gd name="T32" fmla="*/ 1588 w 1588"/>
                <a:gd name="T33" fmla="*/ 1587 h 158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88" h="158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66" name="Freeform 6138"/>
            <p:cNvSpPr>
              <a:spLocks/>
            </p:cNvSpPr>
            <p:nvPr/>
          </p:nvSpPr>
          <p:spPr bwMode="auto">
            <a:xfrm>
              <a:off x="4396829" y="4288761"/>
              <a:ext cx="22225" cy="22225"/>
            </a:xfrm>
            <a:custGeom>
              <a:avLst/>
              <a:gdLst>
                <a:gd name="T0" fmla="*/ 2147483647 w 14"/>
                <a:gd name="T1" fmla="*/ 0 h 14"/>
                <a:gd name="T2" fmla="*/ 2147483647 w 14"/>
                <a:gd name="T3" fmla="*/ 0 h 14"/>
                <a:gd name="T4" fmla="*/ 2147483647 w 14"/>
                <a:gd name="T5" fmla="*/ 0 h 14"/>
                <a:gd name="T6" fmla="*/ 2147483647 w 14"/>
                <a:gd name="T7" fmla="*/ 0 h 14"/>
                <a:gd name="T8" fmla="*/ 2147483647 w 14"/>
                <a:gd name="T9" fmla="*/ 2147483647 h 14"/>
                <a:gd name="T10" fmla="*/ 2147483647 w 14"/>
                <a:gd name="T11" fmla="*/ 2147483647 h 14"/>
                <a:gd name="T12" fmla="*/ 2147483647 w 14"/>
                <a:gd name="T13" fmla="*/ 2147483647 h 14"/>
                <a:gd name="T14" fmla="*/ 2147483647 w 14"/>
                <a:gd name="T15" fmla="*/ 2147483647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2147483647 w 14"/>
                <a:gd name="T21" fmla="*/ 2147483647 h 14"/>
                <a:gd name="T22" fmla="*/ 2147483647 w 14"/>
                <a:gd name="T23" fmla="*/ 2147483647 h 14"/>
                <a:gd name="T24" fmla="*/ 2147483647 w 14"/>
                <a:gd name="T25" fmla="*/ 2147483647 h 14"/>
                <a:gd name="T26" fmla="*/ 2147483647 w 14"/>
                <a:gd name="T27" fmla="*/ 2147483647 h 14"/>
                <a:gd name="T28" fmla="*/ 2147483647 w 14"/>
                <a:gd name="T29" fmla="*/ 2147483647 h 14"/>
                <a:gd name="T30" fmla="*/ 2147483647 w 14"/>
                <a:gd name="T31" fmla="*/ 2147483647 h 14"/>
                <a:gd name="T32" fmla="*/ 2147483647 w 14"/>
                <a:gd name="T33" fmla="*/ 2147483647 h 14"/>
                <a:gd name="T34" fmla="*/ 2147483647 w 14"/>
                <a:gd name="T35" fmla="*/ 2147483647 h 14"/>
                <a:gd name="T36" fmla="*/ 2147483647 w 14"/>
                <a:gd name="T37" fmla="*/ 2147483647 h 14"/>
                <a:gd name="T38" fmla="*/ 2147483647 w 14"/>
                <a:gd name="T39" fmla="*/ 2147483647 h 14"/>
                <a:gd name="T40" fmla="*/ 2147483647 w 14"/>
                <a:gd name="T41" fmla="*/ 2147483647 h 14"/>
                <a:gd name="T42" fmla="*/ 2147483647 w 14"/>
                <a:gd name="T43" fmla="*/ 2147483647 h 14"/>
                <a:gd name="T44" fmla="*/ 2147483647 w 14"/>
                <a:gd name="T45" fmla="*/ 2147483647 h 14"/>
                <a:gd name="T46" fmla="*/ 0 w 14"/>
                <a:gd name="T47" fmla="*/ 2147483647 h 14"/>
                <a:gd name="T48" fmla="*/ 0 w 14"/>
                <a:gd name="T49" fmla="*/ 2147483647 h 14"/>
                <a:gd name="T50" fmla="*/ 0 w 14"/>
                <a:gd name="T51" fmla="*/ 2147483647 h 14"/>
                <a:gd name="T52" fmla="*/ 2147483647 w 14"/>
                <a:gd name="T53" fmla="*/ 2147483647 h 14"/>
                <a:gd name="T54" fmla="*/ 2147483647 w 14"/>
                <a:gd name="T55" fmla="*/ 2147483647 h 14"/>
                <a:gd name="T56" fmla="*/ 2147483647 w 14"/>
                <a:gd name="T57" fmla="*/ 2147483647 h 14"/>
                <a:gd name="T58" fmla="*/ 2147483647 w 14"/>
                <a:gd name="T59" fmla="*/ 2147483647 h 14"/>
                <a:gd name="T60" fmla="*/ 2147483647 w 14"/>
                <a:gd name="T61" fmla="*/ 2147483647 h 14"/>
                <a:gd name="T62" fmla="*/ 2147483647 w 14"/>
                <a:gd name="T63" fmla="*/ 2147483647 h 14"/>
                <a:gd name="T64" fmla="*/ 2147483647 w 14"/>
                <a:gd name="T65" fmla="*/ 2147483647 h 14"/>
                <a:gd name="T66" fmla="*/ 2147483647 w 14"/>
                <a:gd name="T67" fmla="*/ 2147483647 h 14"/>
                <a:gd name="T68" fmla="*/ 2147483647 w 14"/>
                <a:gd name="T69" fmla="*/ 2147483647 h 14"/>
                <a:gd name="T70" fmla="*/ 2147483647 w 14"/>
                <a:gd name="T71" fmla="*/ 2147483647 h 14"/>
                <a:gd name="T72" fmla="*/ 2147483647 w 14"/>
                <a:gd name="T73" fmla="*/ 2147483647 h 14"/>
                <a:gd name="T74" fmla="*/ 2147483647 w 14"/>
                <a:gd name="T75" fmla="*/ 2147483647 h 14"/>
                <a:gd name="T76" fmla="*/ 2147483647 w 14"/>
                <a:gd name="T77" fmla="*/ 2147483647 h 14"/>
                <a:gd name="T78" fmla="*/ 2147483647 w 14"/>
                <a:gd name="T79" fmla="*/ 2147483647 h 14"/>
                <a:gd name="T80" fmla="*/ 2147483647 w 14"/>
                <a:gd name="T81" fmla="*/ 2147483647 h 14"/>
                <a:gd name="T82" fmla="*/ 2147483647 w 14"/>
                <a:gd name="T83" fmla="*/ 2147483647 h 14"/>
                <a:gd name="T84" fmla="*/ 2147483647 w 14"/>
                <a:gd name="T85" fmla="*/ 2147483647 h 14"/>
                <a:gd name="T86" fmla="*/ 2147483647 w 14"/>
                <a:gd name="T87" fmla="*/ 2147483647 h 14"/>
                <a:gd name="T88" fmla="*/ 2147483647 w 14"/>
                <a:gd name="T89" fmla="*/ 2147483647 h 14"/>
                <a:gd name="T90" fmla="*/ 2147483647 w 14"/>
                <a:gd name="T91" fmla="*/ 2147483647 h 14"/>
                <a:gd name="T92" fmla="*/ 2147483647 w 14"/>
                <a:gd name="T93" fmla="*/ 0 h 14"/>
                <a:gd name="T94" fmla="*/ 2147483647 w 14"/>
                <a:gd name="T95" fmla="*/ 0 h 14"/>
                <a:gd name="T96" fmla="*/ 2147483647 w 14"/>
                <a:gd name="T97" fmla="*/ 0 h 14"/>
                <a:gd name="T98" fmla="*/ 2147483647 w 14"/>
                <a:gd name="T99" fmla="*/ 0 h 1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"/>
                <a:gd name="T151" fmla="*/ 0 h 14"/>
                <a:gd name="T152" fmla="*/ 14 w 14"/>
                <a:gd name="T153" fmla="*/ 14 h 1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" h="14">
                  <a:moveTo>
                    <a:pt x="13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67" name="Freeform 6139"/>
            <p:cNvSpPr>
              <a:spLocks/>
            </p:cNvSpPr>
            <p:nvPr/>
          </p:nvSpPr>
          <p:spPr bwMode="auto">
            <a:xfrm>
              <a:off x="4419054" y="4285586"/>
              <a:ext cx="1588" cy="3175"/>
            </a:xfrm>
            <a:custGeom>
              <a:avLst/>
              <a:gdLst>
                <a:gd name="T0" fmla="*/ 0 w 1588"/>
                <a:gd name="T1" fmla="*/ 0 h 2"/>
                <a:gd name="T2" fmla="*/ 0 w 1588"/>
                <a:gd name="T3" fmla="*/ 0 h 2"/>
                <a:gd name="T4" fmla="*/ 0 w 1588"/>
                <a:gd name="T5" fmla="*/ 2147483647 h 2"/>
                <a:gd name="T6" fmla="*/ 0 w 1588"/>
                <a:gd name="T7" fmla="*/ 2147483647 h 2"/>
                <a:gd name="T8" fmla="*/ 0 w 1588"/>
                <a:gd name="T9" fmla="*/ 2147483647 h 2"/>
                <a:gd name="T10" fmla="*/ 0 w 1588"/>
                <a:gd name="T11" fmla="*/ 2147483647 h 2"/>
                <a:gd name="T12" fmla="*/ 0 w 1588"/>
                <a:gd name="T13" fmla="*/ 0 h 2"/>
                <a:gd name="T14" fmla="*/ 0 w 1588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88"/>
                <a:gd name="T25" fmla="*/ 0 h 2"/>
                <a:gd name="T26" fmla="*/ 1588 w 1588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88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68" name="Freeform 6140"/>
            <p:cNvSpPr>
              <a:spLocks/>
            </p:cNvSpPr>
            <p:nvPr/>
          </p:nvSpPr>
          <p:spPr bwMode="auto">
            <a:xfrm>
              <a:off x="4419054" y="4271298"/>
              <a:ext cx="14288" cy="14288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0 w 9"/>
                <a:gd name="T9" fmla="*/ 2147483647 h 9"/>
                <a:gd name="T10" fmla="*/ 0 w 9"/>
                <a:gd name="T11" fmla="*/ 2147483647 h 9"/>
                <a:gd name="T12" fmla="*/ 0 w 9"/>
                <a:gd name="T13" fmla="*/ 2147483647 h 9"/>
                <a:gd name="T14" fmla="*/ 0 w 9"/>
                <a:gd name="T15" fmla="*/ 2147483647 h 9"/>
                <a:gd name="T16" fmla="*/ 0 w 9"/>
                <a:gd name="T17" fmla="*/ 2147483647 h 9"/>
                <a:gd name="T18" fmla="*/ 0 w 9"/>
                <a:gd name="T19" fmla="*/ 2147483647 h 9"/>
                <a:gd name="T20" fmla="*/ 0 w 9"/>
                <a:gd name="T21" fmla="*/ 2147483647 h 9"/>
                <a:gd name="T22" fmla="*/ 0 w 9"/>
                <a:gd name="T23" fmla="*/ 2147483647 h 9"/>
                <a:gd name="T24" fmla="*/ 2147483647 w 9"/>
                <a:gd name="T25" fmla="*/ 2147483647 h 9"/>
                <a:gd name="T26" fmla="*/ 2147483647 w 9"/>
                <a:gd name="T27" fmla="*/ 2147483647 h 9"/>
                <a:gd name="T28" fmla="*/ 2147483647 w 9"/>
                <a:gd name="T29" fmla="*/ 2147483647 h 9"/>
                <a:gd name="T30" fmla="*/ 2147483647 w 9"/>
                <a:gd name="T31" fmla="*/ 2147483647 h 9"/>
                <a:gd name="T32" fmla="*/ 2147483647 w 9"/>
                <a:gd name="T33" fmla="*/ 2147483647 h 9"/>
                <a:gd name="T34" fmla="*/ 2147483647 w 9"/>
                <a:gd name="T35" fmla="*/ 2147483647 h 9"/>
                <a:gd name="T36" fmla="*/ 2147483647 w 9"/>
                <a:gd name="T37" fmla="*/ 2147483647 h 9"/>
                <a:gd name="T38" fmla="*/ 2147483647 w 9"/>
                <a:gd name="T39" fmla="*/ 2147483647 h 9"/>
                <a:gd name="T40" fmla="*/ 2147483647 w 9"/>
                <a:gd name="T41" fmla="*/ 2147483647 h 9"/>
                <a:gd name="T42" fmla="*/ 2147483647 w 9"/>
                <a:gd name="T43" fmla="*/ 2147483647 h 9"/>
                <a:gd name="T44" fmla="*/ 2147483647 w 9"/>
                <a:gd name="T45" fmla="*/ 2147483647 h 9"/>
                <a:gd name="T46" fmla="*/ 2147483647 w 9"/>
                <a:gd name="T47" fmla="*/ 2147483647 h 9"/>
                <a:gd name="T48" fmla="*/ 2147483647 w 9"/>
                <a:gd name="T49" fmla="*/ 2147483647 h 9"/>
                <a:gd name="T50" fmla="*/ 2147483647 w 9"/>
                <a:gd name="T51" fmla="*/ 2147483647 h 9"/>
                <a:gd name="T52" fmla="*/ 2147483647 w 9"/>
                <a:gd name="T53" fmla="*/ 2147483647 h 9"/>
                <a:gd name="T54" fmla="*/ 2147483647 w 9"/>
                <a:gd name="T55" fmla="*/ 2147483647 h 9"/>
                <a:gd name="T56" fmla="*/ 2147483647 w 9"/>
                <a:gd name="T57" fmla="*/ 2147483647 h 9"/>
                <a:gd name="T58" fmla="*/ 2147483647 w 9"/>
                <a:gd name="T59" fmla="*/ 2147483647 h 9"/>
                <a:gd name="T60" fmla="*/ 2147483647 w 9"/>
                <a:gd name="T61" fmla="*/ 0 h 9"/>
                <a:gd name="T62" fmla="*/ 2147483647 w 9"/>
                <a:gd name="T63" fmla="*/ 0 h 9"/>
                <a:gd name="T64" fmla="*/ 2147483647 w 9"/>
                <a:gd name="T65" fmla="*/ 0 h 9"/>
                <a:gd name="T66" fmla="*/ 2147483647 w 9"/>
                <a:gd name="T67" fmla="*/ 0 h 9"/>
                <a:gd name="T68" fmla="*/ 2147483647 w 9"/>
                <a:gd name="T69" fmla="*/ 0 h 9"/>
                <a:gd name="T70" fmla="*/ 2147483647 w 9"/>
                <a:gd name="T71" fmla="*/ 0 h 9"/>
                <a:gd name="T72" fmla="*/ 2147483647 w 9"/>
                <a:gd name="T73" fmla="*/ 0 h 9"/>
                <a:gd name="T74" fmla="*/ 2147483647 w 9"/>
                <a:gd name="T75" fmla="*/ 2147483647 h 9"/>
                <a:gd name="T76" fmla="*/ 2147483647 w 9"/>
                <a:gd name="T77" fmla="*/ 2147483647 h 9"/>
                <a:gd name="T78" fmla="*/ 2147483647 w 9"/>
                <a:gd name="T79" fmla="*/ 2147483647 h 9"/>
                <a:gd name="T80" fmla="*/ 2147483647 w 9"/>
                <a:gd name="T81" fmla="*/ 2147483647 h 9"/>
                <a:gd name="T82" fmla="*/ 2147483647 w 9"/>
                <a:gd name="T83" fmla="*/ 2147483647 h 9"/>
                <a:gd name="T84" fmla="*/ 2147483647 w 9"/>
                <a:gd name="T85" fmla="*/ 2147483647 h 9"/>
                <a:gd name="T86" fmla="*/ 2147483647 w 9"/>
                <a:gd name="T87" fmla="*/ 2147483647 h 9"/>
                <a:gd name="T88" fmla="*/ 2147483647 w 9"/>
                <a:gd name="T89" fmla="*/ 2147483647 h 9"/>
                <a:gd name="T90" fmla="*/ 2147483647 w 9"/>
                <a:gd name="T91" fmla="*/ 2147483647 h 9"/>
                <a:gd name="T92" fmla="*/ 2147483647 w 9"/>
                <a:gd name="T93" fmla="*/ 2147483647 h 9"/>
                <a:gd name="T94" fmla="*/ 2147483647 w 9"/>
                <a:gd name="T95" fmla="*/ 2147483647 h 9"/>
                <a:gd name="T96" fmla="*/ 2147483647 w 9"/>
                <a:gd name="T97" fmla="*/ 2147483647 h 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"/>
                <a:gd name="T148" fmla="*/ 0 h 9"/>
                <a:gd name="T149" fmla="*/ 9 w 9"/>
                <a:gd name="T150" fmla="*/ 9 h 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" h="9">
                  <a:moveTo>
                    <a:pt x="4" y="2"/>
                  </a:move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69" name="Freeform 6141"/>
            <p:cNvSpPr>
              <a:spLocks/>
            </p:cNvSpPr>
            <p:nvPr/>
          </p:nvSpPr>
          <p:spPr bwMode="auto">
            <a:xfrm>
              <a:off x="4431754" y="426812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147483647 h 2"/>
                <a:gd name="T6" fmla="*/ 0 w 1"/>
                <a:gd name="T7" fmla="*/ 2147483647 h 2"/>
                <a:gd name="T8" fmla="*/ 0 w 1"/>
                <a:gd name="T9" fmla="*/ 2147483647 h 2"/>
                <a:gd name="T10" fmla="*/ 0 w 1"/>
                <a:gd name="T11" fmla="*/ 2147483647 h 2"/>
                <a:gd name="T12" fmla="*/ 0 w 1"/>
                <a:gd name="T13" fmla="*/ 0 h 2"/>
                <a:gd name="T14" fmla="*/ 0 w 1"/>
                <a:gd name="T15" fmla="*/ 0 h 2"/>
                <a:gd name="T16" fmla="*/ 2147483647 w 1"/>
                <a:gd name="T17" fmla="*/ 0 h 2"/>
                <a:gd name="T18" fmla="*/ 2147483647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70" name="Freeform 6142"/>
            <p:cNvSpPr>
              <a:spLocks/>
            </p:cNvSpPr>
            <p:nvPr/>
          </p:nvSpPr>
          <p:spPr bwMode="auto">
            <a:xfrm>
              <a:off x="4431754" y="4268123"/>
              <a:ext cx="1588" cy="1588"/>
            </a:xfrm>
            <a:custGeom>
              <a:avLst/>
              <a:gdLst>
                <a:gd name="T0" fmla="*/ 0 w 1588"/>
                <a:gd name="T1" fmla="*/ 0 h 1587"/>
                <a:gd name="T2" fmla="*/ 0 w 1588"/>
                <a:gd name="T3" fmla="*/ 0 h 1587"/>
                <a:gd name="T4" fmla="*/ 0 w 1588"/>
                <a:gd name="T5" fmla="*/ 0 h 1587"/>
                <a:gd name="T6" fmla="*/ 0 w 1588"/>
                <a:gd name="T7" fmla="*/ 0 h 1587"/>
                <a:gd name="T8" fmla="*/ 0 w 1588"/>
                <a:gd name="T9" fmla="*/ 0 h 1587"/>
                <a:gd name="T10" fmla="*/ 0 w 1588"/>
                <a:gd name="T11" fmla="*/ 0 h 15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8"/>
                <a:gd name="T19" fmla="*/ 0 h 1587"/>
                <a:gd name="T20" fmla="*/ 1588 w 1588"/>
                <a:gd name="T21" fmla="*/ 1587 h 15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8" h="158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71" name="Freeform 6143"/>
            <p:cNvSpPr>
              <a:spLocks/>
            </p:cNvSpPr>
            <p:nvPr/>
          </p:nvSpPr>
          <p:spPr bwMode="auto">
            <a:xfrm>
              <a:off x="4431754" y="4263361"/>
              <a:ext cx="1588" cy="1587"/>
            </a:xfrm>
            <a:custGeom>
              <a:avLst/>
              <a:gdLst>
                <a:gd name="T0" fmla="*/ 0 w 1588"/>
                <a:gd name="T1" fmla="*/ 2147483647 h 1"/>
                <a:gd name="T2" fmla="*/ 0 w 1588"/>
                <a:gd name="T3" fmla="*/ 2147483647 h 1"/>
                <a:gd name="T4" fmla="*/ 0 w 1588"/>
                <a:gd name="T5" fmla="*/ 2147483647 h 1"/>
                <a:gd name="T6" fmla="*/ 0 w 1588"/>
                <a:gd name="T7" fmla="*/ 0 h 1"/>
                <a:gd name="T8" fmla="*/ 0 w 1588"/>
                <a:gd name="T9" fmla="*/ 0 h 1"/>
                <a:gd name="T10" fmla="*/ 0 w 1588"/>
                <a:gd name="T11" fmla="*/ 0 h 1"/>
                <a:gd name="T12" fmla="*/ 0 w 1588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8"/>
                <a:gd name="T22" fmla="*/ 0 h 1"/>
                <a:gd name="T23" fmla="*/ 1588 w 1588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8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GB" sz="2200" b="1">
                <a:solidFill>
                  <a:srgbClr val="999999"/>
                </a:solidFill>
              </a:endParaRPr>
            </a:p>
          </p:txBody>
        </p:sp>
        <p:sp>
          <p:nvSpPr>
            <p:cNvPr id="72" name="Textfeld 898"/>
            <p:cNvSpPr txBox="1">
              <a:spLocks noChangeArrowheads="1"/>
            </p:cNvSpPr>
            <p:nvPr/>
          </p:nvSpPr>
          <p:spPr bwMode="auto">
            <a:xfrm>
              <a:off x="2029867" y="4449256"/>
              <a:ext cx="885825" cy="9787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Bolivia</a:t>
              </a:r>
            </a:p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 smtClean="0">
                  <a:solidFill>
                    <a:srgbClr val="000000"/>
                  </a:solidFill>
                  <a:latin typeface="+mj-lt"/>
                </a:rPr>
                <a:t>Honduras</a:t>
              </a:r>
              <a:endParaRPr lang="en-GB" sz="1200" dirty="0">
                <a:solidFill>
                  <a:srgbClr val="000000"/>
                </a:solidFill>
                <a:latin typeface="+mj-lt"/>
              </a:endParaRPr>
            </a:p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Nicaragua</a:t>
              </a:r>
            </a:p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Peru</a:t>
              </a:r>
            </a:p>
          </p:txBody>
        </p:sp>
        <p:sp>
          <p:nvSpPr>
            <p:cNvPr id="73" name="Textfeld 899"/>
            <p:cNvSpPr txBox="1">
              <a:spLocks noChangeArrowheads="1"/>
            </p:cNvSpPr>
            <p:nvPr/>
          </p:nvSpPr>
          <p:spPr bwMode="auto">
            <a:xfrm>
              <a:off x="3872880" y="3381380"/>
              <a:ext cx="983262" cy="14157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de-DE" sz="1200" dirty="0" smtClean="0">
                  <a:solidFill>
                    <a:srgbClr val="000000"/>
                  </a:solidFill>
                  <a:latin typeface="+mj-lt"/>
                </a:rPr>
                <a:t>Benin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de-DE" sz="1200" dirty="0" smtClean="0">
                  <a:solidFill>
                    <a:srgbClr val="000000"/>
                  </a:solidFill>
                  <a:latin typeface="+mj-lt"/>
                </a:rPr>
                <a:t>Burkina Faso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de-DE" sz="1200" dirty="0" smtClean="0">
                  <a:solidFill>
                    <a:srgbClr val="000000"/>
                  </a:solidFill>
                  <a:latin typeface="+mj-lt"/>
                </a:rPr>
                <a:t>Liberia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de-DE" sz="1200" dirty="0" smtClean="0">
                  <a:solidFill>
                    <a:srgbClr val="000000"/>
                  </a:solidFill>
                  <a:latin typeface="+mj-lt"/>
                </a:rPr>
                <a:t>Mali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de-DE" sz="1200" dirty="0" smtClean="0">
                  <a:solidFill>
                    <a:srgbClr val="000000"/>
                  </a:solidFill>
                  <a:latin typeface="+mj-lt"/>
                </a:rPr>
                <a:t>Ghana</a:t>
              </a:r>
              <a:endParaRPr lang="de-DE" sz="1200" dirty="0">
                <a:solidFill>
                  <a:srgbClr val="000000"/>
                </a:solidFill>
                <a:latin typeface="+mj-lt"/>
              </a:endParaRP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de-DE" sz="1200" dirty="0" smtClean="0">
                  <a:solidFill>
                    <a:srgbClr val="000000"/>
                  </a:solidFill>
                  <a:latin typeface="+mj-lt"/>
                </a:rPr>
                <a:t>Senegal  </a:t>
              </a:r>
              <a:endParaRPr lang="de-DE" sz="1200" dirty="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74" name="Textfeld 900"/>
            <p:cNvSpPr txBox="1">
              <a:spLocks noChangeArrowheads="1"/>
            </p:cNvSpPr>
            <p:nvPr/>
          </p:nvSpPr>
          <p:spPr bwMode="auto">
            <a:xfrm>
              <a:off x="6257642" y="4365104"/>
              <a:ext cx="1009261" cy="20805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 smtClean="0">
                  <a:solidFill>
                    <a:srgbClr val="000000"/>
                  </a:solidFill>
                  <a:latin typeface="+mj-lt"/>
                </a:rPr>
                <a:t>Burundi</a:t>
              </a:r>
              <a:endParaRPr lang="en-GB" sz="1200" dirty="0">
                <a:solidFill>
                  <a:srgbClr val="000000"/>
                </a:solidFill>
                <a:latin typeface="+mj-lt"/>
              </a:endParaRP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Ethiopia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Kenya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Madagascar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Malawi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Mozambique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Rwanda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Tanzania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Uganda</a:t>
              </a:r>
            </a:p>
          </p:txBody>
        </p:sp>
        <p:sp>
          <p:nvSpPr>
            <p:cNvPr id="75" name="Textfeld 901"/>
            <p:cNvSpPr txBox="1">
              <a:spLocks noChangeArrowheads="1"/>
            </p:cNvSpPr>
            <p:nvPr/>
          </p:nvSpPr>
          <p:spPr bwMode="auto">
            <a:xfrm>
              <a:off x="8534334" y="3475054"/>
              <a:ext cx="902861" cy="1194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Bangladesh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Cambodia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Indonesia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>
                  <a:solidFill>
                    <a:srgbClr val="000000"/>
                  </a:solidFill>
                  <a:latin typeface="+mj-lt"/>
                </a:rPr>
                <a:t>Nepal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GB" sz="1200" dirty="0" smtClean="0">
                  <a:solidFill>
                    <a:srgbClr val="000000"/>
                  </a:solidFill>
                  <a:latin typeface="+mj-lt"/>
                </a:rPr>
                <a:t>Vietnam</a:t>
              </a:r>
              <a:endParaRPr lang="en-GB" sz="1200" dirty="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76" name="Freeform 3464"/>
            <p:cNvSpPr>
              <a:spLocks/>
            </p:cNvSpPr>
            <p:nvPr/>
          </p:nvSpPr>
          <p:spPr bwMode="auto">
            <a:xfrm>
              <a:off x="5601072" y="4365104"/>
              <a:ext cx="317500" cy="222250"/>
            </a:xfrm>
            <a:custGeom>
              <a:avLst/>
              <a:gdLst>
                <a:gd name="T0" fmla="*/ 188 w 200"/>
                <a:gd name="T1" fmla="*/ 108 h 140"/>
                <a:gd name="T2" fmla="*/ 171 w 200"/>
                <a:gd name="T3" fmla="*/ 84 h 140"/>
                <a:gd name="T4" fmla="*/ 170 w 200"/>
                <a:gd name="T5" fmla="*/ 79 h 140"/>
                <a:gd name="T6" fmla="*/ 164 w 200"/>
                <a:gd name="T7" fmla="*/ 74 h 140"/>
                <a:gd name="T8" fmla="*/ 159 w 200"/>
                <a:gd name="T9" fmla="*/ 74 h 140"/>
                <a:gd name="T10" fmla="*/ 155 w 200"/>
                <a:gd name="T11" fmla="*/ 72 h 140"/>
                <a:gd name="T12" fmla="*/ 155 w 200"/>
                <a:gd name="T13" fmla="*/ 68 h 140"/>
                <a:gd name="T14" fmla="*/ 157 w 200"/>
                <a:gd name="T15" fmla="*/ 63 h 140"/>
                <a:gd name="T16" fmla="*/ 166 w 200"/>
                <a:gd name="T17" fmla="*/ 63 h 140"/>
                <a:gd name="T18" fmla="*/ 171 w 200"/>
                <a:gd name="T19" fmla="*/ 59 h 140"/>
                <a:gd name="T20" fmla="*/ 171 w 200"/>
                <a:gd name="T21" fmla="*/ 45 h 140"/>
                <a:gd name="T22" fmla="*/ 170 w 200"/>
                <a:gd name="T23" fmla="*/ 40 h 140"/>
                <a:gd name="T24" fmla="*/ 159 w 200"/>
                <a:gd name="T25" fmla="*/ 25 h 140"/>
                <a:gd name="T26" fmla="*/ 157 w 200"/>
                <a:gd name="T27" fmla="*/ 8 h 140"/>
                <a:gd name="T28" fmla="*/ 150 w 200"/>
                <a:gd name="T29" fmla="*/ 0 h 140"/>
                <a:gd name="T30" fmla="*/ 139 w 200"/>
                <a:gd name="T31" fmla="*/ 4 h 140"/>
                <a:gd name="T32" fmla="*/ 146 w 200"/>
                <a:gd name="T33" fmla="*/ 20 h 140"/>
                <a:gd name="T34" fmla="*/ 127 w 200"/>
                <a:gd name="T35" fmla="*/ 40 h 140"/>
                <a:gd name="T36" fmla="*/ 107 w 200"/>
                <a:gd name="T37" fmla="*/ 33 h 140"/>
                <a:gd name="T38" fmla="*/ 98 w 200"/>
                <a:gd name="T39" fmla="*/ 40 h 140"/>
                <a:gd name="T40" fmla="*/ 86 w 200"/>
                <a:gd name="T41" fmla="*/ 47 h 140"/>
                <a:gd name="T42" fmla="*/ 71 w 200"/>
                <a:gd name="T43" fmla="*/ 43 h 140"/>
                <a:gd name="T44" fmla="*/ 54 w 200"/>
                <a:gd name="T45" fmla="*/ 45 h 140"/>
                <a:gd name="T46" fmla="*/ 41 w 200"/>
                <a:gd name="T47" fmla="*/ 34 h 140"/>
                <a:gd name="T48" fmla="*/ 29 w 200"/>
                <a:gd name="T49" fmla="*/ 33 h 140"/>
                <a:gd name="T50" fmla="*/ 25 w 200"/>
                <a:gd name="T51" fmla="*/ 40 h 140"/>
                <a:gd name="T52" fmla="*/ 13 w 200"/>
                <a:gd name="T53" fmla="*/ 41 h 140"/>
                <a:gd name="T54" fmla="*/ 4 w 200"/>
                <a:gd name="T55" fmla="*/ 41 h 140"/>
                <a:gd name="T56" fmla="*/ 0 w 200"/>
                <a:gd name="T57" fmla="*/ 50 h 140"/>
                <a:gd name="T58" fmla="*/ 4 w 200"/>
                <a:gd name="T59" fmla="*/ 58 h 140"/>
                <a:gd name="T60" fmla="*/ 13 w 200"/>
                <a:gd name="T61" fmla="*/ 63 h 140"/>
                <a:gd name="T62" fmla="*/ 23 w 200"/>
                <a:gd name="T63" fmla="*/ 65 h 140"/>
                <a:gd name="T64" fmla="*/ 29 w 200"/>
                <a:gd name="T65" fmla="*/ 70 h 140"/>
                <a:gd name="T66" fmla="*/ 30 w 200"/>
                <a:gd name="T67" fmla="*/ 75 h 140"/>
                <a:gd name="T68" fmla="*/ 43 w 200"/>
                <a:gd name="T69" fmla="*/ 86 h 140"/>
                <a:gd name="T70" fmla="*/ 48 w 200"/>
                <a:gd name="T71" fmla="*/ 93 h 140"/>
                <a:gd name="T72" fmla="*/ 52 w 200"/>
                <a:gd name="T73" fmla="*/ 100 h 140"/>
                <a:gd name="T74" fmla="*/ 63 w 200"/>
                <a:gd name="T75" fmla="*/ 106 h 140"/>
                <a:gd name="T76" fmla="*/ 64 w 200"/>
                <a:gd name="T77" fmla="*/ 113 h 140"/>
                <a:gd name="T78" fmla="*/ 71 w 200"/>
                <a:gd name="T79" fmla="*/ 120 h 140"/>
                <a:gd name="T80" fmla="*/ 82 w 200"/>
                <a:gd name="T81" fmla="*/ 127 h 140"/>
                <a:gd name="T82" fmla="*/ 86 w 200"/>
                <a:gd name="T83" fmla="*/ 124 h 140"/>
                <a:gd name="T84" fmla="*/ 96 w 200"/>
                <a:gd name="T85" fmla="*/ 125 h 140"/>
                <a:gd name="T86" fmla="*/ 118 w 200"/>
                <a:gd name="T87" fmla="*/ 140 h 140"/>
                <a:gd name="T88" fmla="*/ 123 w 200"/>
                <a:gd name="T89" fmla="*/ 138 h 140"/>
                <a:gd name="T90" fmla="*/ 130 w 200"/>
                <a:gd name="T91" fmla="*/ 138 h 140"/>
                <a:gd name="T92" fmla="*/ 136 w 200"/>
                <a:gd name="T93" fmla="*/ 138 h 140"/>
                <a:gd name="T94" fmla="*/ 161 w 200"/>
                <a:gd name="T95" fmla="*/ 136 h 140"/>
                <a:gd name="T96" fmla="*/ 170 w 200"/>
                <a:gd name="T97" fmla="*/ 133 h 140"/>
                <a:gd name="T98" fmla="*/ 177 w 200"/>
                <a:gd name="T99" fmla="*/ 124 h 140"/>
                <a:gd name="T100" fmla="*/ 200 w 200"/>
                <a:gd name="T101" fmla="*/ 113 h 140"/>
                <a:gd name="T102" fmla="*/ 191 w 200"/>
                <a:gd name="T103" fmla="*/ 10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140">
                  <a:moveTo>
                    <a:pt x="191" y="109"/>
                  </a:moveTo>
                  <a:lnTo>
                    <a:pt x="188" y="108"/>
                  </a:lnTo>
                  <a:lnTo>
                    <a:pt x="180" y="90"/>
                  </a:lnTo>
                  <a:lnTo>
                    <a:pt x="171" y="84"/>
                  </a:lnTo>
                  <a:lnTo>
                    <a:pt x="170" y="83"/>
                  </a:lnTo>
                  <a:lnTo>
                    <a:pt x="170" y="79"/>
                  </a:lnTo>
                  <a:lnTo>
                    <a:pt x="168" y="75"/>
                  </a:lnTo>
                  <a:lnTo>
                    <a:pt x="164" y="74"/>
                  </a:lnTo>
                  <a:lnTo>
                    <a:pt x="163" y="74"/>
                  </a:lnTo>
                  <a:lnTo>
                    <a:pt x="159" y="74"/>
                  </a:lnTo>
                  <a:lnTo>
                    <a:pt x="157" y="72"/>
                  </a:lnTo>
                  <a:lnTo>
                    <a:pt x="155" y="72"/>
                  </a:lnTo>
                  <a:lnTo>
                    <a:pt x="154" y="70"/>
                  </a:lnTo>
                  <a:lnTo>
                    <a:pt x="155" y="68"/>
                  </a:lnTo>
                  <a:lnTo>
                    <a:pt x="157" y="66"/>
                  </a:lnTo>
                  <a:lnTo>
                    <a:pt x="157" y="63"/>
                  </a:lnTo>
                  <a:lnTo>
                    <a:pt x="159" y="61"/>
                  </a:lnTo>
                  <a:lnTo>
                    <a:pt x="166" y="63"/>
                  </a:lnTo>
                  <a:lnTo>
                    <a:pt x="170" y="61"/>
                  </a:lnTo>
                  <a:lnTo>
                    <a:pt x="171" y="59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68" y="45"/>
                  </a:lnTo>
                  <a:lnTo>
                    <a:pt x="170" y="40"/>
                  </a:lnTo>
                  <a:lnTo>
                    <a:pt x="170" y="34"/>
                  </a:lnTo>
                  <a:lnTo>
                    <a:pt x="159" y="25"/>
                  </a:lnTo>
                  <a:lnTo>
                    <a:pt x="157" y="18"/>
                  </a:lnTo>
                  <a:lnTo>
                    <a:pt x="157" y="8"/>
                  </a:lnTo>
                  <a:lnTo>
                    <a:pt x="159" y="0"/>
                  </a:lnTo>
                  <a:lnTo>
                    <a:pt x="150" y="0"/>
                  </a:lnTo>
                  <a:lnTo>
                    <a:pt x="150" y="6"/>
                  </a:lnTo>
                  <a:lnTo>
                    <a:pt x="139" y="4"/>
                  </a:lnTo>
                  <a:lnTo>
                    <a:pt x="145" y="9"/>
                  </a:lnTo>
                  <a:lnTo>
                    <a:pt x="146" y="20"/>
                  </a:lnTo>
                  <a:lnTo>
                    <a:pt x="138" y="27"/>
                  </a:lnTo>
                  <a:lnTo>
                    <a:pt x="127" y="40"/>
                  </a:lnTo>
                  <a:lnTo>
                    <a:pt x="120" y="41"/>
                  </a:lnTo>
                  <a:lnTo>
                    <a:pt x="107" y="33"/>
                  </a:lnTo>
                  <a:lnTo>
                    <a:pt x="100" y="36"/>
                  </a:lnTo>
                  <a:lnTo>
                    <a:pt x="98" y="40"/>
                  </a:lnTo>
                  <a:lnTo>
                    <a:pt x="91" y="41"/>
                  </a:lnTo>
                  <a:lnTo>
                    <a:pt x="86" y="47"/>
                  </a:lnTo>
                  <a:lnTo>
                    <a:pt x="75" y="47"/>
                  </a:lnTo>
                  <a:lnTo>
                    <a:pt x="71" y="43"/>
                  </a:lnTo>
                  <a:lnTo>
                    <a:pt x="61" y="43"/>
                  </a:lnTo>
                  <a:lnTo>
                    <a:pt x="54" y="45"/>
                  </a:lnTo>
                  <a:lnTo>
                    <a:pt x="46" y="43"/>
                  </a:lnTo>
                  <a:lnTo>
                    <a:pt x="41" y="34"/>
                  </a:lnTo>
                  <a:lnTo>
                    <a:pt x="41" y="31"/>
                  </a:lnTo>
                  <a:lnTo>
                    <a:pt x="29" y="33"/>
                  </a:lnTo>
                  <a:lnTo>
                    <a:pt x="27" y="36"/>
                  </a:lnTo>
                  <a:lnTo>
                    <a:pt x="25" y="40"/>
                  </a:lnTo>
                  <a:lnTo>
                    <a:pt x="16" y="40"/>
                  </a:lnTo>
                  <a:lnTo>
                    <a:pt x="13" y="41"/>
                  </a:lnTo>
                  <a:lnTo>
                    <a:pt x="7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0" y="50"/>
                  </a:lnTo>
                  <a:lnTo>
                    <a:pt x="2" y="54"/>
                  </a:lnTo>
                  <a:lnTo>
                    <a:pt x="4" y="58"/>
                  </a:lnTo>
                  <a:lnTo>
                    <a:pt x="11" y="58"/>
                  </a:lnTo>
                  <a:lnTo>
                    <a:pt x="13" y="63"/>
                  </a:lnTo>
                  <a:lnTo>
                    <a:pt x="16" y="65"/>
                  </a:lnTo>
                  <a:lnTo>
                    <a:pt x="23" y="65"/>
                  </a:lnTo>
                  <a:lnTo>
                    <a:pt x="29" y="68"/>
                  </a:lnTo>
                  <a:lnTo>
                    <a:pt x="29" y="70"/>
                  </a:lnTo>
                  <a:lnTo>
                    <a:pt x="29" y="72"/>
                  </a:lnTo>
                  <a:lnTo>
                    <a:pt x="30" y="75"/>
                  </a:lnTo>
                  <a:lnTo>
                    <a:pt x="41" y="83"/>
                  </a:lnTo>
                  <a:lnTo>
                    <a:pt x="43" y="86"/>
                  </a:lnTo>
                  <a:lnTo>
                    <a:pt x="46" y="88"/>
                  </a:lnTo>
                  <a:lnTo>
                    <a:pt x="48" y="93"/>
                  </a:lnTo>
                  <a:lnTo>
                    <a:pt x="50" y="97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63" y="106"/>
                  </a:lnTo>
                  <a:lnTo>
                    <a:pt x="64" y="109"/>
                  </a:lnTo>
                  <a:lnTo>
                    <a:pt x="64" y="113"/>
                  </a:lnTo>
                  <a:lnTo>
                    <a:pt x="68" y="116"/>
                  </a:lnTo>
                  <a:lnTo>
                    <a:pt x="71" y="120"/>
                  </a:lnTo>
                  <a:lnTo>
                    <a:pt x="75" y="125"/>
                  </a:lnTo>
                  <a:lnTo>
                    <a:pt x="82" y="127"/>
                  </a:lnTo>
                  <a:lnTo>
                    <a:pt x="84" y="127"/>
                  </a:lnTo>
                  <a:lnTo>
                    <a:pt x="86" y="124"/>
                  </a:lnTo>
                  <a:lnTo>
                    <a:pt x="93" y="125"/>
                  </a:lnTo>
                  <a:lnTo>
                    <a:pt x="96" y="125"/>
                  </a:lnTo>
                  <a:lnTo>
                    <a:pt x="100" y="124"/>
                  </a:lnTo>
                  <a:lnTo>
                    <a:pt x="118" y="140"/>
                  </a:lnTo>
                  <a:lnTo>
                    <a:pt x="120" y="138"/>
                  </a:lnTo>
                  <a:lnTo>
                    <a:pt x="123" y="138"/>
                  </a:lnTo>
                  <a:lnTo>
                    <a:pt x="127" y="138"/>
                  </a:lnTo>
                  <a:lnTo>
                    <a:pt x="130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0"/>
                  </a:lnTo>
                  <a:lnTo>
                    <a:pt x="161" y="136"/>
                  </a:lnTo>
                  <a:lnTo>
                    <a:pt x="170" y="131"/>
                  </a:lnTo>
                  <a:lnTo>
                    <a:pt x="170" y="133"/>
                  </a:lnTo>
                  <a:lnTo>
                    <a:pt x="173" y="125"/>
                  </a:lnTo>
                  <a:lnTo>
                    <a:pt x="177" y="124"/>
                  </a:lnTo>
                  <a:lnTo>
                    <a:pt x="198" y="124"/>
                  </a:lnTo>
                  <a:lnTo>
                    <a:pt x="200" y="113"/>
                  </a:lnTo>
                  <a:lnTo>
                    <a:pt x="196" y="111"/>
                  </a:lnTo>
                  <a:lnTo>
                    <a:pt x="191" y="109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Rechteck 6"/>
            <p:cNvSpPr/>
            <p:nvPr/>
          </p:nvSpPr>
          <p:spPr bwMode="auto">
            <a:xfrm>
              <a:off x="1136576" y="1154240"/>
              <a:ext cx="8769424" cy="1440160"/>
            </a:xfrm>
            <a:prstGeom prst="rect">
              <a:avLst/>
            </a:prstGeom>
            <a:solidFill>
              <a:schemeClr val="lt1">
                <a:alpha val="70000"/>
              </a:schemeClr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0000" tIns="46800" rIns="90000" bIns="468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accent2"/>
                </a:buClr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bg1"/>
                </a:solidFill>
                <a:effectLst/>
                <a:latin typeface="Arial" charset="0"/>
                <a:ea typeface="ＭＳ Ｐゴシック" charset="0"/>
              </a:endParaRPr>
            </a:p>
          </p:txBody>
        </p:sp>
        <p:pic>
          <p:nvPicPr>
            <p:cNvPr id="78" name="Bild 528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551692" y="4549462"/>
              <a:ext cx="158750" cy="158750"/>
            </a:xfrm>
            <a:prstGeom prst="rect">
              <a:avLst/>
            </a:prstGeom>
          </p:spPr>
        </p:pic>
        <p:pic>
          <p:nvPicPr>
            <p:cNvPr id="79" name="Bild 528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2199764" y="4549462"/>
              <a:ext cx="158750" cy="158750"/>
            </a:xfrm>
            <a:prstGeom prst="rect">
              <a:avLst/>
            </a:prstGeom>
          </p:spPr>
        </p:pic>
        <p:pic>
          <p:nvPicPr>
            <p:cNvPr id="80" name="Bild 528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3740" y="4549462"/>
              <a:ext cx="158750" cy="158750"/>
            </a:xfrm>
            <a:prstGeom prst="rect">
              <a:avLst/>
            </a:prstGeom>
          </p:spPr>
        </p:pic>
        <p:pic>
          <p:nvPicPr>
            <p:cNvPr id="81" name="Bild 5287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7716" y="4549462"/>
              <a:ext cx="158750" cy="158750"/>
            </a:xfrm>
            <a:prstGeom prst="rect">
              <a:avLst/>
            </a:prstGeom>
          </p:spPr>
        </p:pic>
        <p:sp>
          <p:nvSpPr>
            <p:cNvPr id="82" name="Textfeld 7"/>
            <p:cNvSpPr txBox="1"/>
            <p:nvPr/>
          </p:nvSpPr>
          <p:spPr>
            <a:xfrm>
              <a:off x="567267" y="4495800"/>
              <a:ext cx="18466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GB" dirty="0"/>
            </a:p>
          </p:txBody>
        </p:sp>
        <p:pic>
          <p:nvPicPr>
            <p:cNvPr id="83" name="Bild 528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335668" y="4771753"/>
              <a:ext cx="158750" cy="158750"/>
            </a:xfrm>
            <a:prstGeom prst="rect">
              <a:avLst/>
            </a:prstGeom>
          </p:spPr>
        </p:pic>
        <p:pic>
          <p:nvPicPr>
            <p:cNvPr id="84" name="Bild 5289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3740" y="4771753"/>
              <a:ext cx="158750" cy="158750"/>
            </a:xfrm>
            <a:prstGeom prst="rect">
              <a:avLst/>
            </a:prstGeom>
          </p:spPr>
        </p:pic>
        <p:pic>
          <p:nvPicPr>
            <p:cNvPr id="85" name="Bild 529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7716" y="4771753"/>
              <a:ext cx="158750" cy="158750"/>
            </a:xfrm>
            <a:prstGeom prst="rect">
              <a:avLst/>
            </a:prstGeom>
          </p:spPr>
        </p:pic>
        <p:pic>
          <p:nvPicPr>
            <p:cNvPr id="86" name="Bild 529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551692" y="4771753"/>
              <a:ext cx="158750" cy="158750"/>
            </a:xfrm>
            <a:prstGeom prst="rect">
              <a:avLst/>
            </a:prstGeom>
          </p:spPr>
        </p:pic>
        <p:pic>
          <p:nvPicPr>
            <p:cNvPr id="87" name="Bild 529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551692" y="4990951"/>
              <a:ext cx="158750" cy="158750"/>
            </a:xfrm>
            <a:prstGeom prst="rect">
              <a:avLst/>
            </a:prstGeom>
          </p:spPr>
        </p:pic>
        <p:pic>
          <p:nvPicPr>
            <p:cNvPr id="88" name="Bild 529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3740" y="4990951"/>
              <a:ext cx="158750" cy="158750"/>
            </a:xfrm>
            <a:prstGeom prst="rect">
              <a:avLst/>
            </a:prstGeom>
          </p:spPr>
        </p:pic>
        <p:pic>
          <p:nvPicPr>
            <p:cNvPr id="89" name="Bild 530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7716" y="4990951"/>
              <a:ext cx="158750" cy="158750"/>
            </a:xfrm>
            <a:prstGeom prst="rect">
              <a:avLst/>
            </a:prstGeom>
          </p:spPr>
        </p:pic>
        <p:pic>
          <p:nvPicPr>
            <p:cNvPr id="90" name="Bild 530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0265" y="5198591"/>
              <a:ext cx="158750" cy="158750"/>
            </a:xfrm>
            <a:prstGeom prst="rect">
              <a:avLst/>
            </a:prstGeom>
          </p:spPr>
        </p:pic>
        <p:pic>
          <p:nvPicPr>
            <p:cNvPr id="91" name="Bild 530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2201962" y="5198591"/>
              <a:ext cx="158750" cy="158750"/>
            </a:xfrm>
            <a:prstGeom prst="rect">
              <a:avLst/>
            </a:prstGeom>
          </p:spPr>
        </p:pic>
        <p:pic>
          <p:nvPicPr>
            <p:cNvPr id="92" name="Bild 530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5938" y="5198591"/>
              <a:ext cx="158750" cy="158750"/>
            </a:xfrm>
            <a:prstGeom prst="rect">
              <a:avLst/>
            </a:prstGeom>
          </p:spPr>
        </p:pic>
        <p:pic>
          <p:nvPicPr>
            <p:cNvPr id="93" name="Bild 531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4511303" y="4581128"/>
              <a:ext cx="158750" cy="158750"/>
            </a:xfrm>
            <a:prstGeom prst="rect">
              <a:avLst/>
            </a:prstGeom>
          </p:spPr>
        </p:pic>
        <p:pic>
          <p:nvPicPr>
            <p:cNvPr id="94" name="Bild 531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4953000" y="4581128"/>
              <a:ext cx="158750" cy="158750"/>
            </a:xfrm>
            <a:prstGeom prst="rect">
              <a:avLst/>
            </a:prstGeom>
          </p:spPr>
        </p:pic>
        <p:pic>
          <p:nvPicPr>
            <p:cNvPr id="95" name="Bild 531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4736976" y="4581128"/>
              <a:ext cx="158750" cy="158750"/>
            </a:xfrm>
            <a:prstGeom prst="rect">
              <a:avLst/>
            </a:prstGeom>
          </p:spPr>
        </p:pic>
        <p:pic>
          <p:nvPicPr>
            <p:cNvPr id="96" name="Bild 532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4355579"/>
              <a:ext cx="158750" cy="158750"/>
            </a:xfrm>
            <a:prstGeom prst="rect">
              <a:avLst/>
            </a:prstGeom>
          </p:spPr>
        </p:pic>
        <p:pic>
          <p:nvPicPr>
            <p:cNvPr id="97" name="Bild 532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4139555"/>
              <a:ext cx="158750" cy="158750"/>
            </a:xfrm>
            <a:prstGeom prst="rect">
              <a:avLst/>
            </a:prstGeom>
          </p:spPr>
        </p:pic>
        <p:pic>
          <p:nvPicPr>
            <p:cNvPr id="98" name="Bild 5333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3707507"/>
              <a:ext cx="158750" cy="158750"/>
            </a:xfrm>
            <a:prstGeom prst="rect">
              <a:avLst/>
            </a:prstGeom>
          </p:spPr>
        </p:pic>
        <p:pic>
          <p:nvPicPr>
            <p:cNvPr id="99" name="Bild 533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3923531"/>
              <a:ext cx="158750" cy="158750"/>
            </a:xfrm>
            <a:prstGeom prst="rect">
              <a:avLst/>
            </a:prstGeom>
          </p:spPr>
        </p:pic>
        <p:pic>
          <p:nvPicPr>
            <p:cNvPr id="100" name="Bild 533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287167" y="3491483"/>
              <a:ext cx="158750" cy="158750"/>
            </a:xfrm>
            <a:prstGeom prst="rect">
              <a:avLst/>
            </a:prstGeom>
          </p:spPr>
        </p:pic>
        <p:pic>
          <p:nvPicPr>
            <p:cNvPr id="101" name="Bild 533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3491483"/>
              <a:ext cx="158750" cy="158750"/>
            </a:xfrm>
            <a:prstGeom prst="rect">
              <a:avLst/>
            </a:prstGeom>
          </p:spPr>
        </p:pic>
        <p:pic>
          <p:nvPicPr>
            <p:cNvPr id="102" name="Bild 534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512840" y="3491483"/>
              <a:ext cx="158750" cy="158750"/>
            </a:xfrm>
            <a:prstGeom prst="rect">
              <a:avLst/>
            </a:prstGeom>
          </p:spPr>
        </p:pic>
        <p:pic>
          <p:nvPicPr>
            <p:cNvPr id="103" name="Bild 534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512840" y="3923531"/>
              <a:ext cx="158750" cy="158750"/>
            </a:xfrm>
            <a:prstGeom prst="rect">
              <a:avLst/>
            </a:prstGeom>
          </p:spPr>
        </p:pic>
        <p:pic>
          <p:nvPicPr>
            <p:cNvPr id="104" name="Bild 535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61773" y="6224613"/>
              <a:ext cx="158750" cy="158750"/>
            </a:xfrm>
            <a:prstGeom prst="rect">
              <a:avLst/>
            </a:prstGeom>
          </p:spPr>
        </p:pic>
        <p:pic>
          <p:nvPicPr>
            <p:cNvPr id="105" name="Bild 536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403470" y="6224613"/>
              <a:ext cx="158750" cy="158750"/>
            </a:xfrm>
            <a:prstGeom prst="rect">
              <a:avLst/>
            </a:prstGeom>
          </p:spPr>
        </p:pic>
        <p:pic>
          <p:nvPicPr>
            <p:cNvPr id="106" name="Bild 536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87446" y="6224613"/>
              <a:ext cx="158750" cy="158750"/>
            </a:xfrm>
            <a:prstGeom prst="rect">
              <a:avLst/>
            </a:prstGeom>
          </p:spPr>
        </p:pic>
        <p:pic>
          <p:nvPicPr>
            <p:cNvPr id="107" name="Bild 536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61773" y="6005414"/>
              <a:ext cx="158750" cy="158750"/>
            </a:xfrm>
            <a:prstGeom prst="rect">
              <a:avLst/>
            </a:prstGeom>
          </p:spPr>
        </p:pic>
        <p:pic>
          <p:nvPicPr>
            <p:cNvPr id="108" name="Bild 537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87446" y="6005414"/>
              <a:ext cx="158750" cy="158750"/>
            </a:xfrm>
            <a:prstGeom prst="rect">
              <a:avLst/>
            </a:prstGeom>
          </p:spPr>
        </p:pic>
        <p:pic>
          <p:nvPicPr>
            <p:cNvPr id="109" name="Bild 538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257256" y="5561806"/>
              <a:ext cx="158750" cy="158750"/>
            </a:xfrm>
            <a:prstGeom prst="rect">
              <a:avLst/>
            </a:prstGeom>
          </p:spPr>
        </p:pic>
        <p:pic>
          <p:nvPicPr>
            <p:cNvPr id="110" name="Bild 538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905328" y="5561806"/>
              <a:ext cx="158750" cy="158750"/>
            </a:xfrm>
            <a:prstGeom prst="rect">
              <a:avLst/>
            </a:prstGeom>
          </p:spPr>
        </p:pic>
        <p:pic>
          <p:nvPicPr>
            <p:cNvPr id="111" name="Bild 538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689304" y="5561806"/>
              <a:ext cx="158750" cy="158750"/>
            </a:xfrm>
            <a:prstGeom prst="rect">
              <a:avLst/>
            </a:prstGeom>
          </p:spPr>
        </p:pic>
        <p:pic>
          <p:nvPicPr>
            <p:cNvPr id="112" name="Bild 539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473280" y="5561806"/>
              <a:ext cx="158750" cy="158750"/>
            </a:xfrm>
            <a:prstGeom prst="rect">
              <a:avLst/>
            </a:prstGeom>
          </p:spPr>
        </p:pic>
        <p:pic>
          <p:nvPicPr>
            <p:cNvPr id="113" name="Bild 539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66049" y="5777830"/>
              <a:ext cx="158750" cy="158750"/>
            </a:xfrm>
            <a:prstGeom prst="rect">
              <a:avLst/>
            </a:prstGeom>
          </p:spPr>
        </p:pic>
        <p:pic>
          <p:nvPicPr>
            <p:cNvPr id="114" name="Bild 5399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398097" y="5777830"/>
              <a:ext cx="158750" cy="158750"/>
            </a:xfrm>
            <a:prstGeom prst="rect">
              <a:avLst/>
            </a:prstGeom>
          </p:spPr>
        </p:pic>
        <p:pic>
          <p:nvPicPr>
            <p:cNvPr id="115" name="Bild 540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82073" y="5777830"/>
              <a:ext cx="158750" cy="158750"/>
            </a:xfrm>
            <a:prstGeom prst="rect">
              <a:avLst/>
            </a:prstGeom>
          </p:spPr>
        </p:pic>
        <p:pic>
          <p:nvPicPr>
            <p:cNvPr id="116" name="Bild 540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890866" y="5354166"/>
              <a:ext cx="158750" cy="158750"/>
            </a:xfrm>
            <a:prstGeom prst="rect">
              <a:avLst/>
            </a:prstGeom>
          </p:spPr>
        </p:pic>
        <p:pic>
          <p:nvPicPr>
            <p:cNvPr id="117" name="Bild 540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78898" y="5124450"/>
              <a:ext cx="158750" cy="158750"/>
            </a:xfrm>
            <a:prstGeom prst="rect">
              <a:avLst/>
            </a:prstGeom>
          </p:spPr>
        </p:pic>
        <p:pic>
          <p:nvPicPr>
            <p:cNvPr id="118" name="Bild 541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00267" y="4894560"/>
              <a:ext cx="158750" cy="158750"/>
            </a:xfrm>
            <a:prstGeom prst="rect">
              <a:avLst/>
            </a:prstGeom>
          </p:spPr>
        </p:pic>
        <p:pic>
          <p:nvPicPr>
            <p:cNvPr id="119" name="Bild 541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13240" y="4894560"/>
              <a:ext cx="158750" cy="158750"/>
            </a:xfrm>
            <a:prstGeom prst="rect">
              <a:avLst/>
            </a:prstGeom>
          </p:spPr>
        </p:pic>
        <p:pic>
          <p:nvPicPr>
            <p:cNvPr id="120" name="Bild 541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00267" y="4462512"/>
              <a:ext cx="158750" cy="158750"/>
            </a:xfrm>
            <a:prstGeom prst="rect">
              <a:avLst/>
            </a:prstGeom>
          </p:spPr>
        </p:pic>
        <p:pic>
          <p:nvPicPr>
            <p:cNvPr id="121" name="Bild 541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13240" y="4462512"/>
              <a:ext cx="158750" cy="158750"/>
            </a:xfrm>
            <a:prstGeom prst="rect">
              <a:avLst/>
            </a:prstGeom>
          </p:spPr>
        </p:pic>
        <p:pic>
          <p:nvPicPr>
            <p:cNvPr id="122" name="Bild 541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897216" y="4684886"/>
              <a:ext cx="158750" cy="158750"/>
            </a:xfrm>
            <a:prstGeom prst="rect">
              <a:avLst/>
            </a:prstGeom>
          </p:spPr>
        </p:pic>
        <p:pic>
          <p:nvPicPr>
            <p:cNvPr id="123" name="Bild 542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329264" y="4684886"/>
              <a:ext cx="158750" cy="158750"/>
            </a:xfrm>
            <a:prstGeom prst="rect">
              <a:avLst/>
            </a:prstGeom>
          </p:spPr>
        </p:pic>
        <p:pic>
          <p:nvPicPr>
            <p:cNvPr id="124" name="Bild 542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13240" y="4684886"/>
              <a:ext cx="158750" cy="158750"/>
            </a:xfrm>
            <a:prstGeom prst="rect">
              <a:avLst/>
            </a:prstGeom>
          </p:spPr>
        </p:pic>
        <p:pic>
          <p:nvPicPr>
            <p:cNvPr id="125" name="Bild 542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73480" y="3798565"/>
              <a:ext cx="158750" cy="158750"/>
            </a:xfrm>
            <a:prstGeom prst="rect">
              <a:avLst/>
            </a:prstGeom>
          </p:spPr>
        </p:pic>
        <p:pic>
          <p:nvPicPr>
            <p:cNvPr id="126" name="Bild 5429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01472" y="4462512"/>
              <a:ext cx="158750" cy="158750"/>
            </a:xfrm>
            <a:prstGeom prst="rect">
              <a:avLst/>
            </a:prstGeom>
          </p:spPr>
        </p:pic>
        <p:pic>
          <p:nvPicPr>
            <p:cNvPr id="127" name="Bild 543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73480" y="4005064"/>
              <a:ext cx="158750" cy="158750"/>
            </a:xfrm>
            <a:prstGeom prst="rect">
              <a:avLst/>
            </a:prstGeom>
          </p:spPr>
        </p:pic>
        <p:pic>
          <p:nvPicPr>
            <p:cNvPr id="128" name="Bild 5434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705528" y="4005064"/>
              <a:ext cx="158750" cy="158750"/>
            </a:xfrm>
            <a:prstGeom prst="rect">
              <a:avLst/>
            </a:prstGeom>
          </p:spPr>
        </p:pic>
        <p:pic>
          <p:nvPicPr>
            <p:cNvPr id="129" name="Bild 5435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489504" y="4005064"/>
              <a:ext cx="158750" cy="158750"/>
            </a:xfrm>
            <a:prstGeom prst="rect">
              <a:avLst/>
            </a:prstGeom>
          </p:spPr>
        </p:pic>
        <p:pic>
          <p:nvPicPr>
            <p:cNvPr id="130" name="Bild 543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374063" y="3573016"/>
              <a:ext cx="158750" cy="158750"/>
            </a:xfrm>
            <a:prstGeom prst="rect">
              <a:avLst/>
            </a:prstGeom>
          </p:spPr>
        </p:pic>
        <p:pic>
          <p:nvPicPr>
            <p:cNvPr id="131" name="Bild 5439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590087" y="3573016"/>
              <a:ext cx="158750" cy="158750"/>
            </a:xfrm>
            <a:prstGeom prst="rect">
              <a:avLst/>
            </a:prstGeom>
          </p:spPr>
        </p:pic>
        <p:pic>
          <p:nvPicPr>
            <p:cNvPr id="132" name="Bild 527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58746" y="4221088"/>
              <a:ext cx="158750" cy="158750"/>
            </a:xfrm>
            <a:prstGeom prst="rect">
              <a:avLst/>
            </a:prstGeom>
          </p:spPr>
        </p:pic>
        <p:pic>
          <p:nvPicPr>
            <p:cNvPr id="133" name="Bild 527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042722" y="4221088"/>
              <a:ext cx="158750" cy="158750"/>
            </a:xfrm>
            <a:prstGeom prst="rect">
              <a:avLst/>
            </a:prstGeom>
          </p:spPr>
        </p:pic>
        <p:sp>
          <p:nvSpPr>
            <p:cNvPr id="134" name="Text Box 29"/>
            <p:cNvSpPr txBox="1">
              <a:spLocks noChangeArrowheads="1"/>
            </p:cNvSpPr>
            <p:nvPr/>
          </p:nvSpPr>
          <p:spPr bwMode="auto">
            <a:xfrm>
              <a:off x="1707598" y="1744040"/>
              <a:ext cx="556563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de-DE" sz="1400" dirty="0">
                  <a:solidFill>
                    <a:srgbClr val="000000"/>
                  </a:solidFill>
                  <a:latin typeface="+mj-lt"/>
                </a:rPr>
                <a:t>Solar</a:t>
              </a:r>
            </a:p>
          </p:txBody>
        </p:sp>
        <p:sp>
          <p:nvSpPr>
            <p:cNvPr id="135" name="Text Box 35"/>
            <p:cNvSpPr txBox="1">
              <a:spLocks noChangeArrowheads="1"/>
            </p:cNvSpPr>
            <p:nvPr/>
          </p:nvSpPr>
          <p:spPr bwMode="auto">
            <a:xfrm>
              <a:off x="4624025" y="1744040"/>
              <a:ext cx="659155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de-DE" sz="1400" dirty="0">
                  <a:solidFill>
                    <a:srgbClr val="000000"/>
                  </a:solidFill>
                  <a:latin typeface="+mj-lt"/>
                </a:rPr>
                <a:t>Biogas</a:t>
              </a:r>
            </a:p>
          </p:txBody>
        </p:sp>
        <p:sp>
          <p:nvSpPr>
            <p:cNvPr id="136" name="Text Box 41"/>
            <p:cNvSpPr txBox="1">
              <a:spLocks noChangeArrowheads="1"/>
            </p:cNvSpPr>
            <p:nvPr/>
          </p:nvSpPr>
          <p:spPr bwMode="auto">
            <a:xfrm>
              <a:off x="6130077" y="1743652"/>
              <a:ext cx="1313343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GB" sz="1400" dirty="0">
                  <a:solidFill>
                    <a:srgbClr val="000000"/>
                  </a:solidFill>
                  <a:latin typeface="+mj-lt"/>
                </a:rPr>
                <a:t>Cooking energy</a:t>
              </a:r>
            </a:p>
          </p:txBody>
        </p:sp>
        <p:sp>
          <p:nvSpPr>
            <p:cNvPr id="137" name="Text Box 38"/>
            <p:cNvSpPr txBox="1">
              <a:spLocks noChangeArrowheads="1"/>
            </p:cNvSpPr>
            <p:nvPr/>
          </p:nvSpPr>
          <p:spPr bwMode="auto">
            <a:xfrm>
              <a:off x="8379524" y="1681644"/>
              <a:ext cx="1326004" cy="523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GB" sz="1400" dirty="0">
                  <a:solidFill>
                    <a:srgbClr val="000000"/>
                  </a:solidFill>
                  <a:latin typeface="+mj-lt"/>
                </a:rPr>
                <a:t>Grid extension/ </a:t>
              </a:r>
              <a:endParaRPr lang="en-GB" sz="1400" dirty="0" smtClean="0">
                <a:solidFill>
                  <a:srgbClr val="000000"/>
                </a:solidFill>
                <a:latin typeface="+mj-lt"/>
              </a:endParaRPr>
            </a:p>
            <a:p>
              <a:pPr algn="l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GB" sz="1400" dirty="0" smtClean="0">
                  <a:solidFill>
                    <a:srgbClr val="000000"/>
                  </a:solidFill>
                  <a:latin typeface="+mj-lt"/>
                </a:rPr>
                <a:t>densification</a:t>
              </a:r>
              <a:endParaRPr lang="en-GB" sz="1400" dirty="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38" name="Text Box 32"/>
            <p:cNvSpPr txBox="1">
              <a:spLocks noChangeArrowheads="1"/>
            </p:cNvSpPr>
            <p:nvPr/>
          </p:nvSpPr>
          <p:spPr bwMode="auto">
            <a:xfrm>
              <a:off x="3213633" y="1744040"/>
              <a:ext cx="629387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GB" sz="1400" dirty="0">
                  <a:solidFill>
                    <a:srgbClr val="000000"/>
                  </a:solidFill>
                  <a:latin typeface="+mj-lt"/>
                </a:rPr>
                <a:t>Hydro</a:t>
              </a:r>
            </a:p>
          </p:txBody>
        </p:sp>
        <p:pic>
          <p:nvPicPr>
            <p:cNvPr id="139" name="Bild 1" descr="batt.png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44649" y="1700808"/>
              <a:ext cx="463352" cy="463352"/>
            </a:xfrm>
            <a:prstGeom prst="rect">
              <a:avLst/>
            </a:prstGeom>
          </p:spPr>
        </p:pic>
        <p:pic>
          <p:nvPicPr>
            <p:cNvPr id="140" name="Bild 2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50732" y="1700808"/>
              <a:ext cx="463352" cy="463352"/>
            </a:xfrm>
            <a:prstGeom prst="rect">
              <a:avLst/>
            </a:prstGeom>
          </p:spPr>
        </p:pic>
        <p:pic>
          <p:nvPicPr>
            <p:cNvPr id="141" name="Bild 3" descr="strom.png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03460" y="1700808"/>
              <a:ext cx="463352" cy="463352"/>
            </a:xfrm>
            <a:prstGeom prst="rect">
              <a:avLst/>
            </a:prstGeom>
          </p:spPr>
        </p:pic>
        <p:pic>
          <p:nvPicPr>
            <p:cNvPr id="142" name="Bild 4" descr="topf.png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671632" y="1700808"/>
              <a:ext cx="463352" cy="463352"/>
            </a:xfrm>
            <a:prstGeom prst="rect">
              <a:avLst/>
            </a:prstGeom>
          </p:spPr>
        </p:pic>
        <p:pic>
          <p:nvPicPr>
            <p:cNvPr id="143" name="Bild 5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90892" y="1700808"/>
              <a:ext cx="463352" cy="463352"/>
            </a:xfrm>
            <a:prstGeom prst="rect">
              <a:avLst/>
            </a:prstGeom>
          </p:spPr>
        </p:pic>
      </p:grpSp>
      <p:sp>
        <p:nvSpPr>
          <p:cNvPr id="3144" name="Footer Placeholder 314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7662110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charset="0"/>
              </a:rPr>
              <a:t>Adding diagrams and pictures (2/5)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6975D03-251A-8441-85CE-BC5429BE50C3}" type="slidenum">
              <a:rPr lang="de-DE" smtClean="0"/>
              <a:pPr>
                <a:defRPr/>
              </a:pPr>
              <a:t>16</a:t>
            </a:fld>
            <a:endParaRPr lang="de-DE" dirty="0"/>
          </a:p>
        </p:txBody>
      </p:sp>
      <p:sp>
        <p:nvSpPr>
          <p:cNvPr id="7" name="Content Placeholder 6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marL="400050" lvl="1" indent="-342900">
              <a:buClr>
                <a:schemeClr val="accent2"/>
              </a:buClr>
              <a:buFont typeface="Calibri" pitchFamily="34" charset="0"/>
              <a:buChar char="•"/>
              <a:tabLst>
                <a:tab pos="5559425" algn="l"/>
              </a:tabLst>
              <a:defRPr/>
            </a:pPr>
            <a:r>
              <a:rPr lang="en-GB" dirty="0"/>
              <a:t>Pictures should be inserted into circles. A variation of different sizes makes the presentation more interesting.</a:t>
            </a:r>
          </a:p>
          <a:p>
            <a:pPr marL="400050" lvl="1" indent="-342900">
              <a:buClr>
                <a:schemeClr val="accent2"/>
              </a:buClr>
              <a:buFont typeface="Calibri" pitchFamily="34" charset="0"/>
              <a:buChar char="•"/>
              <a:tabLst>
                <a:tab pos="5559425" algn="l"/>
              </a:tabLst>
              <a:defRPr/>
            </a:pPr>
            <a:r>
              <a:rPr lang="en-GB" dirty="0"/>
              <a:t>The pictures can positioned inside the slide or </a:t>
            </a:r>
            <a:br>
              <a:rPr lang="en-GB" dirty="0"/>
            </a:br>
            <a:r>
              <a:rPr lang="en-GB" dirty="0"/>
              <a:t>can be cropped on the edges or moved to the </a:t>
            </a:r>
            <a:br>
              <a:rPr lang="en-GB" dirty="0"/>
            </a:br>
            <a:r>
              <a:rPr lang="en-GB" dirty="0"/>
              <a:t>bleed of the slide.</a:t>
            </a:r>
          </a:p>
          <a:p>
            <a:pPr marL="400050" lvl="1" indent="-342900">
              <a:buClr>
                <a:schemeClr val="accent2"/>
              </a:buClr>
              <a:buFont typeface="Calibri" pitchFamily="34" charset="0"/>
              <a:buChar char="•"/>
              <a:tabLst>
                <a:tab pos="5559425" algn="l"/>
              </a:tabLst>
              <a:defRPr/>
            </a:pPr>
            <a:r>
              <a:rPr lang="en-GB" dirty="0"/>
              <a:t>To guarantee the circle format of the pictures delete the example picture and add a picture of your choice into the circle – </a:t>
            </a:r>
            <a:r>
              <a:rPr lang="en-GB" b="1" dirty="0"/>
              <a:t>do not use the replace function as the format may change</a:t>
            </a:r>
            <a:r>
              <a:rPr lang="en-GB" dirty="0"/>
              <a:t>.</a:t>
            </a:r>
          </a:p>
          <a:p>
            <a:pPr marL="400050" lvl="1" indent="-342900">
              <a:buClr>
                <a:schemeClr val="accent2"/>
              </a:buClr>
              <a:buFont typeface="Calibri" pitchFamily="34" charset="0"/>
              <a:buChar char="•"/>
              <a:tabLst>
                <a:tab pos="5559425" algn="l"/>
              </a:tabLst>
              <a:defRPr/>
            </a:pPr>
            <a:r>
              <a:rPr lang="en-GB" dirty="0"/>
              <a:t>Graphic elements should use rounded edges.</a:t>
            </a:r>
          </a:p>
          <a:p>
            <a:endParaRPr lang="de-DE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8" name="Bildplatzhalter 18" descr="IMG_4427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6969224" y="980728"/>
            <a:ext cx="3080792" cy="3080001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2246960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charset="0"/>
              </a:rPr>
              <a:t>Adding diagrams and pictures (3/5)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17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dirty="0"/>
              <a:t>Graphic elements should use rounded edges. </a:t>
            </a:r>
          </a:p>
          <a:p>
            <a:endParaRPr lang="de-DE" dirty="0"/>
          </a:p>
        </p:txBody>
      </p:sp>
      <p:sp>
        <p:nvSpPr>
          <p:cNvPr id="6" name="Bild 8"/>
          <p:cNvSpPr>
            <a:spLocks noChangeAspect="1"/>
          </p:cNvSpPr>
          <p:nvPr/>
        </p:nvSpPr>
        <p:spPr bwMode="auto">
          <a:xfrm>
            <a:off x="2443496" y="3797035"/>
            <a:ext cx="470639" cy="470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" name="Bild 10"/>
          <p:cNvSpPr>
            <a:spLocks noChangeAspect="1"/>
          </p:cNvSpPr>
          <p:nvPr/>
        </p:nvSpPr>
        <p:spPr bwMode="auto">
          <a:xfrm>
            <a:off x="5247340" y="3820010"/>
            <a:ext cx="446500" cy="446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" name="Bild 11"/>
          <p:cNvSpPr>
            <a:spLocks noChangeAspect="1"/>
          </p:cNvSpPr>
          <p:nvPr/>
        </p:nvSpPr>
        <p:spPr bwMode="auto">
          <a:xfrm>
            <a:off x="8112800" y="3815400"/>
            <a:ext cx="466050" cy="4540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" name="Bild 12"/>
          <p:cNvSpPr>
            <a:spLocks noChangeAspect="1"/>
          </p:cNvSpPr>
          <p:nvPr/>
        </p:nvSpPr>
        <p:spPr bwMode="auto">
          <a:xfrm>
            <a:off x="6681709" y="3813819"/>
            <a:ext cx="455681" cy="455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graphicFrame>
        <p:nvGraphicFramePr>
          <p:cNvPr id="10" name="Diagramm 10"/>
          <p:cNvGraphicFramePr/>
          <p:nvPr>
            <p:extLst>
              <p:ext uri="{D42A27DB-BD31-4B8C-83A1-F6EECF244321}">
                <p14:modId xmlns:p14="http://schemas.microsoft.com/office/powerpoint/2010/main" val="1447525979"/>
              </p:ext>
            </p:extLst>
          </p:nvPr>
        </p:nvGraphicFramePr>
        <p:xfrm>
          <a:off x="1368361" y="2636912"/>
          <a:ext cx="7078650" cy="183038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1" name="Footer Placeholder 10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10217816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charset="0"/>
              </a:rPr>
              <a:t>Adding diagrams and pictures (4/5)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18</a:t>
            </a:fld>
            <a:endParaRPr lang="en-GB" dirty="0"/>
          </a:p>
        </p:txBody>
      </p:sp>
      <p:graphicFrame>
        <p:nvGraphicFramePr>
          <p:cNvPr id="6" name="Diagramm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9699409"/>
              </p:ext>
            </p:extLst>
          </p:nvPr>
        </p:nvGraphicFramePr>
        <p:xfrm>
          <a:off x="1280593" y="1268760"/>
          <a:ext cx="8136903" cy="5112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87237883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charset="0"/>
              </a:rPr>
              <a:t>Adding diagrams and pictures (5/5)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19</a:t>
            </a:fld>
            <a:endParaRPr lang="en-GB" dirty="0"/>
          </a:p>
        </p:txBody>
      </p:sp>
      <p:grpSp>
        <p:nvGrpSpPr>
          <p:cNvPr id="2" name="Group 1"/>
          <p:cNvGrpSpPr/>
          <p:nvPr/>
        </p:nvGrpSpPr>
        <p:grpSpPr>
          <a:xfrm>
            <a:off x="1139825" y="1484314"/>
            <a:ext cx="8088313" cy="4257674"/>
            <a:chOff x="1139825" y="1484314"/>
            <a:chExt cx="8088313" cy="4257674"/>
          </a:xfrm>
        </p:grpSpPr>
        <p:cxnSp>
          <p:nvCxnSpPr>
            <p:cNvPr id="6" name="Gerade Verbindung 57"/>
            <p:cNvCxnSpPr>
              <a:cxnSpLocks noChangeShapeType="1"/>
            </p:cNvCxnSpPr>
            <p:nvPr/>
          </p:nvCxnSpPr>
          <p:spPr bwMode="auto">
            <a:xfrm flipH="1">
              <a:off x="5816600" y="2349500"/>
              <a:ext cx="0" cy="760413"/>
            </a:xfrm>
            <a:prstGeom prst="line">
              <a:avLst/>
            </a:prstGeom>
            <a:noFill/>
            <a:ln w="38100">
              <a:solidFill>
                <a:schemeClr val="accent4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7" name="Gruppierung 6"/>
            <p:cNvGrpSpPr>
              <a:grpSpLocks/>
            </p:cNvGrpSpPr>
            <p:nvPr/>
          </p:nvGrpSpPr>
          <p:grpSpPr bwMode="auto">
            <a:xfrm>
              <a:off x="1638300" y="2320925"/>
              <a:ext cx="7059613" cy="788988"/>
              <a:chOff x="1376497" y="2830321"/>
              <a:chExt cx="6816197" cy="789760"/>
            </a:xfrm>
          </p:grpSpPr>
          <p:cxnSp>
            <p:nvCxnSpPr>
              <p:cNvPr id="8" name="Gerade Verbindung 7"/>
              <p:cNvCxnSpPr>
                <a:cxnSpLocks noChangeShapeType="1"/>
              </p:cNvCxnSpPr>
              <p:nvPr/>
            </p:nvCxnSpPr>
            <p:spPr bwMode="auto">
              <a:xfrm flipH="1">
                <a:off x="1376497" y="3620081"/>
                <a:ext cx="6816197" cy="0"/>
              </a:xfrm>
              <a:prstGeom prst="line">
                <a:avLst/>
              </a:prstGeom>
              <a:noFill/>
              <a:ln w="38100">
                <a:solidFill>
                  <a:srgbClr val="205595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" name="Gerade Verbindung 8"/>
              <p:cNvCxnSpPr>
                <a:cxnSpLocks noChangeShapeType="1"/>
              </p:cNvCxnSpPr>
              <p:nvPr/>
            </p:nvCxnSpPr>
            <p:spPr bwMode="auto">
              <a:xfrm flipH="1">
                <a:off x="1408686" y="2844623"/>
                <a:ext cx="0" cy="759567"/>
              </a:xfrm>
              <a:prstGeom prst="line">
                <a:avLst/>
              </a:prstGeom>
              <a:noFill/>
              <a:ln w="38100">
                <a:solidFill>
                  <a:srgbClr val="205595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" name="Gerade Verbindung 9"/>
              <p:cNvCxnSpPr>
                <a:cxnSpLocks noChangeShapeType="1"/>
              </p:cNvCxnSpPr>
              <p:nvPr/>
            </p:nvCxnSpPr>
            <p:spPr bwMode="auto">
              <a:xfrm flipH="1">
                <a:off x="2561323" y="2844623"/>
                <a:ext cx="0" cy="761156"/>
              </a:xfrm>
              <a:prstGeom prst="line">
                <a:avLst/>
              </a:prstGeom>
              <a:noFill/>
              <a:ln w="38100">
                <a:solidFill>
                  <a:srgbClr val="205595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" name="Gerade Verbindung 10"/>
              <p:cNvCxnSpPr>
                <a:cxnSpLocks noChangeShapeType="1"/>
              </p:cNvCxnSpPr>
              <p:nvPr/>
            </p:nvCxnSpPr>
            <p:spPr bwMode="auto">
              <a:xfrm flipH="1">
                <a:off x="3603602" y="2844623"/>
                <a:ext cx="0" cy="761156"/>
              </a:xfrm>
              <a:prstGeom prst="line">
                <a:avLst/>
              </a:prstGeom>
              <a:noFill/>
              <a:ln w="38100">
                <a:solidFill>
                  <a:srgbClr val="205595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" name="Gerade Verbindung 11"/>
              <p:cNvCxnSpPr>
                <a:cxnSpLocks noChangeShapeType="1"/>
              </p:cNvCxnSpPr>
              <p:nvPr/>
            </p:nvCxnSpPr>
            <p:spPr bwMode="auto">
              <a:xfrm flipH="1">
                <a:off x="4507932" y="2844623"/>
                <a:ext cx="0" cy="761156"/>
              </a:xfrm>
              <a:prstGeom prst="line">
                <a:avLst/>
              </a:prstGeom>
              <a:noFill/>
              <a:ln w="38100">
                <a:solidFill>
                  <a:srgbClr val="205595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" name="Gerade Verbindung 12"/>
              <p:cNvCxnSpPr>
                <a:cxnSpLocks noChangeShapeType="1"/>
              </p:cNvCxnSpPr>
              <p:nvPr/>
            </p:nvCxnSpPr>
            <p:spPr bwMode="auto">
              <a:xfrm flipH="1">
                <a:off x="6315059" y="2830321"/>
                <a:ext cx="0" cy="761157"/>
              </a:xfrm>
              <a:prstGeom prst="line">
                <a:avLst/>
              </a:prstGeom>
              <a:noFill/>
              <a:ln w="38100">
                <a:solidFill>
                  <a:srgbClr val="205595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" name="Gerade Verbindung 13"/>
              <p:cNvCxnSpPr>
                <a:cxnSpLocks noChangeShapeType="1"/>
              </p:cNvCxnSpPr>
              <p:nvPr/>
            </p:nvCxnSpPr>
            <p:spPr bwMode="auto">
              <a:xfrm flipH="1">
                <a:off x="7219389" y="2830321"/>
                <a:ext cx="0" cy="761157"/>
              </a:xfrm>
              <a:prstGeom prst="line">
                <a:avLst/>
              </a:prstGeom>
              <a:noFill/>
              <a:ln w="38100">
                <a:solidFill>
                  <a:srgbClr val="205595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5" name="Gruppierung 14"/>
            <p:cNvGrpSpPr/>
            <p:nvPr/>
          </p:nvGrpSpPr>
          <p:grpSpPr>
            <a:xfrm>
              <a:off x="8023947" y="2204872"/>
              <a:ext cx="720080" cy="1918773"/>
              <a:chOff x="7289129" y="2707456"/>
              <a:chExt cx="877486" cy="1918773"/>
            </a:xfrm>
            <a:solidFill>
              <a:schemeClr val="accent1"/>
            </a:solidFill>
          </p:grpSpPr>
          <p:sp>
            <p:nvSpPr>
              <p:cNvPr id="16" name="Pfeil nach unten 15"/>
              <p:cNvSpPr/>
              <p:nvPr/>
            </p:nvSpPr>
            <p:spPr bwMode="auto">
              <a:xfrm rot="5400000">
                <a:off x="7579319" y="4099773"/>
                <a:ext cx="236266" cy="816645"/>
              </a:xfrm>
              <a:prstGeom prst="downArrow">
                <a:avLst/>
              </a:prstGeom>
              <a:grp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GB"/>
              </a:p>
            </p:txBody>
          </p:sp>
          <p:sp>
            <p:nvSpPr>
              <p:cNvPr id="17" name="Pfeil nach unten 16"/>
              <p:cNvSpPr/>
              <p:nvPr/>
            </p:nvSpPr>
            <p:spPr bwMode="auto">
              <a:xfrm rot="10800000">
                <a:off x="7930349" y="2707456"/>
                <a:ext cx="236266" cy="1790971"/>
              </a:xfrm>
              <a:prstGeom prst="downArrow">
                <a:avLst/>
              </a:prstGeom>
              <a:grp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GB"/>
              </a:p>
            </p:txBody>
          </p:sp>
        </p:grpSp>
        <p:grpSp>
          <p:nvGrpSpPr>
            <p:cNvPr id="18" name="Gruppierung 22"/>
            <p:cNvGrpSpPr>
              <a:grpSpLocks/>
            </p:cNvGrpSpPr>
            <p:nvPr/>
          </p:nvGrpSpPr>
          <p:grpSpPr bwMode="auto">
            <a:xfrm>
              <a:off x="1155700" y="1484314"/>
              <a:ext cx="7900988" cy="963611"/>
              <a:chOff x="912896" y="1994689"/>
              <a:chExt cx="7449798" cy="962958"/>
            </a:xfrm>
            <a:solidFill>
              <a:schemeClr val="accent4"/>
            </a:solidFill>
          </p:grpSpPr>
          <p:sp>
            <p:nvSpPr>
              <p:cNvPr id="19" name="Abgerundetes Rechteck 23"/>
              <p:cNvSpPr/>
              <p:nvPr/>
            </p:nvSpPr>
            <p:spPr bwMode="auto">
              <a:xfrm>
                <a:off x="3156356" y="1994689"/>
                <a:ext cx="5206338" cy="437016"/>
              </a:xfrm>
              <a:prstGeom prst="roundRect">
                <a:avLst/>
              </a:prstGeom>
              <a:ln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en-GB" dirty="0">
                    <a:solidFill>
                      <a:srgbClr val="FFFFFF"/>
                    </a:solidFill>
                    <a:latin typeface="Calibri" pitchFamily="34" charset="0"/>
                  </a:rPr>
                  <a:t>Governing Board</a:t>
                </a:r>
              </a:p>
            </p:txBody>
          </p:sp>
          <p:sp>
            <p:nvSpPr>
              <p:cNvPr id="20" name="Abgerundetes Rechteck 24"/>
              <p:cNvSpPr/>
              <p:nvPr/>
            </p:nvSpPr>
            <p:spPr bwMode="auto">
              <a:xfrm>
                <a:off x="6683309" y="2512138"/>
                <a:ext cx="794408" cy="437016"/>
              </a:xfrm>
              <a:prstGeom prst="roundRect">
                <a:avLst/>
              </a:prstGeom>
              <a:ln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de-DE" sz="1200" dirty="0">
                    <a:solidFill>
                      <a:srgbClr val="FFFFFF"/>
                    </a:solidFill>
                  </a:rPr>
                  <a:t>DGIS</a:t>
                </a:r>
                <a:endParaRPr lang="en-GB" sz="1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Abgerundetes Rechteck 25"/>
              <p:cNvSpPr/>
              <p:nvPr/>
            </p:nvSpPr>
            <p:spPr bwMode="auto">
              <a:xfrm>
                <a:off x="7565844" y="2504829"/>
                <a:ext cx="794408" cy="437016"/>
              </a:xfrm>
              <a:prstGeom prst="roundRect">
                <a:avLst/>
              </a:prstGeom>
              <a:ln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en-GB" sz="1200" dirty="0">
                    <a:solidFill>
                      <a:srgbClr val="FFFFFF"/>
                    </a:solidFill>
                  </a:rPr>
                  <a:t>BMZ</a:t>
                </a:r>
              </a:p>
            </p:txBody>
          </p:sp>
          <p:sp>
            <p:nvSpPr>
              <p:cNvPr id="22" name="Abgerundetes Rechteck 26"/>
              <p:cNvSpPr/>
              <p:nvPr/>
            </p:nvSpPr>
            <p:spPr bwMode="auto">
              <a:xfrm>
                <a:off x="4918242" y="2520039"/>
                <a:ext cx="794408" cy="437016"/>
              </a:xfrm>
              <a:prstGeom prst="roundRect">
                <a:avLst/>
              </a:prstGeom>
              <a:ln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de-DE" sz="1200" dirty="0" smtClean="0">
                    <a:solidFill>
                      <a:srgbClr val="FFFFFF"/>
                    </a:solidFill>
                  </a:rPr>
                  <a:t>DFID</a:t>
                </a:r>
                <a:endParaRPr lang="en-GB" sz="1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3" name="Abgerundetes Rechteck 27"/>
              <p:cNvSpPr/>
              <p:nvPr/>
            </p:nvSpPr>
            <p:spPr bwMode="auto">
              <a:xfrm>
                <a:off x="5800775" y="2512730"/>
                <a:ext cx="794408" cy="437016"/>
              </a:xfrm>
              <a:prstGeom prst="roundRect">
                <a:avLst/>
              </a:prstGeom>
              <a:ln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de-DE" sz="1200" dirty="0">
                    <a:solidFill>
                      <a:srgbClr val="FFFFFF"/>
                    </a:solidFill>
                  </a:rPr>
                  <a:t>MFA-NO</a:t>
                </a:r>
              </a:p>
            </p:txBody>
          </p:sp>
          <p:sp>
            <p:nvSpPr>
              <p:cNvPr id="24" name="Abgerundetes Rechteck 28"/>
              <p:cNvSpPr/>
              <p:nvPr/>
            </p:nvSpPr>
            <p:spPr bwMode="auto">
              <a:xfrm>
                <a:off x="4035708" y="2520335"/>
                <a:ext cx="794408" cy="437016"/>
              </a:xfrm>
              <a:prstGeom prst="roundRect">
                <a:avLst/>
              </a:prstGeom>
              <a:ln>
                <a:headEnd type="none" w="med" len="med"/>
                <a:tailEnd type="none" w="med" len="me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de-DE" sz="1200" dirty="0" smtClean="0">
                    <a:solidFill>
                      <a:srgbClr val="FFFFFF"/>
                    </a:solidFill>
                  </a:rPr>
                  <a:t>DFAT</a:t>
                </a:r>
                <a:endParaRPr lang="de-DE" sz="1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25" name="Abgerundetes Rechteck 29"/>
              <p:cNvSpPr/>
              <p:nvPr/>
            </p:nvSpPr>
            <p:spPr bwMode="auto">
              <a:xfrm>
                <a:off x="2025611" y="2520335"/>
                <a:ext cx="995190" cy="437016"/>
              </a:xfrm>
              <a:prstGeom prst="roundRect">
                <a:avLst/>
              </a:prstGeom>
              <a:ln>
                <a:headEnd type="none" w="med" len="med"/>
                <a:tailEnd type="none" w="med" len="med"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de-DE" sz="1200" i="1" dirty="0">
                    <a:solidFill>
                      <a:srgbClr val="FFFFFF"/>
                    </a:solidFill>
                  </a:rPr>
                  <a:t>ACP-EU-EF</a:t>
                </a:r>
              </a:p>
            </p:txBody>
          </p:sp>
          <p:sp>
            <p:nvSpPr>
              <p:cNvPr id="26" name="Abgerundetes Rechteck 30"/>
              <p:cNvSpPr/>
              <p:nvPr/>
            </p:nvSpPr>
            <p:spPr bwMode="auto">
              <a:xfrm>
                <a:off x="912896" y="2520631"/>
                <a:ext cx="995190" cy="437016"/>
              </a:xfrm>
              <a:prstGeom prst="roundRect">
                <a:avLst/>
              </a:prstGeom>
              <a:ln>
                <a:headEnd type="none" w="med" len="med"/>
                <a:tailEnd type="none" w="med" len="med"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de-DE" sz="1200" i="1" dirty="0" err="1">
                    <a:solidFill>
                      <a:srgbClr val="FFFFFF"/>
                    </a:solidFill>
                  </a:rPr>
                  <a:t>Irish</a:t>
                </a:r>
                <a:r>
                  <a:rPr lang="de-DE" sz="1200" i="1" dirty="0">
                    <a:solidFill>
                      <a:srgbClr val="FFFFFF"/>
                    </a:solidFill>
                  </a:rPr>
                  <a:t> </a:t>
                </a:r>
                <a:r>
                  <a:rPr lang="de-DE" sz="1200" i="1" dirty="0" err="1">
                    <a:solidFill>
                      <a:srgbClr val="FFFFFF"/>
                    </a:solidFill>
                  </a:rPr>
                  <a:t>Aid</a:t>
                </a:r>
                <a:endParaRPr lang="de-DE" sz="1200" i="1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27" name="Gruppierung 31"/>
            <p:cNvGrpSpPr>
              <a:grpSpLocks/>
            </p:cNvGrpSpPr>
            <p:nvPr/>
          </p:nvGrpSpPr>
          <p:grpSpPr bwMode="auto">
            <a:xfrm>
              <a:off x="2505075" y="3455988"/>
              <a:ext cx="5976795" cy="792162"/>
              <a:chOff x="1817584" y="3966294"/>
              <a:chExt cx="5976590" cy="792309"/>
            </a:xfrm>
          </p:grpSpPr>
          <p:sp>
            <p:nvSpPr>
              <p:cNvPr id="28" name="Abgerundetes Rechteck 32"/>
              <p:cNvSpPr/>
              <p:nvPr/>
            </p:nvSpPr>
            <p:spPr bwMode="auto">
              <a:xfrm>
                <a:off x="1817584" y="4321587"/>
                <a:ext cx="5384302" cy="437016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innerShdw blurRad="381000" dist="63500" dir="5400000">
                  <a:prstClr val="black">
                    <a:alpha val="34000"/>
                  </a:prstClr>
                </a:innerShdw>
              </a:effectLst>
            </p:spPr>
            <p:txBody>
              <a:bodyPr anchor="ctr"/>
              <a:lstStyle/>
              <a:p>
                <a:pPr>
                  <a:defRPr/>
                </a:pPr>
                <a:r>
                  <a:rPr lang="de-DE" sz="1200" dirty="0">
                    <a:solidFill>
                      <a:srgbClr val="FFFFFF"/>
                    </a:solidFill>
                    <a:latin typeface="Calibri" pitchFamily="34" charset="0"/>
                  </a:rPr>
                  <a:t>International </a:t>
                </a:r>
                <a:r>
                  <a:rPr lang="de-DE" sz="1200" dirty="0" err="1">
                    <a:solidFill>
                      <a:srgbClr val="FFFFFF"/>
                    </a:solidFill>
                    <a:latin typeface="Calibri" pitchFamily="34" charset="0"/>
                  </a:rPr>
                  <a:t>Energising</a:t>
                </a:r>
                <a:r>
                  <a:rPr lang="de-DE" sz="1200" dirty="0">
                    <a:solidFill>
                      <a:srgbClr val="FFFFFF"/>
                    </a:solidFill>
                    <a:latin typeface="Calibri" pitchFamily="34" charset="0"/>
                  </a:rPr>
                  <a:t> Development Programme </a:t>
                </a:r>
              </a:p>
            </p:txBody>
          </p:sp>
          <p:sp>
            <p:nvSpPr>
              <p:cNvPr id="29" name="Rechteck 33"/>
              <p:cNvSpPr>
                <a:spLocks noChangeArrowheads="1"/>
              </p:cNvSpPr>
              <p:nvPr/>
            </p:nvSpPr>
            <p:spPr bwMode="auto">
              <a:xfrm>
                <a:off x="6674675" y="3966294"/>
                <a:ext cx="1119499" cy="277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en-GB" sz="1200" dirty="0">
                    <a:solidFill>
                      <a:srgbClr val="205595"/>
                    </a:solidFill>
                    <a:latin typeface="Calibri" pitchFamily="34" charset="0"/>
                  </a:rPr>
                  <a:t>commissioning</a:t>
                </a:r>
                <a:endParaRPr lang="de-DE" sz="1200" dirty="0">
                  <a:solidFill>
                    <a:srgbClr val="205595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30" name="Rechteck 34"/>
            <p:cNvSpPr>
              <a:spLocks noChangeArrowheads="1"/>
            </p:cNvSpPr>
            <p:nvPr/>
          </p:nvSpPr>
          <p:spPr bwMode="auto">
            <a:xfrm>
              <a:off x="1562100" y="3132138"/>
              <a:ext cx="5680075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GB" sz="1200" dirty="0">
                  <a:solidFill>
                    <a:schemeClr val="accent4"/>
                  </a:solidFill>
                  <a:latin typeface="Calibri" pitchFamily="34" charset="0"/>
                </a:rPr>
                <a:t>co-financing and co-governing based on </a:t>
              </a:r>
              <a:r>
                <a:rPr lang="en-GB" sz="1200" dirty="0" err="1">
                  <a:solidFill>
                    <a:schemeClr val="accent4"/>
                  </a:solidFill>
                  <a:latin typeface="Calibri" pitchFamily="34" charset="0"/>
                </a:rPr>
                <a:t>MoU</a:t>
              </a:r>
              <a:endParaRPr lang="en-GB" sz="1200" dirty="0">
                <a:solidFill>
                  <a:schemeClr val="accent4"/>
                </a:solidFill>
                <a:latin typeface="Calibri" pitchFamily="34" charset="0"/>
              </a:endParaRPr>
            </a:p>
          </p:txBody>
        </p:sp>
        <p:grpSp>
          <p:nvGrpSpPr>
            <p:cNvPr id="31" name="Gruppierung 35"/>
            <p:cNvGrpSpPr>
              <a:grpSpLocks/>
            </p:cNvGrpSpPr>
            <p:nvPr/>
          </p:nvGrpSpPr>
          <p:grpSpPr bwMode="auto">
            <a:xfrm>
              <a:off x="1139825" y="4310063"/>
              <a:ext cx="3190875" cy="1431925"/>
              <a:chOff x="452147" y="4820377"/>
              <a:chExt cx="3190623" cy="1431198"/>
            </a:xfrm>
          </p:grpSpPr>
          <p:sp>
            <p:nvSpPr>
              <p:cNvPr id="32" name="Abgerundetes Rechteck 36"/>
              <p:cNvSpPr/>
              <p:nvPr/>
            </p:nvSpPr>
            <p:spPr bwMode="auto">
              <a:xfrm>
                <a:off x="1817885" y="4831431"/>
                <a:ext cx="1824885" cy="1420144"/>
              </a:xfrm>
              <a:prstGeom prst="roundRect">
                <a:avLst/>
              </a:prstGeom>
              <a:solidFill>
                <a:srgbClr val="257629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innerShdw blurRad="381000" dist="63500" dir="5400000">
                  <a:prstClr val="black">
                    <a:alpha val="34000"/>
                  </a:prstClr>
                </a:innerShdw>
              </a:effectLst>
            </p:spPr>
            <p:txBody>
              <a:bodyPr anchor="ctr"/>
              <a:lstStyle/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r>
                  <a:rPr lang="de-DE" sz="1200" dirty="0">
                    <a:solidFill>
                      <a:srgbClr val="FFFFFF"/>
                    </a:solidFill>
                    <a:latin typeface="Calibri" pitchFamily="34" charset="0"/>
                  </a:rPr>
                  <a:t>Management</a:t>
                </a:r>
              </a:p>
            </p:txBody>
          </p:sp>
          <p:sp>
            <p:nvSpPr>
              <p:cNvPr id="33" name="Flussdiagramm: Alternativer Prozess 94"/>
              <p:cNvSpPr/>
              <p:nvPr/>
            </p:nvSpPr>
            <p:spPr bwMode="auto">
              <a:xfrm>
                <a:off x="452147" y="4820377"/>
                <a:ext cx="1214653" cy="1164202"/>
              </a:xfrm>
              <a:prstGeom prst="flowChartAlternateProcess">
                <a:avLst/>
              </a:prstGeom>
              <a:solidFill>
                <a:srgbClr val="A3C923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innerShdw blurRad="381000" dist="63500" dir="5400000">
                  <a:prstClr val="black">
                    <a:alpha val="34000"/>
                  </a:prstClr>
                </a:innerShdw>
              </a:effectLst>
            </p:spPr>
            <p:txBody>
              <a:bodyPr lIns="36000" rIns="36000" anchor="ctr"/>
              <a:lstStyle/>
              <a:p>
                <a:pPr>
                  <a:lnSpc>
                    <a:spcPct val="110000"/>
                  </a:lnSpc>
                  <a:spcAft>
                    <a:spcPts val="300"/>
                  </a:spcAft>
                  <a:defRPr/>
                </a:pPr>
                <a:r>
                  <a:rPr lang="en-GB" sz="900" dirty="0" smtClean="0">
                    <a:solidFill>
                      <a:srgbClr val="000000"/>
                    </a:solidFill>
                    <a:latin typeface="Calibri" pitchFamily="34" charset="0"/>
                    <a:cs typeface="Arial" pitchFamily="34" charset="0"/>
                  </a:rPr>
                  <a:t>Cooperation </a:t>
                </a:r>
                <a:r>
                  <a:rPr lang="en-GB" sz="900" dirty="0">
                    <a:solidFill>
                      <a:srgbClr val="000000"/>
                    </a:solidFill>
                    <a:latin typeface="Calibri" pitchFamily="34" charset="0"/>
                    <a:cs typeface="Arial" pitchFamily="34" charset="0"/>
                  </a:rPr>
                  <a:t>with international initiatives: Lighting Africa, AEEP, AEI, EUEI-PDF, …</a:t>
                </a:r>
              </a:p>
            </p:txBody>
          </p:sp>
          <p:sp>
            <p:nvSpPr>
              <p:cNvPr id="34" name="Flussdiagramm: Alternativer Prozess 94"/>
              <p:cNvSpPr/>
              <p:nvPr/>
            </p:nvSpPr>
            <p:spPr bwMode="auto">
              <a:xfrm>
                <a:off x="2038126" y="5042256"/>
                <a:ext cx="1384101" cy="905020"/>
              </a:xfrm>
              <a:prstGeom prst="flowChartAlternateProcess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innerShdw blurRad="381000" dist="63500" dir="5400000">
                  <a:prstClr val="black">
                    <a:alpha val="34000"/>
                  </a:prstClr>
                </a:innerShdw>
              </a:effectLst>
            </p:spPr>
            <p:txBody>
              <a:bodyPr lIns="72000" rIns="72000" anchor="ctr"/>
              <a:lstStyle/>
              <a:p>
                <a:pPr>
                  <a:defRPr/>
                </a:pPr>
                <a:r>
                  <a:rPr lang="en-GB" sz="900" dirty="0">
                    <a:latin typeface="Calibri" pitchFamily="34" charset="0"/>
                  </a:rPr>
                  <a:t>GIZ </a:t>
                </a:r>
                <a:r>
                  <a:rPr lang="en-GB" sz="900" dirty="0" err="1">
                    <a:latin typeface="Calibri" pitchFamily="34" charset="0"/>
                  </a:rPr>
                  <a:t>Eschborn</a:t>
                </a:r>
                <a:r>
                  <a:rPr lang="en-GB" sz="900" dirty="0">
                    <a:latin typeface="Calibri" pitchFamily="34" charset="0"/>
                  </a:rPr>
                  <a:t> </a:t>
                </a:r>
                <a:br>
                  <a:rPr lang="en-GB" sz="900" dirty="0">
                    <a:latin typeface="Calibri" pitchFamily="34" charset="0"/>
                  </a:rPr>
                </a:br>
                <a:r>
                  <a:rPr lang="en-GB" sz="900" dirty="0" smtClean="0">
                    <a:latin typeface="Calibri" pitchFamily="34" charset="0"/>
                  </a:rPr>
                  <a:t>in </a:t>
                </a:r>
                <a:r>
                  <a:rPr lang="en-GB" sz="900" dirty="0" err="1" smtClean="0">
                    <a:latin typeface="Calibri" pitchFamily="34" charset="0"/>
                  </a:rPr>
                  <a:t>coperation</a:t>
                </a:r>
                <a:r>
                  <a:rPr lang="en-GB" sz="900" dirty="0" smtClean="0">
                    <a:latin typeface="Calibri" pitchFamily="34" charset="0"/>
                  </a:rPr>
                  <a:t> with RVO</a:t>
                </a:r>
                <a:endParaRPr lang="en-GB" sz="900" dirty="0">
                  <a:latin typeface="Calibri" pitchFamily="34" charset="0"/>
                </a:endParaRPr>
              </a:p>
            </p:txBody>
          </p:sp>
        </p:grpSp>
        <p:grpSp>
          <p:nvGrpSpPr>
            <p:cNvPr id="35" name="Gruppierung 39"/>
            <p:cNvGrpSpPr>
              <a:grpSpLocks/>
            </p:cNvGrpSpPr>
            <p:nvPr/>
          </p:nvGrpSpPr>
          <p:grpSpPr bwMode="auto">
            <a:xfrm>
              <a:off x="4425950" y="4310063"/>
              <a:ext cx="4802188" cy="1431925"/>
              <a:chOff x="3737921" y="4820673"/>
              <a:chExt cx="4802714" cy="1430902"/>
            </a:xfrm>
          </p:grpSpPr>
          <p:sp>
            <p:nvSpPr>
              <p:cNvPr id="36" name="Abgerundetes Rechteck 40"/>
              <p:cNvSpPr/>
              <p:nvPr/>
            </p:nvSpPr>
            <p:spPr bwMode="auto">
              <a:xfrm>
                <a:off x="4441291" y="4831431"/>
                <a:ext cx="2760898" cy="1420144"/>
              </a:xfrm>
              <a:prstGeom prst="roundRect">
                <a:avLst/>
              </a:prstGeom>
              <a:solidFill>
                <a:srgbClr val="257629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innerShdw blurRad="381000" dist="63500" dir="5400000">
                  <a:prstClr val="black">
                    <a:alpha val="34000"/>
                  </a:prstClr>
                </a:innerShdw>
              </a:effectLst>
            </p:spPr>
            <p:txBody>
              <a:bodyPr anchor="ctr"/>
              <a:lstStyle/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endParaRPr lang="de-DE" sz="1200" dirty="0">
                  <a:solidFill>
                    <a:srgbClr val="FFFFFF"/>
                  </a:solidFill>
                </a:endParaRPr>
              </a:p>
              <a:p>
                <a:pPr>
                  <a:defRPr/>
                </a:pPr>
                <a:r>
                  <a:rPr lang="de-DE" sz="1200" dirty="0">
                    <a:solidFill>
                      <a:schemeClr val="bg1"/>
                    </a:solidFill>
                    <a:latin typeface="Calibri" pitchFamily="34" charset="0"/>
                  </a:rPr>
                  <a:t>Country Implementation</a:t>
                </a:r>
              </a:p>
            </p:txBody>
          </p:sp>
          <p:sp>
            <p:nvSpPr>
              <p:cNvPr id="37" name="Rechteck 41"/>
              <p:cNvSpPr>
                <a:spLocks noChangeArrowheads="1"/>
              </p:cNvSpPr>
              <p:nvPr/>
            </p:nvSpPr>
            <p:spPr bwMode="auto">
              <a:xfrm>
                <a:off x="4837494" y="4901736"/>
                <a:ext cx="1978644" cy="246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r>
                  <a:rPr lang="de-DE" sz="1000" dirty="0">
                    <a:solidFill>
                      <a:srgbClr val="FFFFFF"/>
                    </a:solidFill>
                    <a:latin typeface="Calibri" pitchFamily="34" charset="0"/>
                  </a:rPr>
                  <a:t>Bolivia, Indonesia, Ethiopia, others</a:t>
                </a:r>
              </a:p>
            </p:txBody>
          </p:sp>
          <p:sp>
            <p:nvSpPr>
              <p:cNvPr id="38" name="Flussdiagramm: Alternativer Prozess 94"/>
              <p:cNvSpPr/>
              <p:nvPr/>
            </p:nvSpPr>
            <p:spPr bwMode="auto">
              <a:xfrm>
                <a:off x="7325982" y="4820673"/>
                <a:ext cx="1214653" cy="1164202"/>
              </a:xfrm>
              <a:prstGeom prst="flowChartAlternateProcess">
                <a:avLst/>
              </a:prstGeom>
              <a:solidFill>
                <a:srgbClr val="A3C923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innerShdw blurRad="381000" dist="63500" dir="5400000">
                  <a:prstClr val="black">
                    <a:alpha val="34000"/>
                  </a:prstClr>
                </a:innerShdw>
              </a:effectLst>
            </p:spPr>
            <p:txBody>
              <a:bodyPr lIns="72000" rIns="72000" anchor="ctr"/>
              <a:lstStyle/>
              <a:p>
                <a:pPr>
                  <a:lnSpc>
                    <a:spcPct val="110000"/>
                  </a:lnSpc>
                  <a:spcAft>
                    <a:spcPts val="300"/>
                  </a:spcAft>
                  <a:defRPr/>
                </a:pPr>
                <a:r>
                  <a:rPr lang="en-GB" sz="900" dirty="0">
                    <a:solidFill>
                      <a:srgbClr val="000000"/>
                    </a:solidFill>
                    <a:latin typeface="Calibri" pitchFamily="34" charset="0"/>
                    <a:cs typeface="Arial" pitchFamily="34" charset="0"/>
                  </a:rPr>
                  <a:t>Cooperation with national programmes in partner countries</a:t>
                </a:r>
              </a:p>
            </p:txBody>
          </p:sp>
          <p:sp>
            <p:nvSpPr>
              <p:cNvPr id="39" name="Pfeil nach unten 43"/>
              <p:cNvSpPr>
                <a:spLocks noChangeArrowheads="1"/>
              </p:cNvSpPr>
              <p:nvPr/>
            </p:nvSpPr>
            <p:spPr bwMode="auto">
              <a:xfrm rot="-5400000">
                <a:off x="3925845" y="5827385"/>
                <a:ext cx="236266" cy="612113"/>
              </a:xfrm>
              <a:prstGeom prst="downArrow">
                <a:avLst>
                  <a:gd name="adj1" fmla="val 50000"/>
                  <a:gd name="adj2" fmla="val 50004"/>
                </a:avLst>
              </a:prstGeom>
              <a:solidFill>
                <a:srgbClr val="2576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cxnSp>
            <p:nvCxnSpPr>
              <p:cNvPr id="40" name="Gerade Verbindung 44"/>
              <p:cNvCxnSpPr>
                <a:cxnSpLocks noChangeShapeType="1"/>
              </p:cNvCxnSpPr>
              <p:nvPr/>
            </p:nvCxnSpPr>
            <p:spPr bwMode="auto">
              <a:xfrm>
                <a:off x="4791832" y="5434664"/>
                <a:ext cx="240059" cy="208403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1" name="Gerade Verbindung 45"/>
              <p:cNvCxnSpPr>
                <a:cxnSpLocks noChangeShapeType="1"/>
              </p:cNvCxnSpPr>
              <p:nvPr/>
            </p:nvCxnSpPr>
            <p:spPr bwMode="auto">
              <a:xfrm flipH="1">
                <a:off x="5237525" y="5414912"/>
                <a:ext cx="212637" cy="251267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42" name="Gruppierung 46"/>
              <p:cNvGrpSpPr>
                <a:grpSpLocks/>
              </p:cNvGrpSpPr>
              <p:nvPr/>
            </p:nvGrpSpPr>
            <p:grpSpPr bwMode="auto">
              <a:xfrm>
                <a:off x="4621827" y="5202261"/>
                <a:ext cx="1033671" cy="304208"/>
                <a:chOff x="4647226" y="5202261"/>
                <a:chExt cx="1223796" cy="304208"/>
              </a:xfrm>
            </p:grpSpPr>
            <p:sp>
              <p:nvSpPr>
                <p:cNvPr id="49" name="Flussdiagramm: Alternativer Prozess 94"/>
                <p:cNvSpPr/>
                <p:nvPr/>
              </p:nvSpPr>
              <p:spPr bwMode="auto">
                <a:xfrm>
                  <a:off x="5300952" y="5202261"/>
                  <a:ext cx="570070" cy="296307"/>
                </a:xfrm>
                <a:prstGeom prst="flowChartAlternateProcess">
                  <a:avLst/>
                </a:prstGeom>
                <a:solidFill>
                  <a:schemeClr val="bg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innerShdw blurRad="381000" dist="63500" dir="5400000">
                    <a:prstClr val="black">
                      <a:alpha val="34000"/>
                    </a:prstClr>
                  </a:innerShdw>
                </a:effectLst>
              </p:spPr>
              <p:txBody>
                <a:bodyPr lIns="0" rIns="0" anchor="ctr"/>
                <a:lstStyle/>
                <a:p>
                  <a:pPr>
                    <a:defRPr/>
                  </a:pPr>
                  <a:r>
                    <a:rPr lang="en-GB" sz="900" dirty="0">
                      <a:latin typeface="Calibri" pitchFamily="34" charset="0"/>
                    </a:rPr>
                    <a:t>GOV</a:t>
                  </a:r>
                </a:p>
              </p:txBody>
            </p:sp>
            <p:sp>
              <p:nvSpPr>
                <p:cNvPr id="50" name="Flussdiagramm: Alternativer Prozess 94"/>
                <p:cNvSpPr/>
                <p:nvPr/>
              </p:nvSpPr>
              <p:spPr bwMode="auto">
                <a:xfrm>
                  <a:off x="4647226" y="5210162"/>
                  <a:ext cx="570070" cy="296307"/>
                </a:xfrm>
                <a:prstGeom prst="flowChartAlternateProcess">
                  <a:avLst/>
                </a:prstGeom>
                <a:solidFill>
                  <a:schemeClr val="bg1"/>
                </a:solidFill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>
                  <a:innerShdw blurRad="381000" dist="63500" dir="5400000">
                    <a:prstClr val="black">
                      <a:alpha val="34000"/>
                    </a:prstClr>
                  </a:innerShdw>
                </a:effectLst>
              </p:spPr>
              <p:txBody>
                <a:bodyPr lIns="0" rIns="0" anchor="ctr"/>
                <a:lstStyle/>
                <a:p>
                  <a:pPr>
                    <a:defRPr/>
                  </a:pPr>
                  <a:r>
                    <a:rPr lang="en-GB" sz="900" dirty="0">
                      <a:latin typeface="Calibri" pitchFamily="34" charset="0"/>
                    </a:rPr>
                    <a:t>GIZ</a:t>
                  </a:r>
                </a:p>
              </p:txBody>
            </p:sp>
          </p:grpSp>
          <p:sp>
            <p:nvSpPr>
              <p:cNvPr id="43" name="Abgerundetes Rechteck 47"/>
              <p:cNvSpPr/>
              <p:nvPr/>
            </p:nvSpPr>
            <p:spPr bwMode="auto">
              <a:xfrm>
                <a:off x="4621224" y="5578222"/>
                <a:ext cx="1034273" cy="301878"/>
              </a:xfrm>
              <a:prstGeom prst="round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  <a:headEnd type="none" w="med" len="med"/>
                <a:tailEnd type="none" w="med" len="med"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>
                  <a:defRPr/>
                </a:pPr>
                <a:r>
                  <a:rPr lang="de-DE" sz="900" i="1" dirty="0">
                    <a:solidFill>
                      <a:schemeClr val="tx1"/>
                    </a:solidFill>
                    <a:latin typeface="Calibri" pitchFamily="34" charset="0"/>
                    <a:ea typeface="ＭＳ Ｐゴシック" charset="0"/>
                    <a:cs typeface="ＭＳ Ｐゴシック" charset="0"/>
                  </a:rPr>
                  <a:t>SNV / </a:t>
                </a:r>
                <a:r>
                  <a:rPr lang="de-DE" sz="900" i="1" dirty="0" err="1">
                    <a:solidFill>
                      <a:schemeClr val="tx1"/>
                    </a:solidFill>
                    <a:latin typeface="Calibri" pitchFamily="34" charset="0"/>
                    <a:ea typeface="ＭＳ Ｐゴシック" charset="0"/>
                    <a:cs typeface="ＭＳ Ｐゴシック" charset="0"/>
                  </a:rPr>
                  <a:t>others</a:t>
                </a:r>
                <a:endParaRPr lang="de-DE" sz="900" i="1" dirty="0">
                  <a:solidFill>
                    <a:schemeClr val="tx1"/>
                  </a:solidFill>
                  <a:latin typeface="Calibri" pitchFamily="34" charset="0"/>
                  <a:ea typeface="ＭＳ Ｐゴシック" charset="0"/>
                  <a:cs typeface="ＭＳ Ｐゴシック" charset="0"/>
                </a:endParaRPr>
              </a:p>
            </p:txBody>
          </p:sp>
          <p:cxnSp>
            <p:nvCxnSpPr>
              <p:cNvPr id="44" name="Gerade Verbindung 48"/>
              <p:cNvCxnSpPr>
                <a:cxnSpLocks noChangeShapeType="1"/>
              </p:cNvCxnSpPr>
              <p:nvPr/>
            </p:nvCxnSpPr>
            <p:spPr bwMode="auto">
              <a:xfrm>
                <a:off x="4996864" y="5358316"/>
                <a:ext cx="255571" cy="3359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45" name="Abgerundetes Rechteck 49"/>
              <p:cNvSpPr/>
              <p:nvPr/>
            </p:nvSpPr>
            <p:spPr bwMode="auto">
              <a:xfrm>
                <a:off x="5735649" y="5203572"/>
                <a:ext cx="1316026" cy="292353"/>
              </a:xfrm>
              <a:prstGeom prst="roundRect">
                <a:avLst/>
              </a:prstGeom>
              <a:solidFill>
                <a:schemeClr val="accent5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innerShdw blurRad="381000" dist="63500" dir="5400000">
                  <a:prstClr val="black">
                    <a:alpha val="34000"/>
                  </a:prstClr>
                </a:innerShdw>
              </a:effectLst>
            </p:spPr>
            <p:txBody>
              <a:bodyPr anchor="ctr"/>
              <a:lstStyle/>
              <a:p>
                <a:pPr>
                  <a:defRPr/>
                </a:pPr>
                <a:r>
                  <a:rPr lang="de-DE" sz="900" dirty="0">
                    <a:latin typeface="Calibri" pitchFamily="34" charset="0"/>
                  </a:rPr>
                  <a:t>Private </a:t>
                </a:r>
                <a:r>
                  <a:rPr lang="de-DE" sz="900" dirty="0" err="1">
                    <a:latin typeface="Calibri" pitchFamily="34" charset="0"/>
                  </a:rPr>
                  <a:t>sector</a:t>
                </a:r>
                <a:endParaRPr lang="de-DE" sz="900" dirty="0">
                  <a:latin typeface="Calibri" pitchFamily="34" charset="0"/>
                </a:endParaRPr>
              </a:p>
            </p:txBody>
          </p:sp>
          <p:sp>
            <p:nvSpPr>
              <p:cNvPr id="46" name="Abgerundetes Rechteck 50"/>
              <p:cNvSpPr/>
              <p:nvPr/>
            </p:nvSpPr>
            <p:spPr bwMode="auto">
              <a:xfrm>
                <a:off x="5741999" y="5581397"/>
                <a:ext cx="392101" cy="292353"/>
              </a:xfrm>
              <a:prstGeom prst="roundRect">
                <a:avLst/>
              </a:prstGeom>
              <a:solidFill>
                <a:schemeClr val="accent5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innerShdw blurRad="381000" dist="63500" dir="5400000">
                  <a:prstClr val="black">
                    <a:alpha val="34000"/>
                  </a:prstClr>
                </a:innerShdw>
              </a:effectLst>
            </p:spPr>
            <p:txBody>
              <a:bodyPr anchor="ctr"/>
              <a:lstStyle/>
              <a:p>
                <a:pPr>
                  <a:defRPr/>
                </a:pPr>
                <a:r>
                  <a:rPr lang="de-DE" sz="900" dirty="0">
                    <a:latin typeface="Calibri" pitchFamily="34" charset="0"/>
                  </a:rPr>
                  <a:t>GO</a:t>
                </a:r>
              </a:p>
            </p:txBody>
          </p:sp>
          <p:sp>
            <p:nvSpPr>
              <p:cNvPr id="47" name="Abgerundetes Rechteck 51"/>
              <p:cNvSpPr/>
              <p:nvPr/>
            </p:nvSpPr>
            <p:spPr bwMode="auto">
              <a:xfrm>
                <a:off x="6199485" y="5589240"/>
                <a:ext cx="392101" cy="292353"/>
              </a:xfrm>
              <a:prstGeom prst="roundRect">
                <a:avLst/>
              </a:prstGeom>
              <a:solidFill>
                <a:schemeClr val="accent5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innerShdw blurRad="381000" dist="63500" dir="5400000">
                  <a:prstClr val="black">
                    <a:alpha val="34000"/>
                  </a:prstClr>
                </a:innerShdw>
              </a:effectLst>
            </p:spPr>
            <p:txBody>
              <a:bodyPr lIns="0" rIns="0" anchor="ctr"/>
              <a:lstStyle/>
              <a:p>
                <a:pPr>
                  <a:defRPr/>
                </a:pPr>
                <a:r>
                  <a:rPr lang="de-DE" sz="900" dirty="0">
                    <a:latin typeface="Calibri" pitchFamily="34" charset="0"/>
                  </a:rPr>
                  <a:t>NGO</a:t>
                </a:r>
              </a:p>
            </p:txBody>
          </p:sp>
          <p:sp>
            <p:nvSpPr>
              <p:cNvPr id="48" name="Abgerundetes Rechteck 52"/>
              <p:cNvSpPr/>
              <p:nvPr/>
            </p:nvSpPr>
            <p:spPr bwMode="auto">
              <a:xfrm>
                <a:off x="6660232" y="5589240"/>
                <a:ext cx="392101" cy="292353"/>
              </a:xfrm>
              <a:prstGeom prst="roundRect">
                <a:avLst/>
              </a:prstGeom>
              <a:solidFill>
                <a:schemeClr val="accent5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>
                <a:innerShdw blurRad="381000" dist="63500" dir="5400000">
                  <a:prstClr val="black">
                    <a:alpha val="34000"/>
                  </a:prstClr>
                </a:innerShdw>
              </a:effectLst>
            </p:spPr>
            <p:txBody>
              <a:bodyPr lIns="0" rIns="0" anchor="ctr"/>
              <a:lstStyle/>
              <a:p>
                <a:pPr>
                  <a:defRPr/>
                </a:pPr>
                <a:r>
                  <a:rPr lang="de-DE" sz="900" dirty="0">
                    <a:latin typeface="Calibri" pitchFamily="34" charset="0"/>
                  </a:rPr>
                  <a:t>CGO</a:t>
                </a:r>
              </a:p>
            </p:txBody>
          </p:sp>
        </p:grpSp>
        <p:sp>
          <p:nvSpPr>
            <p:cNvPr id="51" name="Abgerundetes Rechteck 55"/>
            <p:cNvSpPr/>
            <p:nvPr/>
          </p:nvSpPr>
          <p:spPr bwMode="auto">
            <a:xfrm>
              <a:off x="3512844" y="2010007"/>
              <a:ext cx="842629" cy="437016"/>
            </a:xfrm>
            <a:prstGeom prst="roundRect">
              <a:avLst/>
            </a:prstGeom>
            <a:ln>
              <a:headEnd type="none" w="med" len="med"/>
              <a:tailEnd type="non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de-DE" sz="1200" dirty="0">
                  <a:solidFill>
                    <a:schemeClr val="bg1"/>
                  </a:solidFill>
                </a:rPr>
                <a:t>DEZA</a:t>
              </a:r>
            </a:p>
          </p:txBody>
        </p:sp>
      </p:grpSp>
      <p:sp>
        <p:nvSpPr>
          <p:cNvPr id="52" name="Footer Placeholder 5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6271456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Contents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2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+mj-lt"/>
              <a:buAutoNum type="arabicPeriod"/>
            </a:pPr>
            <a:r>
              <a:rPr lang="en-GB" smtClean="0"/>
              <a:t>Design of the Title Slide</a:t>
            </a:r>
          </a:p>
          <a:p>
            <a:pPr marL="457200" indent="-457200">
              <a:buFont typeface="+mj-lt"/>
              <a:buAutoNum type="arabicPeriod"/>
            </a:pPr>
            <a:r>
              <a:rPr lang="en-GB" smtClean="0"/>
              <a:t>Design of the Content Slide</a:t>
            </a:r>
          </a:p>
          <a:p>
            <a:pPr marL="457200" indent="-457200">
              <a:buFont typeface="+mj-lt"/>
              <a:buAutoNum type="arabicPeriod"/>
            </a:pPr>
            <a:r>
              <a:rPr lang="en-GB" smtClean="0"/>
              <a:t>Formatting of Text</a:t>
            </a:r>
          </a:p>
          <a:p>
            <a:pPr marL="457200" indent="-457200">
              <a:buFont typeface="+mj-lt"/>
              <a:buAutoNum type="arabicPeriod"/>
            </a:pPr>
            <a:r>
              <a:rPr lang="en-GB" smtClean="0"/>
              <a:t>Use of the EnDev Colour Palette</a:t>
            </a:r>
          </a:p>
          <a:p>
            <a:pPr marL="457200" indent="-457200">
              <a:buFont typeface="+mj-lt"/>
              <a:buAutoNum type="arabicPeriod"/>
            </a:pPr>
            <a:r>
              <a:rPr lang="en-GB" smtClean="0"/>
              <a:t>Design Guidelines</a:t>
            </a:r>
          </a:p>
          <a:p>
            <a:pPr marL="457200" indent="-457200">
              <a:buFont typeface="+mj-lt"/>
              <a:buAutoNum type="arabicPeriod"/>
            </a:pPr>
            <a:r>
              <a:rPr lang="en-GB" smtClean="0"/>
              <a:t>Use of Pictures, Illustrations &amp; Diagrams</a:t>
            </a:r>
          </a:p>
          <a:p>
            <a:pPr marL="457200" indent="-457200">
              <a:buFont typeface="+mj-lt"/>
              <a:buAutoNum type="arabicPeriod"/>
            </a:pPr>
            <a:r>
              <a:rPr lang="en-GB" smtClean="0"/>
              <a:t>Donor Logos</a:t>
            </a:r>
          </a:p>
          <a:p>
            <a:pPr marL="457200" indent="-457200">
              <a:buFont typeface="+mj-lt"/>
              <a:buAutoNum type="arabicPeriod"/>
            </a:pPr>
            <a:endParaRPr lang="de-DE" smtClean="0"/>
          </a:p>
          <a:p>
            <a:pPr marL="457200" indent="-457200">
              <a:buFont typeface="+mj-lt"/>
              <a:buAutoNum type="arabicPeriod"/>
            </a:pPr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7615556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charset="0"/>
              </a:rPr>
              <a:t>Thank you for your attention.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20</a:t>
            </a:fld>
            <a:endParaRPr lang="en-GB" dirty="0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pic>
        <p:nvPicPr>
          <p:cNvPr id="4" name="Picture 3" descr="Screen Shot 2015-03-11 at 3.16.27 PM.pn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11" t="13277" r="12970" b="8956"/>
          <a:stretch/>
        </p:blipFill>
        <p:spPr>
          <a:xfrm>
            <a:off x="1277450" y="1268760"/>
            <a:ext cx="8125985" cy="4896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05653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Untertitel 6"/>
          <p:cNvSpPr>
            <a:spLocks noGrp="1"/>
          </p:cNvSpPr>
          <p:nvPr>
            <p:ph type="subTitle" idx="1"/>
          </p:nvPr>
        </p:nvSpPr>
        <p:spPr>
          <a:xfrm>
            <a:off x="704528" y="5301208"/>
            <a:ext cx="7128792" cy="1052736"/>
          </a:xfrm>
        </p:spPr>
        <p:txBody>
          <a:bodyPr anchor="b"/>
          <a:lstStyle/>
          <a:p>
            <a:pPr>
              <a:lnSpc>
                <a:spcPct val="50000"/>
              </a:lnSpc>
              <a:defRPr/>
            </a:pPr>
            <a:r>
              <a:rPr lang="en-GB" dirty="0" smtClean="0">
                <a:ea typeface="+mn-ea"/>
              </a:rPr>
              <a:t>Contact:</a:t>
            </a:r>
          </a:p>
          <a:p>
            <a:pPr>
              <a:lnSpc>
                <a:spcPct val="50000"/>
              </a:lnSpc>
            </a:pPr>
            <a:r>
              <a:rPr lang="de-DE" dirty="0" smtClean="0"/>
              <a:t>Per Rasmussen</a:t>
            </a:r>
            <a:endParaRPr lang="de-DE" dirty="0" smtClean="0"/>
          </a:p>
          <a:p>
            <a:pPr>
              <a:lnSpc>
                <a:spcPct val="50000"/>
              </a:lnSpc>
            </a:pPr>
            <a:r>
              <a:rPr lang="de-DE" u="sng" dirty="0">
                <a:solidFill>
                  <a:schemeClr val="accent2"/>
                </a:solidFill>
                <a:hlinkClick r:id="rId3"/>
              </a:rPr>
              <a:t>p</a:t>
            </a:r>
            <a:r>
              <a:rPr lang="de-DE" u="sng" dirty="0" smtClean="0">
                <a:solidFill>
                  <a:schemeClr val="accent2"/>
                </a:solidFill>
                <a:hlinkClick r:id="rId3"/>
              </a:rPr>
              <a:t>er.rasmussen</a:t>
            </a:r>
            <a:r>
              <a:rPr lang="de-DE" u="sng" dirty="0" smtClean="0">
                <a:solidFill>
                  <a:schemeClr val="accent2"/>
                </a:solidFill>
                <a:hlinkClick r:id="rId3"/>
              </a:rPr>
              <a:t>@giz.de</a:t>
            </a:r>
          </a:p>
          <a:p>
            <a:pPr>
              <a:lnSpc>
                <a:spcPct val="50000"/>
              </a:lnSpc>
            </a:pPr>
            <a:r>
              <a:rPr lang="de-DE" u="sng" dirty="0" err="1" smtClean="0">
                <a:solidFill>
                  <a:schemeClr val="accent2"/>
                </a:solidFill>
              </a:rPr>
              <a:t>www.endev-bolivia.org</a:t>
            </a:r>
            <a:endParaRPr lang="en-GB" dirty="0">
              <a:solidFill>
                <a:schemeClr val="accent2"/>
              </a:solidFill>
              <a:ea typeface="+mn-ea"/>
            </a:endParaRPr>
          </a:p>
        </p:txBody>
      </p:sp>
      <p:sp>
        <p:nvSpPr>
          <p:cNvPr id="12" name="Bildplatzhalter 11"/>
          <p:cNvSpPr>
            <a:spLocks noGrp="1"/>
          </p:cNvSpPr>
          <p:nvPr>
            <p:ph type="pic" sz="quarter" idx="10"/>
          </p:nvPr>
        </p:nvSpPr>
        <p:spPr/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2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pPr eaLnBrk="1" hangingPunct="1"/>
            <a:r>
              <a:rPr lang="en-GB" smtClean="0">
                <a:latin typeface="Calibri" charset="0"/>
                <a:cs typeface="Calibri" charset="0"/>
              </a:rPr>
              <a:t>Title</a:t>
            </a:r>
            <a:endParaRPr lang="en-GB" dirty="0">
              <a:latin typeface="Calibri" charset="0"/>
              <a:cs typeface="Calibri" charset="0"/>
            </a:endParaRPr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pPr>
              <a:defRPr/>
            </a:pPr>
            <a:r>
              <a:rPr lang="en-GB" smtClean="0">
                <a:ea typeface="+mn-ea"/>
              </a:rPr>
              <a:t>Subtitle of presentation</a:t>
            </a:r>
          </a:p>
          <a:p>
            <a:pPr>
              <a:defRPr/>
            </a:pPr>
            <a:r>
              <a:rPr lang="en-GB" sz="1400" smtClean="0"/>
              <a:t>Further information</a:t>
            </a:r>
            <a:endParaRPr lang="en-GB" sz="1400" dirty="0"/>
          </a:p>
        </p:txBody>
      </p:sp>
      <p:pic>
        <p:nvPicPr>
          <p:cNvPr id="10" name="Bildplatzhalter 2" descr="shutterstock_80823583.jpg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gray">
          <a:custGeom>
            <a:avLst/>
            <a:gdLst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3789040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2917348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8997151"/>
              <a:gd name="connsiteY0" fmla="*/ 0 h 3789040"/>
              <a:gd name="connsiteX1" fmla="*/ 7833320 w 8997151"/>
              <a:gd name="connsiteY1" fmla="*/ 0 h 3789040"/>
              <a:gd name="connsiteX2" fmla="*/ 7833320 w 8997151"/>
              <a:gd name="connsiteY2" fmla="*/ 0 h 3789040"/>
              <a:gd name="connsiteX3" fmla="*/ 7833320 w 8997151"/>
              <a:gd name="connsiteY3" fmla="*/ 2917348 h 3789040"/>
              <a:gd name="connsiteX4" fmla="*/ 0 w 8997151"/>
              <a:gd name="connsiteY4" fmla="*/ 3789040 h 3789040"/>
              <a:gd name="connsiteX5" fmla="*/ 0 w 8997151"/>
              <a:gd name="connsiteY5" fmla="*/ 0 h 3789040"/>
              <a:gd name="connsiteX0" fmla="*/ 7651 w 8421783"/>
              <a:gd name="connsiteY0" fmla="*/ 0 h 2946105"/>
              <a:gd name="connsiteX1" fmla="*/ 7840971 w 8421783"/>
              <a:gd name="connsiteY1" fmla="*/ 0 h 2946105"/>
              <a:gd name="connsiteX2" fmla="*/ 7840971 w 8421783"/>
              <a:gd name="connsiteY2" fmla="*/ 0 h 2946105"/>
              <a:gd name="connsiteX3" fmla="*/ 7840971 w 8421783"/>
              <a:gd name="connsiteY3" fmla="*/ 2917348 h 2946105"/>
              <a:gd name="connsiteX4" fmla="*/ 0 w 8421783"/>
              <a:gd name="connsiteY4" fmla="*/ 1662113 h 2946105"/>
              <a:gd name="connsiteX5" fmla="*/ 7651 w 8421783"/>
              <a:gd name="connsiteY5" fmla="*/ 0 h 2946105"/>
              <a:gd name="connsiteX0" fmla="*/ 7651 w 8421783"/>
              <a:gd name="connsiteY0" fmla="*/ 0 h 3522563"/>
              <a:gd name="connsiteX1" fmla="*/ 7840971 w 8421783"/>
              <a:gd name="connsiteY1" fmla="*/ 0 h 3522563"/>
              <a:gd name="connsiteX2" fmla="*/ 7840971 w 8421783"/>
              <a:gd name="connsiteY2" fmla="*/ 0 h 3522563"/>
              <a:gd name="connsiteX3" fmla="*/ 7840971 w 8421783"/>
              <a:gd name="connsiteY3" fmla="*/ 2917348 h 3522563"/>
              <a:gd name="connsiteX4" fmla="*/ 0 w 8421783"/>
              <a:gd name="connsiteY4" fmla="*/ 1662113 h 3522563"/>
              <a:gd name="connsiteX5" fmla="*/ 7651 w 8421783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8017432"/>
              <a:gd name="connsiteY0" fmla="*/ 0 h 3522563"/>
              <a:gd name="connsiteX1" fmla="*/ 7840971 w 8017432"/>
              <a:gd name="connsiteY1" fmla="*/ 0 h 3522563"/>
              <a:gd name="connsiteX2" fmla="*/ 7840971 w 8017432"/>
              <a:gd name="connsiteY2" fmla="*/ 0 h 3522563"/>
              <a:gd name="connsiteX3" fmla="*/ 7840971 w 8017432"/>
              <a:gd name="connsiteY3" fmla="*/ 2917348 h 3522563"/>
              <a:gd name="connsiteX4" fmla="*/ 0 w 8017432"/>
              <a:gd name="connsiteY4" fmla="*/ 1662113 h 3522563"/>
              <a:gd name="connsiteX5" fmla="*/ 7651 w 8017432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418851"/>
              <a:gd name="connsiteX1" fmla="*/ 7840971 w 7840971"/>
              <a:gd name="connsiteY1" fmla="*/ 0 h 3418851"/>
              <a:gd name="connsiteX2" fmla="*/ 7840971 w 7840971"/>
              <a:gd name="connsiteY2" fmla="*/ 0 h 3418851"/>
              <a:gd name="connsiteX3" fmla="*/ 7840971 w 7840971"/>
              <a:gd name="connsiteY3" fmla="*/ 2687824 h 3418851"/>
              <a:gd name="connsiteX4" fmla="*/ 0 w 7840971"/>
              <a:gd name="connsiteY4" fmla="*/ 1662113 h 3418851"/>
              <a:gd name="connsiteX5" fmla="*/ 7651 w 7840971"/>
              <a:gd name="connsiteY5" fmla="*/ 0 h 3418851"/>
              <a:gd name="connsiteX0" fmla="*/ 7651 w 7840971"/>
              <a:gd name="connsiteY0" fmla="*/ 0 h 3472327"/>
              <a:gd name="connsiteX1" fmla="*/ 7840971 w 7840971"/>
              <a:gd name="connsiteY1" fmla="*/ 0 h 3472327"/>
              <a:gd name="connsiteX2" fmla="*/ 7840971 w 7840971"/>
              <a:gd name="connsiteY2" fmla="*/ 0 h 3472327"/>
              <a:gd name="connsiteX3" fmla="*/ 7840971 w 7840971"/>
              <a:gd name="connsiteY3" fmla="*/ 2687824 h 3472327"/>
              <a:gd name="connsiteX4" fmla="*/ 0 w 7840971"/>
              <a:gd name="connsiteY4" fmla="*/ 1662113 h 3472327"/>
              <a:gd name="connsiteX5" fmla="*/ 7651 w 7840971"/>
              <a:gd name="connsiteY5" fmla="*/ 0 h 3472327"/>
              <a:gd name="connsiteX0" fmla="*/ 290226 w 7840971"/>
              <a:gd name="connsiteY0" fmla="*/ 0 h 3475502"/>
              <a:gd name="connsiteX1" fmla="*/ 7840971 w 7840971"/>
              <a:gd name="connsiteY1" fmla="*/ 3175 h 3475502"/>
              <a:gd name="connsiteX2" fmla="*/ 7840971 w 7840971"/>
              <a:gd name="connsiteY2" fmla="*/ 3175 h 3475502"/>
              <a:gd name="connsiteX3" fmla="*/ 7840971 w 7840971"/>
              <a:gd name="connsiteY3" fmla="*/ 2690999 h 3475502"/>
              <a:gd name="connsiteX4" fmla="*/ 0 w 7840971"/>
              <a:gd name="connsiteY4" fmla="*/ 1665288 h 3475502"/>
              <a:gd name="connsiteX5" fmla="*/ 290226 w 7840971"/>
              <a:gd name="connsiteY5" fmla="*/ 0 h 3475502"/>
              <a:gd name="connsiteX0" fmla="*/ 247892 w 7798637"/>
              <a:gd name="connsiteY0" fmla="*/ 0 h 3107016"/>
              <a:gd name="connsiteX1" fmla="*/ 7798637 w 7798637"/>
              <a:gd name="connsiteY1" fmla="*/ 3175 h 3107016"/>
              <a:gd name="connsiteX2" fmla="*/ 7798637 w 7798637"/>
              <a:gd name="connsiteY2" fmla="*/ 3175 h 3107016"/>
              <a:gd name="connsiteX3" fmla="*/ 7798637 w 7798637"/>
              <a:gd name="connsiteY3" fmla="*/ 2690999 h 3107016"/>
              <a:gd name="connsiteX4" fmla="*/ 0 w 7798637"/>
              <a:gd name="connsiteY4" fmla="*/ 877888 h 3107016"/>
              <a:gd name="connsiteX5" fmla="*/ 247892 w 7798637"/>
              <a:gd name="connsiteY5" fmla="*/ 0 h 3107016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777747 w 8309442"/>
              <a:gd name="connsiteY0" fmla="*/ 0 h 2704047"/>
              <a:gd name="connsiteX1" fmla="*/ 8309442 w 8309442"/>
              <a:gd name="connsiteY1" fmla="*/ 6350 h 2704047"/>
              <a:gd name="connsiteX2" fmla="*/ 8309442 w 8309442"/>
              <a:gd name="connsiteY2" fmla="*/ 6350 h 2704047"/>
              <a:gd name="connsiteX3" fmla="*/ 8309442 w 8309442"/>
              <a:gd name="connsiteY3" fmla="*/ 2694174 h 2704047"/>
              <a:gd name="connsiteX4" fmla="*/ 510805 w 8309442"/>
              <a:gd name="connsiteY4" fmla="*/ 881063 h 2704047"/>
              <a:gd name="connsiteX5" fmla="*/ 777747 w 8309442"/>
              <a:gd name="connsiteY5" fmla="*/ 0 h 2704047"/>
              <a:gd name="connsiteX0" fmla="*/ 756326 w 8288021"/>
              <a:gd name="connsiteY0" fmla="*/ 0 h 2702570"/>
              <a:gd name="connsiteX1" fmla="*/ 8288021 w 8288021"/>
              <a:gd name="connsiteY1" fmla="*/ 6350 h 2702570"/>
              <a:gd name="connsiteX2" fmla="*/ 8288021 w 8288021"/>
              <a:gd name="connsiteY2" fmla="*/ 6350 h 2702570"/>
              <a:gd name="connsiteX3" fmla="*/ 8288021 w 8288021"/>
              <a:gd name="connsiteY3" fmla="*/ 2694174 h 2702570"/>
              <a:gd name="connsiteX4" fmla="*/ 489384 w 8288021"/>
              <a:gd name="connsiteY4" fmla="*/ 881063 h 2702570"/>
              <a:gd name="connsiteX5" fmla="*/ 756326 w 8288021"/>
              <a:gd name="connsiteY5" fmla="*/ 0 h 2702570"/>
              <a:gd name="connsiteX0" fmla="*/ 729034 w 8260729"/>
              <a:gd name="connsiteY0" fmla="*/ 0 h 2703155"/>
              <a:gd name="connsiteX1" fmla="*/ 8260729 w 8260729"/>
              <a:gd name="connsiteY1" fmla="*/ 6350 h 2703155"/>
              <a:gd name="connsiteX2" fmla="*/ 8260729 w 8260729"/>
              <a:gd name="connsiteY2" fmla="*/ 6350 h 2703155"/>
              <a:gd name="connsiteX3" fmla="*/ 8260729 w 8260729"/>
              <a:gd name="connsiteY3" fmla="*/ 2694174 h 2703155"/>
              <a:gd name="connsiteX4" fmla="*/ 497017 w 8260729"/>
              <a:gd name="connsiteY4" fmla="*/ 1004888 h 2703155"/>
              <a:gd name="connsiteX5" fmla="*/ 729034 w 8260729"/>
              <a:gd name="connsiteY5" fmla="*/ 0 h 2703155"/>
              <a:gd name="connsiteX0" fmla="*/ 261586 w 7793281"/>
              <a:gd name="connsiteY0" fmla="*/ 0 h 2704322"/>
              <a:gd name="connsiteX1" fmla="*/ 7793281 w 7793281"/>
              <a:gd name="connsiteY1" fmla="*/ 6350 h 2704322"/>
              <a:gd name="connsiteX2" fmla="*/ 7793281 w 7793281"/>
              <a:gd name="connsiteY2" fmla="*/ 6350 h 2704322"/>
              <a:gd name="connsiteX3" fmla="*/ 7793281 w 7793281"/>
              <a:gd name="connsiteY3" fmla="*/ 2694174 h 2704322"/>
              <a:gd name="connsiteX4" fmla="*/ 29569 w 7793281"/>
              <a:gd name="connsiteY4" fmla="*/ 1004888 h 2704322"/>
              <a:gd name="connsiteX5" fmla="*/ 261586 w 7793281"/>
              <a:gd name="connsiteY5" fmla="*/ 0 h 2704322"/>
              <a:gd name="connsiteX0" fmla="*/ 261586 w 7793281"/>
              <a:gd name="connsiteY0" fmla="*/ 0 h 3031050"/>
              <a:gd name="connsiteX1" fmla="*/ 7793281 w 7793281"/>
              <a:gd name="connsiteY1" fmla="*/ 6350 h 3031050"/>
              <a:gd name="connsiteX2" fmla="*/ 7793281 w 7793281"/>
              <a:gd name="connsiteY2" fmla="*/ 6350 h 3031050"/>
              <a:gd name="connsiteX3" fmla="*/ 7793281 w 7793281"/>
              <a:gd name="connsiteY3" fmla="*/ 2694174 h 3031050"/>
              <a:gd name="connsiteX4" fmla="*/ 29569 w 7793281"/>
              <a:gd name="connsiteY4" fmla="*/ 1004888 h 3031050"/>
              <a:gd name="connsiteX5" fmla="*/ 261586 w 7793281"/>
              <a:gd name="connsiteY5" fmla="*/ 0 h 3031050"/>
              <a:gd name="connsiteX0" fmla="*/ 261586 w 7793281"/>
              <a:gd name="connsiteY0" fmla="*/ 0 h 3402217"/>
              <a:gd name="connsiteX1" fmla="*/ 7793281 w 7793281"/>
              <a:gd name="connsiteY1" fmla="*/ 6350 h 3402217"/>
              <a:gd name="connsiteX2" fmla="*/ 7793281 w 7793281"/>
              <a:gd name="connsiteY2" fmla="*/ 6350 h 3402217"/>
              <a:gd name="connsiteX3" fmla="*/ 7793281 w 7793281"/>
              <a:gd name="connsiteY3" fmla="*/ 2694174 h 3402217"/>
              <a:gd name="connsiteX4" fmla="*/ 29569 w 7793281"/>
              <a:gd name="connsiteY4" fmla="*/ 1004888 h 3402217"/>
              <a:gd name="connsiteX5" fmla="*/ 261586 w 7793281"/>
              <a:gd name="connsiteY5" fmla="*/ 0 h 3402217"/>
              <a:gd name="connsiteX0" fmla="*/ 261586 w 7793281"/>
              <a:gd name="connsiteY0" fmla="*/ 0 h 3342709"/>
              <a:gd name="connsiteX1" fmla="*/ 7793281 w 7793281"/>
              <a:gd name="connsiteY1" fmla="*/ 6350 h 3342709"/>
              <a:gd name="connsiteX2" fmla="*/ 7793281 w 7793281"/>
              <a:gd name="connsiteY2" fmla="*/ 6350 h 3342709"/>
              <a:gd name="connsiteX3" fmla="*/ 7793281 w 7793281"/>
              <a:gd name="connsiteY3" fmla="*/ 2694174 h 3342709"/>
              <a:gd name="connsiteX4" fmla="*/ 29569 w 7793281"/>
              <a:gd name="connsiteY4" fmla="*/ 1004888 h 3342709"/>
              <a:gd name="connsiteX5" fmla="*/ 261586 w 7793281"/>
              <a:gd name="connsiteY5" fmla="*/ 0 h 3342709"/>
              <a:gd name="connsiteX0" fmla="*/ 261586 w 7793281"/>
              <a:gd name="connsiteY0" fmla="*/ 0 h 3387106"/>
              <a:gd name="connsiteX1" fmla="*/ 7793281 w 7793281"/>
              <a:gd name="connsiteY1" fmla="*/ 6350 h 3387106"/>
              <a:gd name="connsiteX2" fmla="*/ 7793281 w 7793281"/>
              <a:gd name="connsiteY2" fmla="*/ 6350 h 3387106"/>
              <a:gd name="connsiteX3" fmla="*/ 7793281 w 7793281"/>
              <a:gd name="connsiteY3" fmla="*/ 2694174 h 3387106"/>
              <a:gd name="connsiteX4" fmla="*/ 29569 w 7793281"/>
              <a:gd name="connsiteY4" fmla="*/ 1004888 h 3387106"/>
              <a:gd name="connsiteX5" fmla="*/ 261586 w 7793281"/>
              <a:gd name="connsiteY5" fmla="*/ 0 h 3387106"/>
              <a:gd name="connsiteX0" fmla="*/ 261586 w 7793281"/>
              <a:gd name="connsiteY0" fmla="*/ 0 h 3464538"/>
              <a:gd name="connsiteX1" fmla="*/ 7793281 w 7793281"/>
              <a:gd name="connsiteY1" fmla="*/ 6350 h 3464538"/>
              <a:gd name="connsiteX2" fmla="*/ 7793281 w 7793281"/>
              <a:gd name="connsiteY2" fmla="*/ 6350 h 3464538"/>
              <a:gd name="connsiteX3" fmla="*/ 7793281 w 7793281"/>
              <a:gd name="connsiteY3" fmla="*/ 2694174 h 3464538"/>
              <a:gd name="connsiteX4" fmla="*/ 4110282 w 7793281"/>
              <a:gd name="connsiteY4" fmla="*/ 3371851 h 3464538"/>
              <a:gd name="connsiteX5" fmla="*/ 29569 w 7793281"/>
              <a:gd name="connsiteY5" fmla="*/ 1004888 h 3464538"/>
              <a:gd name="connsiteX6" fmla="*/ 261586 w 7793281"/>
              <a:gd name="connsiteY6" fmla="*/ 0 h 3464538"/>
              <a:gd name="connsiteX0" fmla="*/ 261586 w 7793281"/>
              <a:gd name="connsiteY0" fmla="*/ 0 h 3503484"/>
              <a:gd name="connsiteX1" fmla="*/ 7793281 w 7793281"/>
              <a:gd name="connsiteY1" fmla="*/ 6350 h 3503484"/>
              <a:gd name="connsiteX2" fmla="*/ 7793281 w 7793281"/>
              <a:gd name="connsiteY2" fmla="*/ 6350 h 3503484"/>
              <a:gd name="connsiteX3" fmla="*/ 7793281 w 7793281"/>
              <a:gd name="connsiteY3" fmla="*/ 2694174 h 3503484"/>
              <a:gd name="connsiteX4" fmla="*/ 3716582 w 7793281"/>
              <a:gd name="connsiteY4" fmla="*/ 3416301 h 3503484"/>
              <a:gd name="connsiteX5" fmla="*/ 29569 w 7793281"/>
              <a:gd name="connsiteY5" fmla="*/ 1004888 h 3503484"/>
              <a:gd name="connsiteX6" fmla="*/ 261586 w 7793281"/>
              <a:gd name="connsiteY6" fmla="*/ 0 h 3503484"/>
              <a:gd name="connsiteX0" fmla="*/ 261586 w 7793281"/>
              <a:gd name="connsiteY0" fmla="*/ 0 h 3427293"/>
              <a:gd name="connsiteX1" fmla="*/ 7793281 w 7793281"/>
              <a:gd name="connsiteY1" fmla="*/ 6350 h 3427293"/>
              <a:gd name="connsiteX2" fmla="*/ 7793281 w 7793281"/>
              <a:gd name="connsiteY2" fmla="*/ 6350 h 3427293"/>
              <a:gd name="connsiteX3" fmla="*/ 7793281 w 7793281"/>
              <a:gd name="connsiteY3" fmla="*/ 2694174 h 3427293"/>
              <a:gd name="connsiteX4" fmla="*/ 3716582 w 7793281"/>
              <a:gd name="connsiteY4" fmla="*/ 3416301 h 3427293"/>
              <a:gd name="connsiteX5" fmla="*/ 29569 w 7793281"/>
              <a:gd name="connsiteY5" fmla="*/ 1004888 h 3427293"/>
              <a:gd name="connsiteX6" fmla="*/ 261586 w 7793281"/>
              <a:gd name="connsiteY6" fmla="*/ 0 h 3427293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2307"/>
              <a:gd name="connsiteX1" fmla="*/ 7793281 w 7793281"/>
              <a:gd name="connsiteY1" fmla="*/ 6350 h 3422307"/>
              <a:gd name="connsiteX2" fmla="*/ 7793281 w 7793281"/>
              <a:gd name="connsiteY2" fmla="*/ 6350 h 3422307"/>
              <a:gd name="connsiteX3" fmla="*/ 7793281 w 7793281"/>
              <a:gd name="connsiteY3" fmla="*/ 2694174 h 3422307"/>
              <a:gd name="connsiteX4" fmla="*/ 3716582 w 7793281"/>
              <a:gd name="connsiteY4" fmla="*/ 3416301 h 3422307"/>
              <a:gd name="connsiteX5" fmla="*/ 29569 w 7793281"/>
              <a:gd name="connsiteY5" fmla="*/ 1004888 h 3422307"/>
              <a:gd name="connsiteX6" fmla="*/ 261586 w 7793281"/>
              <a:gd name="connsiteY6" fmla="*/ 0 h 3422307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93281" h="3447174">
                <a:moveTo>
                  <a:pt x="261586" y="0"/>
                </a:moveTo>
                <a:lnTo>
                  <a:pt x="7793281" y="6350"/>
                </a:lnTo>
                <a:lnTo>
                  <a:pt x="7793281" y="6350"/>
                </a:lnTo>
                <a:lnTo>
                  <a:pt x="7793281" y="2694174"/>
                </a:lnTo>
                <a:cubicBezTo>
                  <a:pt x="7522348" y="2893141"/>
                  <a:pt x="5626484" y="3602599"/>
                  <a:pt x="3716582" y="3416301"/>
                </a:cubicBezTo>
                <a:cubicBezTo>
                  <a:pt x="2470255" y="3322078"/>
                  <a:pt x="397968" y="2411413"/>
                  <a:pt x="29569" y="1004888"/>
                </a:cubicBezTo>
                <a:cubicBezTo>
                  <a:pt x="-89171" y="459294"/>
                  <a:pt x="182836" y="149755"/>
                  <a:pt x="261586" y="0"/>
                </a:cubicBezTo>
                <a:close/>
              </a:path>
            </a:pathLst>
          </a:custGeom>
          <a:noFill/>
          <a:ln w="44450" cmpd="sng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</p:pic>
      <p:sp>
        <p:nvSpPr>
          <p:cNvPr id="26631" name="Line 7"/>
          <p:cNvSpPr>
            <a:spLocks noChangeShapeType="1"/>
          </p:cNvSpPr>
          <p:nvPr/>
        </p:nvSpPr>
        <p:spPr bwMode="gray">
          <a:xfrm rot="16200000" flipV="1">
            <a:off x="3155950" y="5280025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>
              <a:defRPr/>
            </a:pPr>
            <a:endParaRPr lang="en-GB">
              <a:cs typeface="+mn-cs"/>
            </a:endParaRPr>
          </a:p>
        </p:txBody>
      </p:sp>
      <p:sp>
        <p:nvSpPr>
          <p:cNvPr id="26632" name="Rectangle 8"/>
          <p:cNvSpPr>
            <a:spLocks noChangeArrowheads="1"/>
          </p:cNvSpPr>
          <p:nvPr/>
        </p:nvSpPr>
        <p:spPr bwMode="gray">
          <a:xfrm>
            <a:off x="3657600" y="4860925"/>
            <a:ext cx="454025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algn="l">
              <a:buClrTx/>
              <a:buSzPct val="90000"/>
              <a:defRPr/>
            </a:pPr>
            <a: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  <a:t>The title of the presentation – the title length </a:t>
            </a:r>
            <a:b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</a:br>
            <a: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  <a:t>should not extend a maximum of 2 lines. </a:t>
            </a:r>
          </a:p>
          <a:p>
            <a:pPr algn="l">
              <a:buClrTx/>
              <a:buSzPct val="90000"/>
              <a:defRPr/>
            </a:pPr>
            <a: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  <a:t>Calibri </a:t>
            </a:r>
            <a:r>
              <a:rPr lang="en-GB" sz="1600" i="1" dirty="0" smtClean="0">
                <a:solidFill>
                  <a:srgbClr val="505150"/>
                </a:solidFill>
                <a:latin typeface="Calibri"/>
                <a:cs typeface="Calibri"/>
              </a:rPr>
              <a:t>28 </a:t>
            </a:r>
            <a:r>
              <a:rPr lang="en-GB" sz="1600" i="1" dirty="0" err="1" smtClean="0">
                <a:solidFill>
                  <a:srgbClr val="505150"/>
                </a:solidFill>
                <a:latin typeface="Calibri"/>
                <a:cs typeface="Calibri"/>
              </a:rPr>
              <a:t>pt</a:t>
            </a:r>
            <a:r>
              <a:rPr lang="en-GB" sz="1600" i="1" dirty="0" smtClean="0">
                <a:solidFill>
                  <a:srgbClr val="505150"/>
                </a:solidFill>
                <a:latin typeface="Calibri"/>
                <a:cs typeface="Calibri"/>
              </a:rPr>
              <a:t> (2 lines)–36 </a:t>
            </a:r>
            <a:r>
              <a:rPr lang="en-GB" sz="1600" i="1" dirty="0" err="1" smtClean="0">
                <a:solidFill>
                  <a:srgbClr val="505150"/>
                </a:solidFill>
                <a:latin typeface="Calibri"/>
                <a:cs typeface="Calibri"/>
              </a:rPr>
              <a:t>pt</a:t>
            </a:r>
            <a:r>
              <a:rPr lang="en-GB" sz="1600" i="1" dirty="0" smtClean="0">
                <a:solidFill>
                  <a:srgbClr val="505150"/>
                </a:solidFill>
                <a:latin typeface="Calibri"/>
                <a:cs typeface="Calibri"/>
              </a:rPr>
              <a:t> (1 line) </a:t>
            </a:r>
            <a: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  <a:t>regular.</a:t>
            </a:r>
          </a:p>
        </p:txBody>
      </p:sp>
      <p:sp>
        <p:nvSpPr>
          <p:cNvPr id="26633" name="Line 9"/>
          <p:cNvSpPr>
            <a:spLocks noChangeShapeType="1"/>
          </p:cNvSpPr>
          <p:nvPr/>
        </p:nvSpPr>
        <p:spPr bwMode="gray">
          <a:xfrm rot="16200000" flipV="1">
            <a:off x="3384550" y="5965825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>
              <a:defRPr/>
            </a:pPr>
            <a:endParaRPr lang="en-GB">
              <a:cs typeface="+mn-cs"/>
            </a:endParaRPr>
          </a:p>
        </p:txBody>
      </p:sp>
      <p:sp>
        <p:nvSpPr>
          <p:cNvPr id="26634" name="Rectangle 10"/>
          <p:cNvSpPr>
            <a:spLocks noChangeArrowheads="1"/>
          </p:cNvSpPr>
          <p:nvPr/>
        </p:nvSpPr>
        <p:spPr bwMode="gray">
          <a:xfrm>
            <a:off x="3657600" y="5775325"/>
            <a:ext cx="454025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algn="l">
              <a:buClrTx/>
              <a:buSzPct val="90000"/>
              <a:defRPr/>
            </a:pPr>
            <a: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  <a:t>Subtitle should not extend 1 line. </a:t>
            </a:r>
            <a:b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</a:br>
            <a: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  <a:t>Calibri </a:t>
            </a:r>
            <a:r>
              <a:rPr lang="en-GB" sz="1600" i="1" dirty="0" smtClean="0">
                <a:solidFill>
                  <a:srgbClr val="505150"/>
                </a:solidFill>
                <a:latin typeface="Calibri"/>
                <a:cs typeface="Calibri"/>
              </a:rPr>
              <a:t>20 </a:t>
            </a:r>
            <a:r>
              <a:rPr lang="en-GB" sz="1600" i="1" dirty="0" err="1" smtClean="0">
                <a:solidFill>
                  <a:srgbClr val="505150"/>
                </a:solidFill>
                <a:latin typeface="Calibri"/>
                <a:cs typeface="Calibri"/>
              </a:rPr>
              <a:t>pt</a:t>
            </a:r>
            <a:r>
              <a:rPr lang="en-GB" sz="1600" i="1" dirty="0" smtClean="0">
                <a:solidFill>
                  <a:srgbClr val="505150"/>
                </a:solidFill>
                <a:latin typeface="Calibri"/>
                <a:cs typeface="Calibri"/>
              </a:rPr>
              <a:t> </a:t>
            </a:r>
            <a: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  <a:t>regular.</a:t>
            </a:r>
          </a:p>
        </p:txBody>
      </p:sp>
      <p:sp>
        <p:nvSpPr>
          <p:cNvPr id="26635" name="Line 11"/>
          <p:cNvSpPr>
            <a:spLocks noChangeShapeType="1"/>
          </p:cNvSpPr>
          <p:nvPr/>
        </p:nvSpPr>
        <p:spPr bwMode="gray">
          <a:xfrm rot="16200000" flipV="1">
            <a:off x="3384550" y="6499225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>
              <a:defRPr/>
            </a:pPr>
            <a:endParaRPr lang="en-GB">
              <a:cs typeface="+mn-cs"/>
            </a:endParaRPr>
          </a:p>
        </p:txBody>
      </p:sp>
      <p:sp>
        <p:nvSpPr>
          <p:cNvPr id="26636" name="Rectangle 12"/>
          <p:cNvSpPr>
            <a:spLocks noChangeArrowheads="1"/>
          </p:cNvSpPr>
          <p:nvPr/>
        </p:nvSpPr>
        <p:spPr bwMode="gray">
          <a:xfrm>
            <a:off x="3657600" y="6308725"/>
            <a:ext cx="454025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algn="l">
              <a:buClrTx/>
              <a:buSzPct val="90000"/>
              <a:defRPr/>
            </a:pPr>
            <a: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  <a:t>Further information, such as speaker, place, </a:t>
            </a:r>
            <a:b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</a:br>
            <a: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  <a:t>date or version. Calibri </a:t>
            </a:r>
            <a:r>
              <a:rPr lang="en-GB" sz="1600" i="1" dirty="0" smtClean="0">
                <a:solidFill>
                  <a:srgbClr val="505150"/>
                </a:solidFill>
                <a:latin typeface="Calibri"/>
                <a:cs typeface="Calibri"/>
              </a:rPr>
              <a:t>14 </a:t>
            </a:r>
            <a:r>
              <a:rPr lang="en-GB" sz="1600" i="1" dirty="0" err="1" smtClean="0">
                <a:solidFill>
                  <a:srgbClr val="505150"/>
                </a:solidFill>
                <a:latin typeface="Calibri"/>
                <a:cs typeface="Calibri"/>
              </a:rPr>
              <a:t>pt</a:t>
            </a:r>
            <a:r>
              <a:rPr lang="en-GB" sz="1600" i="1" dirty="0" smtClean="0">
                <a:solidFill>
                  <a:srgbClr val="505150"/>
                </a:solidFill>
                <a:latin typeface="Calibri"/>
                <a:cs typeface="Calibri"/>
              </a:rPr>
              <a:t> </a:t>
            </a:r>
            <a:r>
              <a:rPr lang="en-GB" sz="1600" i="1" dirty="0">
                <a:solidFill>
                  <a:srgbClr val="505150"/>
                </a:solidFill>
                <a:latin typeface="Calibri"/>
                <a:cs typeface="Calibri"/>
              </a:rPr>
              <a:t>regular.</a:t>
            </a:r>
          </a:p>
        </p:txBody>
      </p:sp>
      <p:sp>
        <p:nvSpPr>
          <p:cNvPr id="14" name="Rounded Rectangle 13"/>
          <p:cNvSpPr/>
          <p:nvPr/>
        </p:nvSpPr>
        <p:spPr bwMode="auto">
          <a:xfrm>
            <a:off x="5297488" y="980728"/>
            <a:ext cx="4608512" cy="1008111"/>
          </a:xfrm>
          <a:prstGeom prst="roundRect">
            <a:avLst/>
          </a:prstGeom>
          <a:ln>
            <a:headEnd type="none" w="med" len="med"/>
            <a:tailEnd type="none" w="med" len="med"/>
          </a:ln>
          <a:extLst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90000" tIns="46800" rIns="90000" bIns="468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r>
              <a:rPr lang="en-GB" i="1" dirty="0">
                <a:solidFill>
                  <a:srgbClr val="505150"/>
                </a:solidFill>
                <a:cs typeface="Calibri"/>
              </a:rPr>
              <a:t>For inserting pictures, delete the actual picture and add the new one – </a:t>
            </a:r>
            <a:r>
              <a:rPr lang="en-GB" i="1" dirty="0">
                <a:solidFill>
                  <a:schemeClr val="accent4"/>
                </a:solidFill>
                <a:cs typeface="Calibri"/>
              </a:rPr>
              <a:t>do not use the replace function </a:t>
            </a:r>
            <a:r>
              <a:rPr lang="en-GB" i="1" dirty="0">
                <a:solidFill>
                  <a:srgbClr val="505150"/>
                </a:solidFill>
                <a:cs typeface="Calibri"/>
              </a:rPr>
              <a:t>as the format changes by doing so!</a:t>
            </a:r>
            <a:endParaRPr lang="de-DE" dirty="0">
              <a:solidFill>
                <a:srgbClr val="505150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Slide Content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C7B6C6-B338-684C-9EB5-2262FEB15630}" type="slidenum">
              <a:rPr lang="en-GB" smtClean="0"/>
              <a:pPr/>
              <a:t>4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gray">
          <a:xfrm>
            <a:off x="1136650" y="1415844"/>
            <a:ext cx="8064822" cy="5137355"/>
          </a:xfrm>
          <a:prstGeom prst="rect">
            <a:avLst/>
          </a:prstGeom>
          <a:noFill/>
          <a:ln w="6350">
            <a:solidFill>
              <a:schemeClr val="tx1"/>
            </a:solidFill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gradFill rotWithShape="0">
                  <a:gsLst>
                    <a:gs pos="0">
                      <a:srgbClr val="BDBDBD">
                        <a:gamma/>
                        <a:tint val="0"/>
                        <a:invGamma/>
                      </a:srgbClr>
                    </a:gs>
                    <a:gs pos="100000">
                      <a:srgbClr val="BDBDBD"/>
                    </a:gs>
                  </a:gsLst>
                  <a:lin ang="2700000" scaled="1"/>
                </a:gra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de-DE">
              <a:cs typeface="+mn-cs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gray">
          <a:xfrm>
            <a:off x="4964113" y="188913"/>
            <a:ext cx="3949700" cy="801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algn="l">
              <a:buClrTx/>
              <a:buSzPct val="90000"/>
              <a:defRPr/>
            </a:pPr>
            <a:r>
              <a:rPr lang="de-DE" sz="1600" i="1" dirty="0">
                <a:latin typeface="+mn-lt"/>
                <a:cs typeface="+mn-cs"/>
              </a:rPr>
              <a:t>The title </a:t>
            </a:r>
            <a:r>
              <a:rPr lang="de-DE" sz="1600" i="1" dirty="0" err="1">
                <a:latin typeface="+mn-lt"/>
                <a:cs typeface="+mn-cs"/>
              </a:rPr>
              <a:t>of</a:t>
            </a:r>
            <a:r>
              <a:rPr lang="de-DE" sz="1600" i="1" dirty="0">
                <a:latin typeface="+mn-lt"/>
                <a:cs typeface="+mn-cs"/>
              </a:rPr>
              <a:t> </a:t>
            </a:r>
            <a:r>
              <a:rPr lang="de-DE" sz="1600" i="1" dirty="0" err="1">
                <a:latin typeface="+mn-lt"/>
                <a:cs typeface="+mn-cs"/>
              </a:rPr>
              <a:t>the</a:t>
            </a:r>
            <a:r>
              <a:rPr lang="de-DE" sz="1600" i="1" dirty="0">
                <a:latin typeface="+mn-lt"/>
                <a:cs typeface="+mn-cs"/>
              </a:rPr>
              <a:t> </a:t>
            </a:r>
            <a:r>
              <a:rPr lang="de-DE" sz="1600" i="1" dirty="0" err="1">
                <a:latin typeface="+mn-lt"/>
                <a:cs typeface="+mn-cs"/>
              </a:rPr>
              <a:t>slide</a:t>
            </a:r>
            <a:r>
              <a:rPr lang="de-DE" sz="1600" i="1" dirty="0">
                <a:latin typeface="+mn-lt"/>
                <a:cs typeface="+mn-cs"/>
              </a:rPr>
              <a:t> </a:t>
            </a:r>
            <a:r>
              <a:rPr lang="de-DE" sz="1600" i="1" dirty="0" err="1">
                <a:latin typeface="+mn-lt"/>
                <a:cs typeface="+mn-cs"/>
              </a:rPr>
              <a:t>guides</a:t>
            </a:r>
            <a:r>
              <a:rPr lang="de-DE" sz="1600" i="1" dirty="0">
                <a:latin typeface="+mn-lt"/>
                <a:cs typeface="+mn-cs"/>
              </a:rPr>
              <a:t> </a:t>
            </a:r>
            <a:r>
              <a:rPr lang="de-DE" sz="1600" i="1" dirty="0" err="1">
                <a:latin typeface="+mn-lt"/>
                <a:cs typeface="+mn-cs"/>
              </a:rPr>
              <a:t>the</a:t>
            </a:r>
            <a:r>
              <a:rPr lang="de-DE" sz="1600" i="1" dirty="0">
                <a:latin typeface="+mn-lt"/>
                <a:cs typeface="+mn-cs"/>
              </a:rPr>
              <a:t> </a:t>
            </a:r>
            <a:r>
              <a:rPr lang="de-DE" sz="1600" i="1" dirty="0" err="1">
                <a:latin typeface="+mn-lt"/>
                <a:cs typeface="+mn-cs"/>
              </a:rPr>
              <a:t>viewer</a:t>
            </a:r>
            <a:r>
              <a:rPr lang="de-DE" sz="1600" i="1" dirty="0">
                <a:latin typeface="+mn-lt"/>
                <a:cs typeface="+mn-cs"/>
              </a:rPr>
              <a:t> </a:t>
            </a:r>
            <a:r>
              <a:rPr lang="de-DE" sz="1600" i="1" dirty="0" err="1">
                <a:latin typeface="+mn-lt"/>
                <a:cs typeface="+mn-cs"/>
              </a:rPr>
              <a:t>through</a:t>
            </a:r>
            <a:r>
              <a:rPr lang="de-DE" sz="1600" i="1" dirty="0">
                <a:latin typeface="+mn-lt"/>
                <a:cs typeface="+mn-cs"/>
              </a:rPr>
              <a:t> </a:t>
            </a:r>
            <a:r>
              <a:rPr lang="de-DE" sz="1600" i="1" dirty="0" err="1">
                <a:latin typeface="+mn-lt"/>
                <a:cs typeface="+mn-cs"/>
              </a:rPr>
              <a:t>the</a:t>
            </a:r>
            <a:r>
              <a:rPr lang="de-DE" sz="1600" i="1" dirty="0">
                <a:latin typeface="+mn-lt"/>
                <a:cs typeface="+mn-cs"/>
              </a:rPr>
              <a:t> </a:t>
            </a:r>
            <a:r>
              <a:rPr lang="de-DE" sz="1600" i="1" dirty="0" err="1">
                <a:latin typeface="+mn-lt"/>
                <a:cs typeface="+mn-cs"/>
              </a:rPr>
              <a:t>presentation</a:t>
            </a:r>
            <a:r>
              <a:rPr lang="de-DE" sz="1600" i="1" dirty="0">
                <a:latin typeface="+mn-lt"/>
                <a:cs typeface="+mn-cs"/>
              </a:rPr>
              <a:t>. </a:t>
            </a:r>
          </a:p>
          <a:p>
            <a:pPr algn="l">
              <a:buClrTx/>
              <a:buSzPct val="90000"/>
              <a:defRPr/>
            </a:pPr>
            <a:r>
              <a:rPr lang="de-DE" sz="1600" i="1" dirty="0">
                <a:latin typeface="+mn-lt"/>
                <a:cs typeface="+mn-cs"/>
              </a:rPr>
              <a:t>The </a:t>
            </a:r>
            <a:r>
              <a:rPr lang="de-DE" sz="1600" i="1" dirty="0" err="1">
                <a:latin typeface="+mn-lt"/>
                <a:cs typeface="+mn-cs"/>
              </a:rPr>
              <a:t>length</a:t>
            </a:r>
            <a:r>
              <a:rPr lang="de-DE" sz="1600" i="1" dirty="0">
                <a:latin typeface="+mn-lt"/>
                <a:cs typeface="+mn-cs"/>
              </a:rPr>
              <a:t> </a:t>
            </a:r>
            <a:r>
              <a:rPr lang="de-DE" sz="1600" i="1" dirty="0" err="1">
                <a:latin typeface="+mn-lt"/>
                <a:cs typeface="+mn-cs"/>
              </a:rPr>
              <a:t>should</a:t>
            </a:r>
            <a:r>
              <a:rPr lang="de-DE" sz="1600" i="1" dirty="0">
                <a:latin typeface="+mn-lt"/>
                <a:cs typeface="+mn-cs"/>
              </a:rPr>
              <a:t> not </a:t>
            </a:r>
            <a:r>
              <a:rPr lang="de-DE" sz="1600" i="1" dirty="0" err="1">
                <a:latin typeface="+mn-lt"/>
                <a:cs typeface="+mn-cs"/>
              </a:rPr>
              <a:t>extend</a:t>
            </a:r>
            <a:r>
              <a:rPr lang="de-DE" sz="1600" i="1" dirty="0">
                <a:latin typeface="+mn-lt"/>
                <a:cs typeface="+mn-cs"/>
              </a:rPr>
              <a:t> 2 </a:t>
            </a:r>
            <a:r>
              <a:rPr lang="de-DE" sz="1600" i="1" dirty="0" err="1">
                <a:latin typeface="+mn-lt"/>
                <a:cs typeface="+mn-cs"/>
              </a:rPr>
              <a:t>lines</a:t>
            </a:r>
            <a:r>
              <a:rPr lang="de-DE" sz="1600" i="1" dirty="0">
                <a:latin typeface="+mn-lt"/>
                <a:cs typeface="+mn-cs"/>
              </a:rPr>
              <a:t>. </a:t>
            </a:r>
          </a:p>
          <a:p>
            <a:pPr algn="l">
              <a:buClrTx/>
              <a:buSzPct val="90000"/>
              <a:defRPr/>
            </a:pPr>
            <a:r>
              <a:rPr lang="de-DE" sz="1600" i="1" dirty="0">
                <a:latin typeface="+mn-lt"/>
                <a:cs typeface="+mn-cs"/>
              </a:rPr>
              <a:t>Calibri 28pt </a:t>
            </a:r>
            <a:r>
              <a:rPr lang="de-DE" sz="1600" i="1" dirty="0" err="1">
                <a:latin typeface="+mn-lt"/>
                <a:cs typeface="+mn-cs"/>
              </a:rPr>
              <a:t>bold</a:t>
            </a:r>
            <a:r>
              <a:rPr lang="de-DE" sz="1600" i="1" dirty="0">
                <a:latin typeface="+mn-lt"/>
                <a:cs typeface="+mn-cs"/>
              </a:rPr>
              <a:t>.</a:t>
            </a:r>
          </a:p>
        </p:txBody>
      </p:sp>
      <p:sp>
        <p:nvSpPr>
          <p:cNvPr id="13" name="Line 12"/>
          <p:cNvSpPr>
            <a:spLocks noChangeShapeType="1"/>
          </p:cNvSpPr>
          <p:nvPr/>
        </p:nvSpPr>
        <p:spPr bwMode="gray">
          <a:xfrm rot="16200000" flipV="1">
            <a:off x="4389438" y="571500"/>
            <a:ext cx="838200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>
              <a:defRPr/>
            </a:pPr>
            <a:endParaRPr lang="de-DE">
              <a:cs typeface="+mn-cs"/>
            </a:endParaRPr>
          </a:p>
        </p:txBody>
      </p:sp>
      <p:sp>
        <p:nvSpPr>
          <p:cNvPr id="14" name="Rectangle 9"/>
          <p:cNvSpPr>
            <a:spLocks noChangeArrowheads="1"/>
          </p:cNvSpPr>
          <p:nvPr/>
        </p:nvSpPr>
        <p:spPr bwMode="gray">
          <a:xfrm>
            <a:off x="2073275" y="2133600"/>
            <a:ext cx="2889250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algn="l">
              <a:buClrTx/>
              <a:buSzPct val="90000"/>
              <a:defRPr/>
            </a:pPr>
            <a:r>
              <a:rPr lang="de-DE" sz="1600" i="1" dirty="0">
                <a:solidFill>
                  <a:srgbClr val="505150"/>
                </a:solidFill>
                <a:latin typeface="Calibri"/>
                <a:cs typeface="Calibri"/>
              </a:rPr>
              <a:t>Content-Area</a:t>
            </a:r>
          </a:p>
        </p:txBody>
      </p:sp>
      <p:sp>
        <p:nvSpPr>
          <p:cNvPr id="15" name="Line 10"/>
          <p:cNvSpPr>
            <a:spLocks noChangeShapeType="1"/>
          </p:cNvSpPr>
          <p:nvPr/>
        </p:nvSpPr>
        <p:spPr bwMode="gray">
          <a:xfrm flipV="1">
            <a:off x="1660525" y="2057400"/>
            <a:ext cx="1898650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>
              <a:defRPr/>
            </a:pPr>
            <a:endParaRPr lang="de-DE">
              <a:cs typeface="+mn-cs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gray">
          <a:xfrm rot="16200000" flipV="1">
            <a:off x="1495425" y="2247900"/>
            <a:ext cx="990600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000" tIns="46800" rIns="90000" bIns="46800" anchor="ctr"/>
          <a:lstStyle/>
          <a:p>
            <a:pPr>
              <a:defRPr/>
            </a:pPr>
            <a:endParaRPr lang="de-DE">
              <a:cs typeface="+mn-cs"/>
            </a:endParaRPr>
          </a:p>
        </p:txBody>
      </p:sp>
      <p:sp>
        <p:nvSpPr>
          <p:cNvPr id="17" name="Rectangle 28"/>
          <p:cNvSpPr>
            <a:spLocks noChangeArrowheads="1"/>
          </p:cNvSpPr>
          <p:nvPr/>
        </p:nvSpPr>
        <p:spPr bwMode="gray">
          <a:xfrm>
            <a:off x="1136650" y="6553200"/>
            <a:ext cx="36718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rIns="0" anchor="ctr"/>
          <a:lstStyle/>
          <a:p>
            <a:pPr algn="l">
              <a:spcBef>
                <a:spcPct val="50000"/>
              </a:spcBef>
              <a:buClrTx/>
              <a:defRPr/>
            </a:pPr>
            <a:r>
              <a:rPr lang="de-DE" sz="900" i="1" dirty="0">
                <a:solidFill>
                  <a:srgbClr val="505150"/>
                </a:solidFill>
                <a:latin typeface="+mn-lt"/>
                <a:cs typeface="Calibri"/>
              </a:rPr>
              <a:t>Source: </a:t>
            </a:r>
            <a:r>
              <a:rPr lang="de-DE" sz="900" i="1" dirty="0" err="1">
                <a:solidFill>
                  <a:srgbClr val="505150"/>
                </a:solidFill>
                <a:latin typeface="+mn-lt"/>
                <a:cs typeface="Calibri"/>
              </a:rPr>
              <a:t>name</a:t>
            </a:r>
            <a:r>
              <a:rPr lang="de-DE" sz="900" i="1" dirty="0">
                <a:solidFill>
                  <a:srgbClr val="505150"/>
                </a:solidFill>
                <a:latin typeface="+mn-lt"/>
                <a:cs typeface="Calibri"/>
              </a:rPr>
              <a:t> </a:t>
            </a:r>
            <a:r>
              <a:rPr lang="de-DE" sz="900" i="1" dirty="0" err="1">
                <a:solidFill>
                  <a:srgbClr val="505150"/>
                </a:solidFill>
                <a:latin typeface="+mn-lt"/>
                <a:cs typeface="Calibri"/>
              </a:rPr>
              <a:t>of</a:t>
            </a:r>
            <a:r>
              <a:rPr lang="de-DE" sz="900" i="1" dirty="0">
                <a:solidFill>
                  <a:srgbClr val="505150"/>
                </a:solidFill>
                <a:latin typeface="+mn-lt"/>
                <a:cs typeface="Calibri"/>
              </a:rPr>
              <a:t> </a:t>
            </a:r>
            <a:r>
              <a:rPr lang="de-DE" sz="900" i="1" dirty="0" err="1">
                <a:solidFill>
                  <a:srgbClr val="505150"/>
                </a:solidFill>
                <a:latin typeface="+mn-lt"/>
                <a:cs typeface="Calibri"/>
              </a:rPr>
              <a:t>source</a:t>
            </a:r>
            <a:r>
              <a:rPr lang="de-DE" sz="900" i="1" dirty="0">
                <a:solidFill>
                  <a:srgbClr val="505150"/>
                </a:solidFill>
                <a:latin typeface="+mn-lt"/>
                <a:cs typeface="Calibri"/>
              </a:rPr>
              <a:t>, Copyright, e.g....</a:t>
            </a:r>
          </a:p>
        </p:txBody>
      </p:sp>
      <p:sp>
        <p:nvSpPr>
          <p:cNvPr id="18" name="Rectangle 29"/>
          <p:cNvSpPr>
            <a:spLocks noChangeArrowheads="1"/>
          </p:cNvSpPr>
          <p:nvPr/>
        </p:nvSpPr>
        <p:spPr bwMode="gray">
          <a:xfrm>
            <a:off x="1352550" y="5791200"/>
            <a:ext cx="2304306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algn="l">
              <a:buClrTx/>
              <a:buSzPct val="90000"/>
              <a:defRPr/>
            </a:pPr>
            <a:r>
              <a:rPr lang="de-DE" sz="1600" i="1" dirty="0" smtClean="0">
                <a:solidFill>
                  <a:srgbClr val="505150"/>
                </a:solidFill>
                <a:latin typeface="Calibri"/>
                <a:cs typeface="Calibri"/>
              </a:rPr>
              <a:t>Please insert manually if needed: </a:t>
            </a:r>
          </a:p>
          <a:p>
            <a:pPr algn="l">
              <a:buClrTx/>
              <a:buSzPct val="90000"/>
              <a:defRPr/>
            </a:pPr>
            <a:r>
              <a:rPr lang="de-DE" sz="1600" i="1" dirty="0" smtClean="0">
                <a:solidFill>
                  <a:srgbClr val="505150"/>
                </a:solidFill>
                <a:latin typeface="Calibri"/>
                <a:cs typeface="Calibri"/>
              </a:rPr>
              <a:t>Source </a:t>
            </a:r>
            <a:r>
              <a:rPr lang="de-DE" sz="1600" i="1" dirty="0">
                <a:solidFill>
                  <a:srgbClr val="505150"/>
                </a:solidFill>
                <a:latin typeface="Calibri"/>
                <a:cs typeface="Calibri"/>
              </a:rPr>
              <a:t>(Calibri </a:t>
            </a:r>
            <a:r>
              <a:rPr lang="de-DE" sz="1600" i="1" dirty="0" smtClean="0">
                <a:solidFill>
                  <a:srgbClr val="505150"/>
                </a:solidFill>
                <a:latin typeface="Calibri"/>
                <a:cs typeface="Calibri"/>
              </a:rPr>
              <a:t>9 pt</a:t>
            </a:r>
            <a:r>
              <a:rPr lang="de-DE" sz="1600" i="1" dirty="0">
                <a:solidFill>
                  <a:srgbClr val="505150"/>
                </a:solidFill>
                <a:latin typeface="Calibri"/>
                <a:cs typeface="Calibri"/>
              </a:rPr>
              <a:t>, italic)</a:t>
            </a:r>
          </a:p>
        </p:txBody>
      </p:sp>
      <p:cxnSp>
        <p:nvCxnSpPr>
          <p:cNvPr id="19" name="AutoShape 31"/>
          <p:cNvCxnSpPr>
            <a:cxnSpLocks noChangeShapeType="1"/>
            <a:stCxn id="18" idx="1"/>
          </p:cNvCxnSpPr>
          <p:nvPr/>
        </p:nvCxnSpPr>
        <p:spPr bwMode="gray">
          <a:xfrm rot="10800000" flipV="1">
            <a:off x="1276350" y="6134100"/>
            <a:ext cx="76200" cy="495300"/>
          </a:xfrm>
          <a:prstGeom prst="bentConnector2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1" name="Rectangle 15"/>
          <p:cNvSpPr>
            <a:spLocks noChangeArrowheads="1"/>
          </p:cNvSpPr>
          <p:nvPr/>
        </p:nvSpPr>
        <p:spPr bwMode="gray">
          <a:xfrm>
            <a:off x="4962525" y="5949280"/>
            <a:ext cx="3149600" cy="266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algn="r">
              <a:buClrTx/>
              <a:buSzPct val="90000"/>
              <a:defRPr/>
            </a:pPr>
            <a:r>
              <a:rPr lang="de-DE" sz="1600" i="1" dirty="0" smtClean="0">
                <a:solidFill>
                  <a:srgbClr val="505150"/>
                </a:solidFill>
                <a:latin typeface="Calibri"/>
                <a:cs typeface="Calibri"/>
              </a:rPr>
              <a:t>Footer should contain: Date and title of presentation </a:t>
            </a:r>
            <a:r>
              <a:rPr lang="de-DE" sz="1600" i="1" dirty="0">
                <a:solidFill>
                  <a:srgbClr val="505150"/>
                </a:solidFill>
                <a:latin typeface="Calibri"/>
                <a:cs typeface="Calibri"/>
              </a:rPr>
              <a:t>(Calibri </a:t>
            </a:r>
            <a:r>
              <a:rPr lang="de-DE" sz="1600" i="1" dirty="0" smtClean="0">
                <a:solidFill>
                  <a:srgbClr val="505150"/>
                </a:solidFill>
                <a:latin typeface="Calibri"/>
                <a:cs typeface="Calibri"/>
              </a:rPr>
              <a:t>9 pt</a:t>
            </a:r>
            <a:r>
              <a:rPr lang="de-DE" sz="1600" i="1" dirty="0">
                <a:solidFill>
                  <a:srgbClr val="505150"/>
                </a:solidFill>
                <a:latin typeface="Calibri"/>
                <a:cs typeface="Calibri"/>
              </a:rPr>
              <a:t>)</a:t>
            </a:r>
          </a:p>
        </p:txBody>
      </p:sp>
      <p:sp>
        <p:nvSpPr>
          <p:cNvPr id="22" name="Rectangle 18"/>
          <p:cNvSpPr>
            <a:spLocks noChangeArrowheads="1"/>
          </p:cNvSpPr>
          <p:nvPr/>
        </p:nvSpPr>
        <p:spPr bwMode="gray">
          <a:xfrm>
            <a:off x="6769100" y="5334000"/>
            <a:ext cx="272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/>
          <a:p>
            <a:pPr algn="r">
              <a:buClrTx/>
              <a:buSzPct val="90000"/>
              <a:defRPr/>
            </a:pPr>
            <a:r>
              <a:rPr lang="de-DE" sz="1600" i="1" dirty="0">
                <a:solidFill>
                  <a:srgbClr val="505150"/>
                </a:solidFill>
                <a:latin typeface="Calibri"/>
                <a:cs typeface="Calibri"/>
              </a:rPr>
              <a:t>Page (Calibri 12pt)</a:t>
            </a:r>
          </a:p>
        </p:txBody>
      </p:sp>
      <p:cxnSp>
        <p:nvCxnSpPr>
          <p:cNvPr id="23" name="AutoShape 20"/>
          <p:cNvCxnSpPr>
            <a:cxnSpLocks noChangeShapeType="1"/>
            <a:stCxn id="22" idx="3"/>
          </p:cNvCxnSpPr>
          <p:nvPr/>
        </p:nvCxnSpPr>
        <p:spPr bwMode="gray">
          <a:xfrm>
            <a:off x="9493250" y="5486400"/>
            <a:ext cx="76200" cy="1143000"/>
          </a:xfrm>
          <a:prstGeom prst="bentConnector2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4" name="AutoShape 17"/>
          <p:cNvCxnSpPr>
            <a:cxnSpLocks noChangeShapeType="1"/>
            <a:stCxn id="21" idx="3"/>
          </p:cNvCxnSpPr>
          <p:nvPr/>
        </p:nvCxnSpPr>
        <p:spPr bwMode="gray">
          <a:xfrm>
            <a:off x="8112125" y="6082630"/>
            <a:ext cx="76200" cy="546770"/>
          </a:xfrm>
          <a:prstGeom prst="bentConnector2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7582178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>
                <a:latin typeface="Calibri" charset="0"/>
              </a:rPr>
              <a:t>Colour Palette (1/3) – EnDev Basic Colours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5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lvl="1" indent="0">
              <a:buClr>
                <a:schemeClr val="accent2"/>
              </a:buClr>
              <a:buNone/>
            </a:pPr>
            <a:r>
              <a:rPr lang="en-GB" sz="2400" dirty="0" smtClean="0"/>
              <a:t>The following colour palette is set as default in the slides: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gray">
          <a:xfrm>
            <a:off x="3300413" y="3124200"/>
            <a:ext cx="990600" cy="914400"/>
          </a:xfrm>
          <a:prstGeom prst="rect">
            <a:avLst/>
          </a:prstGeom>
          <a:solidFill>
            <a:srgbClr val="50515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80%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81%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80%</a:t>
            </a: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gray">
          <a:xfrm>
            <a:off x="1154113" y="3124200"/>
            <a:ext cx="990600" cy="90805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de-DE" sz="1000">
                <a:solidFill>
                  <a:srgbClr val="298536"/>
                </a:solidFill>
                <a:latin typeface="Calibri" charset="0"/>
                <a:cs typeface="Calibri" charset="0"/>
              </a:rPr>
              <a:t>100%</a:t>
            </a:r>
          </a:p>
          <a:p>
            <a:pPr>
              <a:buClrTx/>
            </a:pPr>
            <a:r>
              <a:rPr lang="de-DE" sz="1000">
                <a:solidFill>
                  <a:srgbClr val="298536"/>
                </a:solidFill>
                <a:latin typeface="Calibri" charset="0"/>
                <a:cs typeface="Calibri" charset="0"/>
              </a:rPr>
              <a:t>100%</a:t>
            </a:r>
          </a:p>
          <a:p>
            <a:pPr>
              <a:buClrTx/>
            </a:pPr>
            <a:r>
              <a:rPr lang="de-DE" sz="1000">
                <a:solidFill>
                  <a:srgbClr val="298536"/>
                </a:solidFill>
                <a:latin typeface="Calibri" charset="0"/>
                <a:cs typeface="Calibri" charset="0"/>
              </a:rPr>
              <a:t>100%</a:t>
            </a: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gray">
          <a:xfrm>
            <a:off x="2227263" y="3124200"/>
            <a:ext cx="990600" cy="908050"/>
          </a:xfrm>
          <a:prstGeom prst="rect">
            <a:avLst/>
          </a:prstGeom>
          <a:solidFill>
            <a:schemeClr val="tx2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0%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0%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0%</a:t>
            </a:r>
          </a:p>
        </p:txBody>
      </p:sp>
      <p:sp>
        <p:nvSpPr>
          <p:cNvPr id="9" name="Rectangle 16"/>
          <p:cNvSpPr>
            <a:spLocks noChangeArrowheads="1"/>
          </p:cNvSpPr>
          <p:nvPr/>
        </p:nvSpPr>
        <p:spPr bwMode="gray">
          <a:xfrm>
            <a:off x="4373563" y="3124200"/>
            <a:ext cx="990600" cy="914400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8%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41%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87%</a:t>
            </a:r>
          </a:p>
        </p:txBody>
      </p:sp>
      <p:sp>
        <p:nvSpPr>
          <p:cNvPr id="10" name="Rectangle 20"/>
          <p:cNvSpPr>
            <a:spLocks noChangeArrowheads="1"/>
          </p:cNvSpPr>
          <p:nvPr/>
        </p:nvSpPr>
        <p:spPr bwMode="gray">
          <a:xfrm>
            <a:off x="1174750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Background</a:t>
            </a:r>
          </a:p>
        </p:txBody>
      </p:sp>
      <p:cxnSp>
        <p:nvCxnSpPr>
          <p:cNvPr id="11" name="AutoShape 21"/>
          <p:cNvCxnSpPr>
            <a:cxnSpLocks noChangeShapeType="1"/>
          </p:cNvCxnSpPr>
          <p:nvPr/>
        </p:nvCxnSpPr>
        <p:spPr bwMode="gray">
          <a:xfrm>
            <a:off x="1646238" y="2590800"/>
            <a:ext cx="0" cy="45720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2" name="Rectangle 23"/>
          <p:cNvSpPr>
            <a:spLocks noChangeArrowheads="1"/>
          </p:cNvSpPr>
          <p:nvPr/>
        </p:nvSpPr>
        <p:spPr bwMode="gray">
          <a:xfrm>
            <a:off x="2227263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Lines</a:t>
            </a:r>
          </a:p>
        </p:txBody>
      </p:sp>
      <p:cxnSp>
        <p:nvCxnSpPr>
          <p:cNvPr id="13" name="AutoShape 24"/>
          <p:cNvCxnSpPr>
            <a:cxnSpLocks noChangeShapeType="1"/>
            <a:stCxn id="12" idx="2"/>
          </p:cNvCxnSpPr>
          <p:nvPr/>
        </p:nvCxnSpPr>
        <p:spPr bwMode="gray">
          <a:xfrm>
            <a:off x="2722563" y="2590800"/>
            <a:ext cx="0" cy="45720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4" name="AutoShape 27"/>
          <p:cNvCxnSpPr>
            <a:cxnSpLocks noChangeShapeType="1"/>
            <a:stCxn id="17" idx="2"/>
          </p:cNvCxnSpPr>
          <p:nvPr/>
        </p:nvCxnSpPr>
        <p:spPr bwMode="gray">
          <a:xfrm>
            <a:off x="3795713" y="2590800"/>
            <a:ext cx="0" cy="45720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5" name="Rectangle 33"/>
          <p:cNvSpPr>
            <a:spLocks noChangeArrowheads="1"/>
          </p:cNvSpPr>
          <p:nvPr/>
        </p:nvSpPr>
        <p:spPr bwMode="gray">
          <a:xfrm>
            <a:off x="4343400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Basic Blue 1</a:t>
            </a:r>
          </a:p>
        </p:txBody>
      </p:sp>
      <p:cxnSp>
        <p:nvCxnSpPr>
          <p:cNvPr id="16" name="AutoShape 34"/>
          <p:cNvCxnSpPr>
            <a:cxnSpLocks noChangeShapeType="1"/>
          </p:cNvCxnSpPr>
          <p:nvPr/>
        </p:nvCxnSpPr>
        <p:spPr bwMode="gray">
          <a:xfrm rot="16200000">
            <a:off x="4619625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7" name="Rectangle 59"/>
          <p:cNvSpPr>
            <a:spLocks noChangeArrowheads="1"/>
          </p:cNvSpPr>
          <p:nvPr/>
        </p:nvSpPr>
        <p:spPr bwMode="gray">
          <a:xfrm>
            <a:off x="3300413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Text Grey</a:t>
            </a:r>
          </a:p>
        </p:txBody>
      </p:sp>
      <p:sp>
        <p:nvSpPr>
          <p:cNvPr id="18" name="Rectangle 15"/>
          <p:cNvSpPr>
            <a:spLocks noChangeArrowheads="1"/>
          </p:cNvSpPr>
          <p:nvPr/>
        </p:nvSpPr>
        <p:spPr bwMode="gray">
          <a:xfrm>
            <a:off x="6526213" y="3124200"/>
            <a:ext cx="990600" cy="914400"/>
          </a:xfrm>
          <a:prstGeom prst="rect">
            <a:avLst/>
          </a:prstGeom>
          <a:solidFill>
            <a:srgbClr val="319E37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49%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158%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55%</a:t>
            </a:r>
          </a:p>
        </p:txBody>
      </p:sp>
      <p:sp>
        <p:nvSpPr>
          <p:cNvPr id="19" name="Rectangle 16"/>
          <p:cNvSpPr>
            <a:spLocks noChangeArrowheads="1"/>
          </p:cNvSpPr>
          <p:nvPr/>
        </p:nvSpPr>
        <p:spPr bwMode="gray">
          <a:xfrm>
            <a:off x="5453063" y="3124200"/>
            <a:ext cx="990600" cy="914400"/>
          </a:xfrm>
          <a:prstGeom prst="rect">
            <a:avLst/>
          </a:prstGeom>
          <a:solidFill>
            <a:schemeClr val="accent4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r>
              <a:rPr lang="de-DE" sz="1000" dirty="0">
                <a:solidFill>
                  <a:schemeClr val="bg1"/>
                </a:solidFill>
                <a:latin typeface="Calibri" charset="0"/>
                <a:cs typeface="Calibri" charset="0"/>
              </a:rPr>
              <a:t>32%</a:t>
            </a:r>
          </a:p>
          <a:p>
            <a:pPr>
              <a:buClrTx/>
              <a:defRPr/>
            </a:pPr>
            <a:r>
              <a:rPr lang="de-DE" sz="1000" dirty="0">
                <a:solidFill>
                  <a:schemeClr val="bg1"/>
                </a:solidFill>
                <a:latin typeface="Calibri" charset="0"/>
                <a:cs typeface="Calibri" charset="0"/>
              </a:rPr>
              <a:t>85%</a:t>
            </a:r>
          </a:p>
          <a:p>
            <a:pPr>
              <a:buClrTx/>
              <a:defRPr/>
            </a:pPr>
            <a:r>
              <a:rPr lang="de-DE" sz="1000" dirty="0">
                <a:solidFill>
                  <a:schemeClr val="bg1"/>
                </a:solidFill>
                <a:latin typeface="Calibri" charset="0"/>
                <a:cs typeface="Calibri" charset="0"/>
              </a:rPr>
              <a:t>149%</a:t>
            </a:r>
          </a:p>
        </p:txBody>
      </p:sp>
      <p:sp>
        <p:nvSpPr>
          <p:cNvPr id="20" name="Rectangle 26"/>
          <p:cNvSpPr>
            <a:spLocks noChangeArrowheads="1"/>
          </p:cNvSpPr>
          <p:nvPr/>
        </p:nvSpPr>
        <p:spPr bwMode="gray">
          <a:xfrm>
            <a:off x="6503988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Basic Green 1</a:t>
            </a:r>
          </a:p>
        </p:txBody>
      </p:sp>
      <p:cxnSp>
        <p:nvCxnSpPr>
          <p:cNvPr id="21" name="AutoShape 28"/>
          <p:cNvCxnSpPr>
            <a:cxnSpLocks noChangeShapeType="1"/>
          </p:cNvCxnSpPr>
          <p:nvPr/>
        </p:nvCxnSpPr>
        <p:spPr bwMode="gray">
          <a:xfrm rot="16200000">
            <a:off x="6778625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2" name="Rectangle 33"/>
          <p:cNvSpPr>
            <a:spLocks noChangeArrowheads="1"/>
          </p:cNvSpPr>
          <p:nvPr/>
        </p:nvSpPr>
        <p:spPr bwMode="gray">
          <a:xfrm>
            <a:off x="5422900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Basic Blue 2</a:t>
            </a:r>
          </a:p>
        </p:txBody>
      </p:sp>
      <p:cxnSp>
        <p:nvCxnSpPr>
          <p:cNvPr id="23" name="AutoShape 34"/>
          <p:cNvCxnSpPr>
            <a:cxnSpLocks noChangeShapeType="1"/>
          </p:cNvCxnSpPr>
          <p:nvPr/>
        </p:nvCxnSpPr>
        <p:spPr bwMode="gray">
          <a:xfrm rot="16200000">
            <a:off x="5699125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Rectangle 15"/>
          <p:cNvSpPr>
            <a:spLocks noChangeArrowheads="1"/>
          </p:cNvSpPr>
          <p:nvPr/>
        </p:nvSpPr>
        <p:spPr bwMode="gray">
          <a:xfrm>
            <a:off x="7591425" y="3116263"/>
            <a:ext cx="990600" cy="914400"/>
          </a:xfrm>
          <a:prstGeom prst="rect">
            <a:avLst/>
          </a:prstGeom>
          <a:solidFill>
            <a:srgbClr val="A2C724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176%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206%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47%</a:t>
            </a:r>
          </a:p>
        </p:txBody>
      </p:sp>
      <p:sp>
        <p:nvSpPr>
          <p:cNvPr id="25" name="Rectangle 26"/>
          <p:cNvSpPr>
            <a:spLocks noChangeArrowheads="1"/>
          </p:cNvSpPr>
          <p:nvPr/>
        </p:nvSpPr>
        <p:spPr bwMode="gray">
          <a:xfrm>
            <a:off x="7600950" y="2354263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Basic Green 2</a:t>
            </a:r>
          </a:p>
        </p:txBody>
      </p:sp>
      <p:cxnSp>
        <p:nvCxnSpPr>
          <p:cNvPr id="26" name="AutoShape 28"/>
          <p:cNvCxnSpPr>
            <a:cxnSpLocks noChangeShapeType="1"/>
          </p:cNvCxnSpPr>
          <p:nvPr/>
        </p:nvCxnSpPr>
        <p:spPr bwMode="gray">
          <a:xfrm rot="16200000">
            <a:off x="7843838" y="2811463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640617723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>
                <a:latin typeface="Calibri" charset="0"/>
              </a:rPr>
              <a:t>Colour Palette (2/3) – EnDev Accent Colours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6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lvl="1" indent="0">
              <a:buClr>
                <a:schemeClr val="accent2"/>
              </a:buClr>
              <a:buNone/>
            </a:pPr>
            <a:r>
              <a:rPr lang="en-GB" sz="2400" dirty="0" smtClean="0"/>
              <a:t>The colour palette is set as default colours in the slides. </a:t>
            </a:r>
            <a:br>
              <a:rPr lang="en-GB" sz="2400" dirty="0" smtClean="0"/>
            </a:br>
            <a:r>
              <a:rPr lang="en-GB" sz="2400" dirty="0" smtClean="0"/>
              <a:t>The following accent or signal colours should harmonise as follows: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6" name="Rectangle 16"/>
          <p:cNvSpPr>
            <a:spLocks noChangeArrowheads="1"/>
          </p:cNvSpPr>
          <p:nvPr/>
        </p:nvSpPr>
        <p:spPr bwMode="gray">
          <a:xfrm>
            <a:off x="1168400" y="3124200"/>
            <a:ext cx="990600" cy="914400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8%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41%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87%</a:t>
            </a:r>
          </a:p>
        </p:txBody>
      </p:sp>
      <p:sp>
        <p:nvSpPr>
          <p:cNvPr id="7" name="Rectangle 33"/>
          <p:cNvSpPr>
            <a:spLocks noChangeArrowheads="1"/>
          </p:cNvSpPr>
          <p:nvPr/>
        </p:nvSpPr>
        <p:spPr bwMode="gray">
          <a:xfrm>
            <a:off x="1138238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Basic Blue 1</a:t>
            </a:r>
          </a:p>
        </p:txBody>
      </p:sp>
      <p:cxnSp>
        <p:nvCxnSpPr>
          <p:cNvPr id="8" name="AutoShape 34"/>
          <p:cNvCxnSpPr>
            <a:cxnSpLocks noChangeShapeType="1"/>
          </p:cNvCxnSpPr>
          <p:nvPr/>
        </p:nvCxnSpPr>
        <p:spPr bwMode="gray">
          <a:xfrm rot="16200000">
            <a:off x="1414463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9" name="Rectangle 15"/>
          <p:cNvSpPr>
            <a:spLocks noChangeArrowheads="1"/>
          </p:cNvSpPr>
          <p:nvPr/>
        </p:nvSpPr>
        <p:spPr bwMode="gray">
          <a:xfrm>
            <a:off x="1138238" y="5229225"/>
            <a:ext cx="990600" cy="914400"/>
          </a:xfrm>
          <a:prstGeom prst="rect">
            <a:avLst/>
          </a:prstGeom>
          <a:solidFill>
            <a:srgbClr val="319E37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49%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158%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55%</a:t>
            </a:r>
          </a:p>
        </p:txBody>
      </p:sp>
      <p:sp>
        <p:nvSpPr>
          <p:cNvPr id="10" name="Rectangle 16"/>
          <p:cNvSpPr>
            <a:spLocks noChangeArrowheads="1"/>
          </p:cNvSpPr>
          <p:nvPr/>
        </p:nvSpPr>
        <p:spPr bwMode="gray">
          <a:xfrm>
            <a:off x="2247900" y="3124200"/>
            <a:ext cx="990600" cy="914400"/>
          </a:xfrm>
          <a:prstGeom prst="rect">
            <a:avLst/>
          </a:prstGeom>
          <a:solidFill>
            <a:srgbClr val="205595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32%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85%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149%</a:t>
            </a:r>
          </a:p>
        </p:txBody>
      </p:sp>
      <p:sp>
        <p:nvSpPr>
          <p:cNvPr id="11" name="Rectangle 26"/>
          <p:cNvSpPr>
            <a:spLocks noChangeArrowheads="1"/>
          </p:cNvSpPr>
          <p:nvPr/>
        </p:nvSpPr>
        <p:spPr bwMode="gray">
          <a:xfrm>
            <a:off x="1116013" y="4467225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Basic Green 1</a:t>
            </a:r>
          </a:p>
        </p:txBody>
      </p:sp>
      <p:cxnSp>
        <p:nvCxnSpPr>
          <p:cNvPr id="12" name="AutoShape 28"/>
          <p:cNvCxnSpPr>
            <a:cxnSpLocks noChangeShapeType="1"/>
          </p:cNvCxnSpPr>
          <p:nvPr/>
        </p:nvCxnSpPr>
        <p:spPr bwMode="gray">
          <a:xfrm rot="16200000">
            <a:off x="1390650" y="4924425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3" name="Rectangle 33"/>
          <p:cNvSpPr>
            <a:spLocks noChangeArrowheads="1"/>
          </p:cNvSpPr>
          <p:nvPr/>
        </p:nvSpPr>
        <p:spPr bwMode="gray">
          <a:xfrm>
            <a:off x="2217738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Basic Blue 2</a:t>
            </a:r>
          </a:p>
        </p:txBody>
      </p:sp>
      <p:cxnSp>
        <p:nvCxnSpPr>
          <p:cNvPr id="14" name="AutoShape 34"/>
          <p:cNvCxnSpPr>
            <a:cxnSpLocks noChangeShapeType="1"/>
          </p:cNvCxnSpPr>
          <p:nvPr/>
        </p:nvCxnSpPr>
        <p:spPr bwMode="gray">
          <a:xfrm rot="16200000">
            <a:off x="2493963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5" name="Rectangle 15"/>
          <p:cNvSpPr>
            <a:spLocks noChangeArrowheads="1"/>
          </p:cNvSpPr>
          <p:nvPr/>
        </p:nvSpPr>
        <p:spPr bwMode="gray">
          <a:xfrm>
            <a:off x="2203450" y="5221288"/>
            <a:ext cx="990600" cy="914400"/>
          </a:xfrm>
          <a:prstGeom prst="rect">
            <a:avLst/>
          </a:prstGeom>
          <a:solidFill>
            <a:srgbClr val="A2C724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176%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206%</a:t>
            </a:r>
          </a:p>
          <a:p>
            <a:pPr>
              <a:buClrTx/>
            </a:pPr>
            <a:r>
              <a:rPr lang="de-DE" sz="1000">
                <a:solidFill>
                  <a:schemeClr val="bg1"/>
                </a:solidFill>
                <a:latin typeface="Calibri" charset="0"/>
                <a:cs typeface="Calibri" charset="0"/>
              </a:rPr>
              <a:t>47%</a:t>
            </a:r>
          </a:p>
        </p:txBody>
      </p:sp>
      <p:sp>
        <p:nvSpPr>
          <p:cNvPr id="16" name="Rectangle 26"/>
          <p:cNvSpPr>
            <a:spLocks noChangeArrowheads="1"/>
          </p:cNvSpPr>
          <p:nvPr/>
        </p:nvSpPr>
        <p:spPr bwMode="gray">
          <a:xfrm>
            <a:off x="2212975" y="4459288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Basic Green 2</a:t>
            </a:r>
          </a:p>
        </p:txBody>
      </p:sp>
      <p:cxnSp>
        <p:nvCxnSpPr>
          <p:cNvPr id="17" name="AutoShape 28"/>
          <p:cNvCxnSpPr>
            <a:cxnSpLocks noChangeShapeType="1"/>
          </p:cNvCxnSpPr>
          <p:nvPr/>
        </p:nvCxnSpPr>
        <p:spPr bwMode="gray">
          <a:xfrm rot="16200000">
            <a:off x="2455863" y="4916488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8" name="Rectangle 16"/>
          <p:cNvSpPr>
            <a:spLocks noChangeArrowheads="1"/>
          </p:cNvSpPr>
          <p:nvPr/>
        </p:nvSpPr>
        <p:spPr bwMode="gray">
          <a:xfrm>
            <a:off x="4665663" y="3141663"/>
            <a:ext cx="990600" cy="914400"/>
          </a:xfrm>
          <a:prstGeom prst="rect">
            <a:avLst/>
          </a:prstGeom>
          <a:solidFill>
            <a:schemeClr val="accent6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r>
              <a:rPr lang="de-DE" sz="1000" dirty="0">
                <a:solidFill>
                  <a:schemeClr val="bg1"/>
                </a:solidFill>
                <a:latin typeface="Calibri" charset="0"/>
                <a:cs typeface="Calibri" charset="0"/>
              </a:rPr>
              <a:t>127%</a:t>
            </a:r>
          </a:p>
          <a:p>
            <a:pPr>
              <a:buClrTx/>
              <a:defRPr/>
            </a:pPr>
            <a:r>
              <a:rPr lang="de-DE" sz="1000" dirty="0">
                <a:solidFill>
                  <a:schemeClr val="bg1"/>
                </a:solidFill>
                <a:latin typeface="Calibri" charset="0"/>
                <a:cs typeface="Calibri" charset="0"/>
              </a:rPr>
              <a:t>28%</a:t>
            </a:r>
          </a:p>
          <a:p>
            <a:pPr>
              <a:buClrTx/>
              <a:defRPr/>
            </a:pPr>
            <a:r>
              <a:rPr lang="de-DE" sz="1000" dirty="0">
                <a:solidFill>
                  <a:schemeClr val="bg1"/>
                </a:solidFill>
                <a:latin typeface="Calibri" charset="0"/>
                <a:cs typeface="Calibri" charset="0"/>
              </a:rPr>
              <a:t>31%</a:t>
            </a:r>
          </a:p>
        </p:txBody>
      </p:sp>
      <p:sp>
        <p:nvSpPr>
          <p:cNvPr id="19" name="Rectangle 33"/>
          <p:cNvSpPr>
            <a:spLocks noChangeArrowheads="1"/>
          </p:cNvSpPr>
          <p:nvPr/>
        </p:nvSpPr>
        <p:spPr bwMode="gray">
          <a:xfrm>
            <a:off x="4635500" y="2379663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Accent Colour to Blue</a:t>
            </a:r>
          </a:p>
        </p:txBody>
      </p:sp>
      <p:cxnSp>
        <p:nvCxnSpPr>
          <p:cNvPr id="20" name="AutoShape 34"/>
          <p:cNvCxnSpPr>
            <a:cxnSpLocks noChangeShapeType="1"/>
          </p:cNvCxnSpPr>
          <p:nvPr/>
        </p:nvCxnSpPr>
        <p:spPr bwMode="gray">
          <a:xfrm rot="16200000">
            <a:off x="4911725" y="2836863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1" name="Rectangle 15"/>
          <p:cNvSpPr>
            <a:spLocks noChangeArrowheads="1"/>
          </p:cNvSpPr>
          <p:nvPr/>
        </p:nvSpPr>
        <p:spPr bwMode="gray">
          <a:xfrm>
            <a:off x="4619625" y="5238750"/>
            <a:ext cx="990600" cy="914400"/>
          </a:xfrm>
          <a:prstGeom prst="rect">
            <a:avLst/>
          </a:prstGeom>
          <a:solidFill>
            <a:schemeClr val="accent5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r>
              <a:rPr lang="de-DE" sz="1000" dirty="0">
                <a:solidFill>
                  <a:srgbClr val="082957"/>
                </a:solidFill>
                <a:latin typeface="Calibri" charset="0"/>
                <a:cs typeface="Calibri" charset="0"/>
              </a:rPr>
              <a:t>235%</a:t>
            </a:r>
          </a:p>
          <a:p>
            <a:pPr>
              <a:buClrTx/>
              <a:defRPr/>
            </a:pPr>
            <a:r>
              <a:rPr lang="de-DE" sz="1000" dirty="0">
                <a:solidFill>
                  <a:srgbClr val="082957"/>
                </a:solidFill>
                <a:latin typeface="Calibri" charset="0"/>
                <a:cs typeface="Calibri" charset="0"/>
              </a:rPr>
              <a:t>217%</a:t>
            </a:r>
          </a:p>
          <a:p>
            <a:pPr>
              <a:buClrTx/>
              <a:defRPr/>
            </a:pPr>
            <a:r>
              <a:rPr lang="de-DE" sz="1000" dirty="0">
                <a:solidFill>
                  <a:srgbClr val="082957"/>
                </a:solidFill>
                <a:latin typeface="Calibri" charset="0"/>
                <a:cs typeface="Calibri" charset="0"/>
              </a:rPr>
              <a:t>45%</a:t>
            </a:r>
          </a:p>
        </p:txBody>
      </p:sp>
      <p:sp>
        <p:nvSpPr>
          <p:cNvPr id="22" name="Rectangle 26"/>
          <p:cNvSpPr>
            <a:spLocks noChangeArrowheads="1"/>
          </p:cNvSpPr>
          <p:nvPr/>
        </p:nvSpPr>
        <p:spPr bwMode="gray">
          <a:xfrm>
            <a:off x="4629150" y="447675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Accent Colour to Green</a:t>
            </a:r>
          </a:p>
        </p:txBody>
      </p:sp>
      <p:cxnSp>
        <p:nvCxnSpPr>
          <p:cNvPr id="23" name="AutoShape 28"/>
          <p:cNvCxnSpPr>
            <a:cxnSpLocks noChangeShapeType="1"/>
          </p:cNvCxnSpPr>
          <p:nvPr/>
        </p:nvCxnSpPr>
        <p:spPr bwMode="gray">
          <a:xfrm rot="16200000">
            <a:off x="4872038" y="493395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0021805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Formatting of Text (1/2)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7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tabLst>
                <a:tab pos="5559425" algn="l"/>
              </a:tabLst>
              <a:defRPr/>
            </a:pPr>
            <a:r>
              <a:rPr lang="de-DE" dirty="0"/>
              <a:t>First text level for content	(Calibri 24pt, regular)</a:t>
            </a:r>
          </a:p>
          <a:p>
            <a:pPr lvl="1">
              <a:tabLst>
                <a:tab pos="5559425" algn="l"/>
              </a:tabLst>
              <a:defRPr/>
            </a:pPr>
            <a:r>
              <a:rPr lang="de-DE" dirty="0"/>
              <a:t>Second text level for content	(Calibri 20pt, regular)</a:t>
            </a:r>
          </a:p>
          <a:p>
            <a:pPr lvl="2">
              <a:buFont typeface="Arial"/>
              <a:buChar char="•"/>
              <a:tabLst>
                <a:tab pos="5559425" algn="l"/>
              </a:tabLst>
              <a:defRPr/>
            </a:pPr>
            <a:r>
              <a:rPr lang="de-DE" dirty="0"/>
              <a:t>Third text level for enumerations	(Calibri 18pt, regular)</a:t>
            </a:r>
          </a:p>
          <a:p>
            <a:pPr lvl="3">
              <a:tabLst>
                <a:tab pos="5559425" algn="l"/>
              </a:tabLst>
              <a:defRPr/>
            </a:pPr>
            <a:r>
              <a:rPr lang="de-DE" dirty="0"/>
              <a:t>Fourth text level for enumerations	(Calibri 18pt, regular)</a:t>
            </a:r>
          </a:p>
          <a:p>
            <a:pPr lvl="4">
              <a:tabLst>
                <a:tab pos="5559425" algn="l"/>
              </a:tabLst>
              <a:defRPr/>
            </a:pPr>
            <a:r>
              <a:rPr lang="de-DE" dirty="0"/>
              <a:t>Fifth text level for enumerations	(Calibri 18pt, regular)</a:t>
            </a:r>
          </a:p>
          <a:p>
            <a:pPr marL="60325" indent="0">
              <a:buNone/>
              <a:tabLst>
                <a:tab pos="5559425" algn="l"/>
              </a:tabLst>
              <a:defRPr/>
            </a:pPr>
            <a:r>
              <a:rPr lang="de-DE" dirty="0">
                <a:solidFill>
                  <a:schemeClr val="accent2"/>
                </a:solidFill>
              </a:rPr>
              <a:t>You can, of course, adjust the size of the fonts according to the space you need; it is recommended starting with these sizes.</a:t>
            </a:r>
          </a:p>
          <a:p>
            <a:pPr marL="60325" indent="0">
              <a:buNone/>
              <a:tabLst>
                <a:tab pos="5559425" algn="l"/>
              </a:tabLst>
              <a:defRPr/>
            </a:pPr>
            <a:endParaRPr lang="de-DE" dirty="0"/>
          </a:p>
          <a:p>
            <a:pPr>
              <a:tabLst>
                <a:tab pos="5559425" algn="l"/>
              </a:tabLst>
              <a:defRPr/>
            </a:pPr>
            <a:r>
              <a:rPr lang="de-DE" dirty="0"/>
              <a:t>Paragraph format</a:t>
            </a:r>
          </a:p>
          <a:p>
            <a:pPr lvl="1">
              <a:tabLst>
                <a:tab pos="5559425" algn="l"/>
              </a:tabLst>
              <a:defRPr/>
            </a:pPr>
            <a:r>
              <a:rPr lang="de-DE" dirty="0"/>
              <a:t>The spacing between lines is 1,0 lines.</a:t>
            </a:r>
          </a:p>
          <a:p>
            <a:pPr lvl="1">
              <a:tabLst>
                <a:tab pos="5559425" algn="l"/>
              </a:tabLst>
              <a:defRPr/>
            </a:pPr>
            <a:r>
              <a:rPr lang="de-DE" dirty="0"/>
              <a:t>The spacing before a paragraph is 0,3 lines.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70050466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Formatting of Text (2/2)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8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 smtClean="0"/>
              <a:t>To </a:t>
            </a:r>
            <a:r>
              <a:rPr lang="de-DE" b="1" dirty="0" smtClean="0">
                <a:solidFill>
                  <a:schemeClr val="accent4"/>
                </a:solidFill>
              </a:rPr>
              <a:t>edit the footer</a:t>
            </a:r>
            <a:r>
              <a:rPr lang="de-DE" dirty="0" smtClean="0"/>
              <a:t>, please follow these steps: </a:t>
            </a:r>
          </a:p>
          <a:p>
            <a:pPr marL="457200" indent="-457200">
              <a:buFont typeface="+mj-lt"/>
              <a:buAutoNum type="arabicPeriod"/>
            </a:pPr>
            <a:r>
              <a:rPr lang="de-DE" sz="2000" dirty="0" smtClean="0"/>
              <a:t>Go to the „Insert“ tab at the top</a:t>
            </a:r>
          </a:p>
          <a:p>
            <a:pPr marL="457200" indent="-457200">
              <a:buFont typeface="+mj-lt"/>
              <a:buAutoNum type="arabicPeriod"/>
            </a:pPr>
            <a:r>
              <a:rPr lang="de-DE" sz="2000" dirty="0" smtClean="0"/>
              <a:t>Choose „Header &amp; Footer“</a:t>
            </a:r>
          </a:p>
          <a:p>
            <a:pPr marL="457200" indent="-457200">
              <a:buFont typeface="+mj-lt"/>
              <a:buAutoNum type="arabicPeriod"/>
            </a:pPr>
            <a:endParaRPr lang="de-DE" sz="2000" dirty="0" smtClean="0"/>
          </a:p>
          <a:p>
            <a:pPr marL="457200" indent="-457200">
              <a:buFont typeface="+mj-lt"/>
              <a:buAutoNum type="arabicPeriod"/>
            </a:pPr>
            <a:endParaRPr lang="de-DE" sz="2000" dirty="0"/>
          </a:p>
          <a:p>
            <a:pPr marL="457200" indent="-457200">
              <a:buFont typeface="+mj-lt"/>
              <a:buAutoNum type="arabicPeriod"/>
            </a:pPr>
            <a:endParaRPr lang="de-DE" sz="2000" dirty="0" smtClean="0"/>
          </a:p>
          <a:p>
            <a:pPr marL="457200" indent="-457200">
              <a:buFont typeface="+mj-lt"/>
              <a:buAutoNum type="arabicPeriod"/>
            </a:pPr>
            <a:r>
              <a:rPr lang="de-DE" sz="2000" dirty="0" smtClean="0"/>
              <a:t>Enter the date and </a:t>
            </a:r>
            <a:br>
              <a:rPr lang="de-DE" sz="2000" dirty="0" smtClean="0"/>
            </a:br>
            <a:r>
              <a:rPr lang="de-DE" sz="2000" dirty="0" smtClean="0"/>
              <a:t>name of the presentation</a:t>
            </a:r>
          </a:p>
          <a:p>
            <a:pPr marL="457200" indent="-457200">
              <a:buFont typeface="+mj-lt"/>
              <a:buAutoNum type="arabicPeriod"/>
            </a:pPr>
            <a:r>
              <a:rPr lang="de-DE" sz="2000" dirty="0" smtClean="0"/>
              <a:t>Click „Apply to all“ </a:t>
            </a:r>
          </a:p>
          <a:p>
            <a:pPr marL="457200" indent="-457200">
              <a:buFont typeface="+mj-lt"/>
              <a:buAutoNum type="arabicPeriod"/>
            </a:pPr>
            <a:r>
              <a:rPr lang="de-DE" sz="2000" dirty="0" smtClean="0"/>
              <a:t>Now your footer is shown </a:t>
            </a:r>
            <a:br>
              <a:rPr lang="de-DE" sz="2000" dirty="0" smtClean="0"/>
            </a:br>
            <a:r>
              <a:rPr lang="de-DE" sz="2000" dirty="0" smtClean="0"/>
              <a:t>on every slide </a:t>
            </a:r>
            <a:br>
              <a:rPr lang="de-DE" sz="2000" dirty="0" smtClean="0"/>
            </a:br>
            <a:r>
              <a:rPr lang="de-DE" sz="2000" dirty="0" smtClean="0"/>
              <a:t>(except the title slide)</a:t>
            </a:r>
          </a:p>
          <a:p>
            <a:pPr marL="457200" indent="-457200">
              <a:buFont typeface="+mj-lt"/>
              <a:buAutoNum type="arabicPeriod"/>
            </a:pPr>
            <a:endParaRPr lang="de-DE" sz="1800" dirty="0" smtClean="0"/>
          </a:p>
          <a:p>
            <a:endParaRPr lang="de-DE" sz="1800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6577" y="2648328"/>
            <a:ext cx="7704856" cy="85268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11764" y="3573016"/>
            <a:ext cx="3929669" cy="2998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225554"/>
      </p:ext>
    </p:extLst>
  </p:cSld>
  <p:clrMapOvr>
    <a:masterClrMapping/>
  </p:clrMapOvr>
  <p:transition xmlns:p14="http://schemas.microsoft.com/office/powerpoint/2010/main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charset="0"/>
              </a:rPr>
              <a:t>Colour Palette (3/3) – EnDev Colour Gradients</a:t>
            </a:r>
            <a:endParaRPr lang="de-DE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n-GB" smtClean="0"/>
              <a:pPr>
                <a:defRPr/>
              </a:pPr>
              <a:t>9</a:t>
            </a:fld>
            <a:endParaRPr lang="en-GB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lvl="1" indent="0">
              <a:buClr>
                <a:schemeClr val="accent2"/>
              </a:buClr>
              <a:buNone/>
            </a:pPr>
            <a:r>
              <a:rPr lang="en-GB" sz="2400" dirty="0"/>
              <a:t>The colour palette is set as default gradients in the slide</a:t>
            </a:r>
            <a:r>
              <a:rPr lang="en-GB" sz="2400" dirty="0" smtClean="0"/>
              <a:t>:</a:t>
            </a:r>
            <a:endParaRPr lang="en-GB" sz="2400" dirty="0"/>
          </a:p>
        </p:txBody>
      </p:sp>
      <p:sp>
        <p:nvSpPr>
          <p:cNvPr id="6" name="Rectangle 15"/>
          <p:cNvSpPr>
            <a:spLocks noChangeArrowheads="1"/>
          </p:cNvSpPr>
          <p:nvPr/>
        </p:nvSpPr>
        <p:spPr bwMode="gray">
          <a:xfrm>
            <a:off x="5745163" y="3124200"/>
            <a:ext cx="990600" cy="2625725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50000"/>
                </a:schemeClr>
              </a:gs>
              <a:gs pos="100000">
                <a:schemeClr val="accent6">
                  <a:lumMod val="40000"/>
                  <a:lumOff val="60000"/>
                  <a:alpha val="25000"/>
                </a:schemeClr>
              </a:gs>
              <a:gs pos="50000">
                <a:schemeClr val="accent6"/>
              </a:gs>
              <a:gs pos="77000">
                <a:schemeClr val="accent6">
                  <a:lumMod val="60000"/>
                  <a:lumOff val="40000"/>
                </a:schemeClr>
              </a:gs>
              <a:gs pos="20000">
                <a:schemeClr val="accent6">
                  <a:lumMod val="75000"/>
                </a:schemeClr>
              </a:gs>
            </a:gsLst>
            <a:lin ang="5400000" scaled="0"/>
            <a:tileRect/>
          </a:gra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endParaRPr lang="de-DE" sz="1000" dirty="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7" name="Rectangle 26"/>
          <p:cNvSpPr>
            <a:spLocks noChangeArrowheads="1"/>
          </p:cNvSpPr>
          <p:nvPr/>
        </p:nvSpPr>
        <p:spPr bwMode="gray">
          <a:xfrm>
            <a:off x="5767388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Grad. Red</a:t>
            </a:r>
          </a:p>
        </p:txBody>
      </p:sp>
      <p:cxnSp>
        <p:nvCxnSpPr>
          <p:cNvPr id="8" name="AutoShape 28"/>
          <p:cNvCxnSpPr>
            <a:cxnSpLocks noChangeShapeType="1"/>
          </p:cNvCxnSpPr>
          <p:nvPr/>
        </p:nvCxnSpPr>
        <p:spPr bwMode="gray">
          <a:xfrm rot="16200000">
            <a:off x="6019800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9" name="Rectangle 33"/>
          <p:cNvSpPr>
            <a:spLocks noChangeArrowheads="1"/>
          </p:cNvSpPr>
          <p:nvPr/>
        </p:nvSpPr>
        <p:spPr bwMode="gray">
          <a:xfrm>
            <a:off x="2289175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Grad. Blue 2</a:t>
            </a:r>
          </a:p>
        </p:txBody>
      </p:sp>
      <p:cxnSp>
        <p:nvCxnSpPr>
          <p:cNvPr id="10" name="AutoShape 34"/>
          <p:cNvCxnSpPr>
            <a:cxnSpLocks noChangeShapeType="1"/>
          </p:cNvCxnSpPr>
          <p:nvPr/>
        </p:nvCxnSpPr>
        <p:spPr bwMode="gray">
          <a:xfrm rot="16200000">
            <a:off x="2565400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1" name="Rectangle 15"/>
          <p:cNvSpPr>
            <a:spLocks noChangeArrowheads="1"/>
          </p:cNvSpPr>
          <p:nvPr/>
        </p:nvSpPr>
        <p:spPr bwMode="gray">
          <a:xfrm>
            <a:off x="6911975" y="3111500"/>
            <a:ext cx="990600" cy="2632075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50000"/>
                </a:schemeClr>
              </a:gs>
              <a:gs pos="100000">
                <a:schemeClr val="accent5">
                  <a:lumMod val="40000"/>
                  <a:lumOff val="60000"/>
                  <a:alpha val="25000"/>
                </a:schemeClr>
              </a:gs>
              <a:gs pos="50000">
                <a:schemeClr val="accent5"/>
              </a:gs>
              <a:gs pos="75000">
                <a:schemeClr val="accent5">
                  <a:lumMod val="60000"/>
                  <a:lumOff val="40000"/>
                </a:schemeClr>
              </a:gs>
              <a:gs pos="19000">
                <a:schemeClr val="accent5">
                  <a:lumMod val="75000"/>
                </a:schemeClr>
              </a:gs>
            </a:gsLst>
            <a:lin ang="5400000" scaled="0"/>
            <a:tileRect/>
          </a:gra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endParaRPr lang="de-DE" sz="1000" dirty="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12" name="Rectangle 26"/>
          <p:cNvSpPr>
            <a:spLocks noChangeArrowheads="1"/>
          </p:cNvSpPr>
          <p:nvPr/>
        </p:nvSpPr>
        <p:spPr bwMode="gray">
          <a:xfrm>
            <a:off x="6911975" y="23495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 dirty="0" smtClean="0">
                <a:solidFill>
                  <a:srgbClr val="505150"/>
                </a:solidFill>
                <a:latin typeface="Calibri" charset="0"/>
                <a:cs typeface="Calibri" charset="0"/>
              </a:rPr>
              <a:t>Grad. Yellow</a:t>
            </a:r>
            <a:endParaRPr lang="de-DE" sz="1400" dirty="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13" name="AutoShape 28"/>
          <p:cNvCxnSpPr>
            <a:cxnSpLocks noChangeShapeType="1"/>
          </p:cNvCxnSpPr>
          <p:nvPr/>
        </p:nvCxnSpPr>
        <p:spPr bwMode="gray">
          <a:xfrm rot="16200000">
            <a:off x="7164388" y="28067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4" name="Rectangle 11"/>
          <p:cNvSpPr>
            <a:spLocks noChangeArrowheads="1"/>
          </p:cNvSpPr>
          <p:nvPr/>
        </p:nvSpPr>
        <p:spPr bwMode="gray">
          <a:xfrm rot="5400000">
            <a:off x="346869" y="3933032"/>
            <a:ext cx="2590800" cy="1008062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50000"/>
                  <a:lumOff val="50000"/>
                </a:schemeClr>
              </a:gs>
            </a:gsLst>
            <a:lin ang="0" scaled="1"/>
            <a:tileRect/>
          </a:gra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endParaRPr lang="de-DE" sz="1000" dirty="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15" name="Rectangle 33"/>
          <p:cNvSpPr>
            <a:spLocks noChangeArrowheads="1"/>
          </p:cNvSpPr>
          <p:nvPr/>
        </p:nvSpPr>
        <p:spPr bwMode="gray">
          <a:xfrm>
            <a:off x="1150938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Grad. Blue 1 </a:t>
            </a:r>
          </a:p>
        </p:txBody>
      </p:sp>
      <p:cxnSp>
        <p:nvCxnSpPr>
          <p:cNvPr id="16" name="AutoShape 34"/>
          <p:cNvCxnSpPr>
            <a:cxnSpLocks noChangeShapeType="1"/>
          </p:cNvCxnSpPr>
          <p:nvPr/>
        </p:nvCxnSpPr>
        <p:spPr bwMode="gray">
          <a:xfrm rot="16200000">
            <a:off x="1425575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7" name="Rectangle 11"/>
          <p:cNvSpPr>
            <a:spLocks noChangeArrowheads="1"/>
          </p:cNvSpPr>
          <p:nvPr/>
        </p:nvSpPr>
        <p:spPr bwMode="gray">
          <a:xfrm rot="5400000">
            <a:off x="1497013" y="3933825"/>
            <a:ext cx="2592387" cy="1008063"/>
          </a:xfrm>
          <a:prstGeom prst="rect">
            <a:avLst/>
          </a:prstGeom>
          <a:gradFill flip="none" rotWithShape="1">
            <a:gsLst>
              <a:gs pos="100000">
                <a:schemeClr val="accent4">
                  <a:lumMod val="20000"/>
                  <a:lumOff val="80000"/>
                </a:schemeClr>
              </a:gs>
              <a:gs pos="0">
                <a:schemeClr val="accent4">
                  <a:lumMod val="75000"/>
                </a:schemeClr>
              </a:gs>
            </a:gsLst>
            <a:lin ang="0" scaled="0"/>
            <a:tileRect/>
          </a:gra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endParaRPr lang="de-DE" sz="1000" dirty="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18" name="Rectangle 15"/>
          <p:cNvSpPr>
            <a:spLocks noChangeArrowheads="1"/>
          </p:cNvSpPr>
          <p:nvPr/>
        </p:nvSpPr>
        <p:spPr bwMode="gray">
          <a:xfrm>
            <a:off x="3440113" y="3141663"/>
            <a:ext cx="990600" cy="2624137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50000"/>
                </a:schemeClr>
              </a:gs>
              <a:gs pos="100000">
                <a:schemeClr val="accent2">
                  <a:lumMod val="40000"/>
                  <a:lumOff val="60000"/>
                  <a:alpha val="25000"/>
                </a:schemeClr>
              </a:gs>
              <a:gs pos="29000">
                <a:schemeClr val="accent2">
                  <a:lumMod val="75000"/>
                </a:schemeClr>
              </a:gs>
              <a:gs pos="52000">
                <a:schemeClr val="accent2"/>
              </a:gs>
              <a:gs pos="75000">
                <a:schemeClr val="accent2">
                  <a:lumMod val="60000"/>
                  <a:lumOff val="40000"/>
                </a:schemeClr>
              </a:gs>
            </a:gsLst>
            <a:lin ang="5400000" scaled="0"/>
            <a:tileRect/>
          </a:gra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endParaRPr lang="de-DE" sz="1000" dirty="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19" name="Rectangle 26"/>
          <p:cNvSpPr>
            <a:spLocks noChangeArrowheads="1"/>
          </p:cNvSpPr>
          <p:nvPr/>
        </p:nvSpPr>
        <p:spPr bwMode="gray">
          <a:xfrm>
            <a:off x="3463925" y="2379663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Grad. Geen 1</a:t>
            </a:r>
          </a:p>
        </p:txBody>
      </p:sp>
      <p:cxnSp>
        <p:nvCxnSpPr>
          <p:cNvPr id="20" name="AutoShape 28"/>
          <p:cNvCxnSpPr>
            <a:cxnSpLocks noChangeShapeType="1"/>
          </p:cNvCxnSpPr>
          <p:nvPr/>
        </p:nvCxnSpPr>
        <p:spPr bwMode="gray">
          <a:xfrm rot="16200000">
            <a:off x="3716338" y="2836863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1" name="Rectangle 15"/>
          <p:cNvSpPr>
            <a:spLocks noChangeArrowheads="1"/>
          </p:cNvSpPr>
          <p:nvPr/>
        </p:nvSpPr>
        <p:spPr bwMode="gray">
          <a:xfrm>
            <a:off x="4608513" y="3127375"/>
            <a:ext cx="990600" cy="2632075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50000"/>
                </a:schemeClr>
              </a:gs>
              <a:gs pos="100000">
                <a:schemeClr val="accent3">
                  <a:lumMod val="40000"/>
                  <a:lumOff val="60000"/>
                  <a:alpha val="25000"/>
                </a:schemeClr>
              </a:gs>
              <a:gs pos="49000">
                <a:schemeClr val="accent3"/>
              </a:gs>
              <a:gs pos="78000">
                <a:schemeClr val="accent3">
                  <a:lumMod val="60000"/>
                  <a:lumOff val="40000"/>
                </a:schemeClr>
              </a:gs>
              <a:gs pos="19000">
                <a:schemeClr val="accent3">
                  <a:lumMod val="75000"/>
                </a:schemeClr>
              </a:gs>
            </a:gsLst>
            <a:lin ang="5400000" scaled="0"/>
            <a:tileRect/>
          </a:gra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endParaRPr lang="de-DE" sz="1000" dirty="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22" name="Rectangle 26"/>
          <p:cNvSpPr>
            <a:spLocks noChangeArrowheads="1"/>
          </p:cNvSpPr>
          <p:nvPr/>
        </p:nvSpPr>
        <p:spPr bwMode="gray">
          <a:xfrm>
            <a:off x="4608513" y="2365375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de-DE" sz="1400">
                <a:solidFill>
                  <a:srgbClr val="505150"/>
                </a:solidFill>
                <a:latin typeface="Calibri" charset="0"/>
                <a:cs typeface="Calibri" charset="0"/>
              </a:rPr>
              <a:t>Grad. Green 2</a:t>
            </a:r>
          </a:p>
        </p:txBody>
      </p:sp>
      <p:cxnSp>
        <p:nvCxnSpPr>
          <p:cNvPr id="23" name="AutoShape 28"/>
          <p:cNvCxnSpPr>
            <a:cxnSpLocks noChangeShapeType="1"/>
          </p:cNvCxnSpPr>
          <p:nvPr/>
        </p:nvCxnSpPr>
        <p:spPr bwMode="gray">
          <a:xfrm rot="16200000">
            <a:off x="4860925" y="2822575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Footer Placeholder 2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DD.MM.YY - Name of presentation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3672043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EnDev_PPT-template_for_presenting_EN">
  <a:themeElements>
    <a:clrScheme name="EnDev Colours">
      <a:dk1>
        <a:srgbClr val="021631"/>
      </a:dk1>
      <a:lt1>
        <a:srgbClr val="FFFFFF"/>
      </a:lt1>
      <a:dk2>
        <a:srgbClr val="141313"/>
      </a:dk2>
      <a:lt2>
        <a:srgbClr val="A5A6A5"/>
      </a:lt2>
      <a:accent1>
        <a:srgbClr val="082957"/>
      </a:accent1>
      <a:accent2>
        <a:srgbClr val="319E37"/>
      </a:accent2>
      <a:accent3>
        <a:srgbClr val="73B632"/>
      </a:accent3>
      <a:accent4>
        <a:srgbClr val="205595"/>
      </a:accent4>
      <a:accent5>
        <a:srgbClr val="EBD924"/>
      </a:accent5>
      <a:accent6>
        <a:srgbClr val="801B1F"/>
      </a:accent6>
      <a:hlink>
        <a:srgbClr val="9ED67D"/>
      </a:hlink>
      <a:folHlink>
        <a:srgbClr val="D6E6DD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ln>
          <a:headEnd type="none" w="med" len="med"/>
          <a:tailEnd type="none" w="med" len="med"/>
        </a:ln>
        <a:extLst/>
      </a:spPr>
      <a:bodyPr rot="0" spcFirstLastPara="0" vertOverflow="overflow" horzOverflow="overflow" vert="horz" wrap="square" lIns="90000" tIns="46800" rIns="90000" bIns="46800" numCol="1" spcCol="0" rtlCol="0" fromWordArt="0" anchor="t" anchorCtr="0" forceAA="0" compatLnSpc="1">
        <a:prstTxWarp prst="textNoShape">
          <a:avLst/>
        </a:prstTxWarp>
        <a:no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chemeClr val="accent2"/>
          </a:buClr>
          <a:buSzTx/>
          <a:buFontTx/>
          <a:buNone/>
          <a:tabLst/>
          <a:defRPr kumimoji="0" b="0" i="1" u="none" strike="noStrike" cap="none" normalizeH="0" baseline="0" dirty="0" smtClean="0">
            <a:ln>
              <a:noFill/>
            </a:ln>
            <a:solidFill>
              <a:srgbClr val="505150"/>
            </a:solidFill>
            <a:effectLst/>
            <a:latin typeface="Calibri" pitchFamily="34" charset="0"/>
            <a:ea typeface="ＭＳ Ｐゴシック" charset="0"/>
            <a:sym typeface="Wingdings" pitchFamily="2" charset="2"/>
          </a:defRPr>
        </a:defPPr>
      </a:lstStyle>
      <a:style>
        <a:lnRef idx="2">
          <a:schemeClr val="accent2"/>
        </a:lnRef>
        <a:fillRef idx="1">
          <a:schemeClr val="lt1"/>
        </a:fillRef>
        <a:effectRef idx="0">
          <a:schemeClr val="accent2"/>
        </a:effectRef>
        <a:fontRef idx="minor">
          <a:schemeClr val="dk1"/>
        </a:fontRef>
      </a:style>
    </a:spDef>
    <a:lnDef>
      <a:spPr bwMode="auto">
        <a:solidFill>
          <a:schemeClr val="bg1"/>
        </a:solidFill>
        <a:ln w="6350" cap="flat" cmpd="sng" algn="ctr">
          <a:solidFill>
            <a:schemeClr val="accent2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  <a:txDef>
      <a:spPr>
        <a:solidFill>
          <a:schemeClr val="lt1"/>
        </a:solidFill>
        <a:ln>
          <a:noFill/>
        </a:ln>
      </a:spPr>
      <a:bodyPr wrap="square" rtlCol="0">
        <a:spAutoFit/>
      </a:bodyPr>
      <a:lstStyle>
        <a:defPPr algn="l">
          <a:defRPr sz="2000" dirty="0">
            <a:solidFill>
              <a:srgbClr val="505150"/>
            </a:solidFill>
            <a:latin typeface="Calibri" pitchFamily="34" charset="0"/>
          </a:defRPr>
        </a:defPPr>
      </a:lstStyle>
      <a:style>
        <a:lnRef idx="2">
          <a:schemeClr val="accent2"/>
        </a:lnRef>
        <a:fillRef idx="1001">
          <a:schemeClr val="lt1"/>
        </a:fillRef>
        <a:effectRef idx="0">
          <a:schemeClr val="accent2"/>
        </a:effectRef>
        <a:fontRef idx="minor">
          <a:schemeClr val="dk1"/>
        </a:fontRef>
      </a:style>
    </a:txDef>
  </a:objectDefaults>
  <a:extraClrSchemeLst>
    <a:extraClrScheme>
      <a:clrScheme name="neuPP 1">
        <a:dk1>
          <a:srgbClr val="000000"/>
        </a:dk1>
        <a:lt1>
          <a:srgbClr val="FFFFFF"/>
        </a:lt1>
        <a:dk2>
          <a:srgbClr val="697B8E"/>
        </a:dk2>
        <a:lt2>
          <a:srgbClr val="143B68"/>
        </a:lt2>
        <a:accent1>
          <a:srgbClr val="89A5C7"/>
        </a:accent1>
        <a:accent2>
          <a:srgbClr val="99CCCC"/>
        </a:accent2>
        <a:accent3>
          <a:srgbClr val="FFFFFF"/>
        </a:accent3>
        <a:accent4>
          <a:srgbClr val="000000"/>
        </a:accent4>
        <a:accent5>
          <a:srgbClr val="C4CFE0"/>
        </a:accent5>
        <a:accent6>
          <a:srgbClr val="8AB9B9"/>
        </a:accent6>
        <a:hlink>
          <a:srgbClr val="9ED67D"/>
        </a:hlink>
        <a:folHlink>
          <a:srgbClr val="D6E6DD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-Design">
  <a:themeElements>
    <a:clrScheme name="">
      <a:dk1>
        <a:srgbClr val="000000"/>
      </a:dk1>
      <a:lt1>
        <a:srgbClr val="FFFFFF"/>
      </a:lt1>
      <a:dk2>
        <a:srgbClr val="697B8E"/>
      </a:dk2>
      <a:lt2>
        <a:srgbClr val="143B68"/>
      </a:lt2>
      <a:accent1>
        <a:srgbClr val="89A5C7"/>
      </a:accent1>
      <a:accent2>
        <a:srgbClr val="99CCCC"/>
      </a:accent2>
      <a:accent3>
        <a:srgbClr val="FFFFFF"/>
      </a:accent3>
      <a:accent4>
        <a:srgbClr val="000000"/>
      </a:accent4>
      <a:accent5>
        <a:srgbClr val="C4CFE0"/>
      </a:accent5>
      <a:accent6>
        <a:srgbClr val="8AB9B9"/>
      </a:accent6>
      <a:hlink>
        <a:srgbClr val="9ED67D"/>
      </a:hlink>
      <a:folHlink>
        <a:srgbClr val="D6E6DD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Override1.xml><?xml version="1.0" encoding="utf-8"?>
<a:themeOverride xmlns:a="http://schemas.openxmlformats.org/drawingml/2006/main">
  <a:clrScheme name="EnDev 2014">
    <a:dk1>
      <a:srgbClr val="021631"/>
    </a:dk1>
    <a:lt1>
      <a:srgbClr val="FFFFFF"/>
    </a:lt1>
    <a:dk2>
      <a:srgbClr val="141313"/>
    </a:dk2>
    <a:lt2>
      <a:srgbClr val="A5A6A5"/>
    </a:lt2>
    <a:accent1>
      <a:srgbClr val="082957"/>
    </a:accent1>
    <a:accent2>
      <a:srgbClr val="319E37"/>
    </a:accent2>
    <a:accent3>
      <a:srgbClr val="73B632"/>
    </a:accent3>
    <a:accent4>
      <a:srgbClr val="205595"/>
    </a:accent4>
    <a:accent5>
      <a:srgbClr val="EBD924"/>
    </a:accent5>
    <a:accent6>
      <a:srgbClr val="801B1F"/>
    </a:accent6>
    <a:hlink>
      <a:srgbClr val="9ED67D"/>
    </a:hlink>
    <a:folHlink>
      <a:srgbClr val="D6E6DD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EnDev_PPT-template_for_presenting_EN.potx</Template>
  <TotalTime>5</TotalTime>
  <Words>1201</Words>
  <Application>Microsoft Macintosh PowerPoint</Application>
  <PresentationFormat>A4 Paper (210x297 mm)</PresentationFormat>
  <Paragraphs>296</Paragraphs>
  <Slides>21</Slides>
  <Notes>2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2" baseType="lpstr">
      <vt:lpstr>EnDev_PPT-template_for_presenting_EN</vt:lpstr>
      <vt:lpstr>This is the title</vt:lpstr>
      <vt:lpstr>Contents</vt:lpstr>
      <vt:lpstr>Title</vt:lpstr>
      <vt:lpstr>Slide Content</vt:lpstr>
      <vt:lpstr>Colour Palette (1/3) – EnDev Basic Colours</vt:lpstr>
      <vt:lpstr>Colour Palette (2/3) – EnDev Accent Colours</vt:lpstr>
      <vt:lpstr>Formatting of Text (1/2)</vt:lpstr>
      <vt:lpstr>Formatting of Text (2/2)</vt:lpstr>
      <vt:lpstr>Colour Palette (3/3) – EnDev Colour Gradients</vt:lpstr>
      <vt:lpstr>Use of Basic and Accent Colours</vt:lpstr>
      <vt:lpstr>General Guidelines(1/3)</vt:lpstr>
      <vt:lpstr>General Guidelines(2/3)</vt:lpstr>
      <vt:lpstr>General Guidelines(3/3)</vt:lpstr>
      <vt:lpstr>Animations</vt:lpstr>
      <vt:lpstr>Adding diagrams and pictures (1/5)</vt:lpstr>
      <vt:lpstr>Adding diagrams and pictures (2/5)</vt:lpstr>
      <vt:lpstr>Adding diagrams and pictures (3/5)</vt:lpstr>
      <vt:lpstr>Adding diagrams and pictures (4/5)</vt:lpstr>
      <vt:lpstr>Adding diagrams and pictures (5/5)</vt:lpstr>
      <vt:lpstr>Thank you for your attention.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This is the title</dc:title>
  <dc:subject>Erstellung von PowerPoint-Präsentationen</dc:subject>
  <dc:creator>Kirstin</dc:creator>
  <cp:lastModifiedBy>giz</cp:lastModifiedBy>
  <cp:revision>7</cp:revision>
  <cp:lastPrinted>2002-05-10T07:59:03Z</cp:lastPrinted>
  <dcterms:created xsi:type="dcterms:W3CDTF">2015-02-10T13:17:04Z</dcterms:created>
  <dcterms:modified xsi:type="dcterms:W3CDTF">2015-03-11T19:20:14Z</dcterms:modified>
</cp:coreProperties>
</file>